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32"/>
  </p:notesMasterIdLst>
  <p:handoutMasterIdLst>
    <p:handoutMasterId r:id="rId33"/>
  </p:handoutMasterIdLst>
  <p:sldIdLst>
    <p:sldId id="350" r:id="rId3"/>
    <p:sldId id="351" r:id="rId4"/>
    <p:sldId id="352" r:id="rId5"/>
    <p:sldId id="366" r:id="rId6"/>
    <p:sldId id="369" r:id="rId7"/>
    <p:sldId id="372" r:id="rId8"/>
    <p:sldId id="354" r:id="rId9"/>
    <p:sldId id="373" r:id="rId10"/>
    <p:sldId id="355" r:id="rId11"/>
    <p:sldId id="314" r:id="rId12"/>
    <p:sldId id="376" r:id="rId13"/>
    <p:sldId id="321" r:id="rId14"/>
    <p:sldId id="377" r:id="rId15"/>
    <p:sldId id="312" r:id="rId16"/>
    <p:sldId id="379" r:id="rId17"/>
    <p:sldId id="380" r:id="rId18"/>
    <p:sldId id="296" r:id="rId19"/>
    <p:sldId id="359" r:id="rId20"/>
    <p:sldId id="361" r:id="rId21"/>
    <p:sldId id="381" r:id="rId22"/>
    <p:sldId id="362" r:id="rId23"/>
    <p:sldId id="378" r:id="rId24"/>
    <p:sldId id="363" r:id="rId25"/>
    <p:sldId id="367" r:id="rId26"/>
    <p:sldId id="368" r:id="rId27"/>
    <p:sldId id="371" r:id="rId28"/>
    <p:sldId id="370" r:id="rId29"/>
    <p:sldId id="316" r:id="rId30"/>
    <p:sldId id="322" r:id="rId31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0" userDrawn="1">
          <p15:clr>
            <a:srgbClr val="A4A3A4"/>
          </p15:clr>
        </p15:guide>
        <p15:guide id="2" pos="7226" userDrawn="1">
          <p15:clr>
            <a:srgbClr val="A4A3A4"/>
          </p15:clr>
        </p15:guide>
        <p15:guide id="3" pos="405" userDrawn="1">
          <p15:clr>
            <a:srgbClr val="A4A3A4"/>
          </p15:clr>
        </p15:guide>
        <p15:guide id="4" pos="3907" userDrawn="1">
          <p15:clr>
            <a:srgbClr val="A4A3A4"/>
          </p15:clr>
        </p15:guide>
        <p15:guide id="5" orient="horz" pos="21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48" y="123"/>
      </p:cViewPr>
      <p:guideLst>
        <p:guide orient="horz" pos="3450"/>
        <p:guide pos="7226"/>
        <p:guide pos="405"/>
        <p:guide pos="3907"/>
        <p:guide orient="horz" pos="210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664441-A435-4989-9A6C-A288C4CE7CA1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zh-CN" altLang="en-US" smtClean="0"/>
              <a:t>‹#›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4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j-lt"/>
                <a:ea typeface="+mj-ea"/>
                <a:cs typeface="+mj-cs"/>
                <a:sym typeface="Wingdings" panose="05000000000000000000"/>
              </a:defRPr>
            </a:lvl1pPr>
            <a:lvl2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2pPr>
            <a:lvl3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3pPr>
            <a:lvl4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4pPr>
            <a:lvl5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5pPr>
            <a:lvl6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6pPr>
            <a:lvl7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7pPr>
            <a:lvl8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8pPr>
            <a:lvl9pPr marL="0" marR="0" indent="0" algn="l" defTabSz="914400" rtl="0" eaLnBrk="0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chemeClr val="phClr"/>
                </a:solidFill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Wingdings" panose="05000000000000000000"/>
              </a:defRPr>
            </a:lvl9pPr>
          </a:lstStyle>
          <a:p>
            <a:r>
              <a:rPr lang="zh-CN" altLang="en-US" dirty="0">
                <a:latin typeface="微软雅黑" panose="020B0503020204020204" pitchFamily="34" charset="-122"/>
                <a:ea typeface="汉仪大宋简" panose="02010609000101010101" pitchFamily="49" charset="-122"/>
              </a:rPr>
              <a:t>单击此处编辑母版标题样式</a:t>
            </a:r>
          </a:p>
        </p:txBody>
      </p:sp>
      <p:sp>
        <p:nvSpPr>
          <p:cNvPr id="8" name="文本占位符 2"/>
          <p:cNvSpPr txBox="1"/>
          <p:nvPr/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4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457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20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914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8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371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18288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2860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7432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2004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657600" marR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</a:p>
        </p:txBody>
      </p:sp>
      <p:sp>
        <p:nvSpPr>
          <p:cNvPr id="9" name="内容占位符 3"/>
          <p:cNvSpPr txBox="1"/>
          <p:nvPr/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lIns="91440" tIns="45720" rIns="91440" bIns="45720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4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20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5pPr>
            <a:lvl6pPr marL="25146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8pPr>
            <a:lvl9pPr marL="3886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 kumimoji="0" sz="1800" b="0" i="0" u="none" strike="noStrike" kern="1200" cap="none" spc="0" normalizeH="0" baseline="0" noProof="0"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  <a:sym typeface="Wingdings" panose="05000000000000000000"/>
              </a:defRPr>
            </a:lvl9pPr>
          </a:lstStyle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单击此处编辑母版文本样式</a:t>
            </a: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</a:t>
            </a:r>
          </a:p>
          <a:p>
            <a:pPr lvl="2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</a:t>
            </a:r>
          </a:p>
          <a:p>
            <a:pPr lvl="3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四级</a:t>
            </a:r>
          </a:p>
          <a:p>
            <a:pPr lvl="4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五级</a:t>
            </a:r>
          </a:p>
        </p:txBody>
      </p:sp>
      <p:sp>
        <p:nvSpPr>
          <p:cNvPr id="10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9B957CC-A438-4D82-B305-22914934740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DCAE0-AA30-4F54-AA21-63D0F90A42C2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90CA-6D71-4283-8B2B-F1FD077B36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7366" y="0"/>
            <a:ext cx="12199366" cy="67926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rcRect t="40515" b="18109"/>
          <a:stretch>
            <a:fillRect/>
          </a:stretch>
        </p:blipFill>
        <p:spPr>
          <a:xfrm>
            <a:off x="0" y="4020457"/>
            <a:ext cx="12192000" cy="2837543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7366" y="2735942"/>
            <a:ext cx="12199366" cy="405674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23808" y="8196"/>
            <a:ext cx="4468755" cy="664522"/>
          </a:xfrm>
          <a:prstGeom prst="rect">
            <a:avLst/>
          </a:prstGeom>
        </p:spPr>
      </p:pic>
    </p:spTree>
  </p:cSld>
  <p:clrMapOvr>
    <a:masterClrMapping/>
  </p:clrMapOvr>
  <p:transition/>
  <p:hf sldNum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-7366" y="0"/>
            <a:ext cx="12199366" cy="679268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21" descr="02"/>
          <p:cNvPicPr>
            <a:picLocks noChangeAspect="1" noChangeArrowheads="1"/>
          </p:cNvPicPr>
          <p:nvPr userDrawn="1"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 bwMode="auto">
          <a:xfrm flipH="1" flipV="1">
            <a:off x="0" y="7636"/>
            <a:ext cx="12192000" cy="136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1397"/>
            <a:ext cx="2061499" cy="1323763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11750098" y="1548101"/>
            <a:ext cx="369332" cy="3468523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 algn="dist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乡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村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振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略</a:t>
            </a:r>
          </a:p>
        </p:txBody>
      </p:sp>
    </p:spTree>
  </p:cSld>
  <p:clrMapOvr>
    <a:masterClrMapping/>
  </p:clrMapOvr>
  <p:transition/>
  <p:hf sldNum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A1DCAE0-AA30-4F54-AA21-63D0F90A42C2}" type="datetimeFigureOut">
              <a:rPr lang="zh-CN" altLang="en-US" smtClean="0"/>
              <a:t>2025/9/17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C0590CA-6D71-4283-8B2B-F1FD077B3631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slow">
    <p:push dir="u"/>
  </p:transition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汉仪大宋简" panose="0201060900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4.png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image" Target="../media/image13.png"/><Relationship Id="rId2" Type="http://schemas.openxmlformats.org/officeDocument/2006/relationships/tags" Target="../tags/tag20.xml"/><Relationship Id="rId16" Type="http://schemas.openxmlformats.org/officeDocument/2006/relationships/image" Target="../media/image12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image" Target="../media/image11.png"/><Relationship Id="rId10" Type="http://schemas.openxmlformats.org/officeDocument/2006/relationships/tags" Target="../tags/tag28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image" Target="../media/image17.png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image" Target="../media/image16.png"/><Relationship Id="rId2" Type="http://schemas.openxmlformats.org/officeDocument/2006/relationships/tags" Target="../tags/tag32.xml"/><Relationship Id="rId16" Type="http://schemas.openxmlformats.org/officeDocument/2006/relationships/image" Target="../media/image15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5" Type="http://schemas.openxmlformats.org/officeDocument/2006/relationships/tags" Target="../tags/tag35.xml"/><Relationship Id="rId15" Type="http://schemas.openxmlformats.org/officeDocument/2006/relationships/image" Target="../media/image10.jpeg"/><Relationship Id="rId10" Type="http://schemas.openxmlformats.org/officeDocument/2006/relationships/tags" Target="../tags/tag40.xml"/><Relationship Id="rId19" Type="http://schemas.openxmlformats.org/officeDocument/2006/relationships/image" Target="../media/image18.png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tags" Target="../tags/tag61.xml"/><Relationship Id="rId26" Type="http://schemas.openxmlformats.org/officeDocument/2006/relationships/tags" Target="../tags/tag69.xml"/><Relationship Id="rId3" Type="http://schemas.openxmlformats.org/officeDocument/2006/relationships/tags" Target="../tags/tag46.xml"/><Relationship Id="rId21" Type="http://schemas.openxmlformats.org/officeDocument/2006/relationships/tags" Target="../tags/tag64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tags" Target="../tags/tag60.xml"/><Relationship Id="rId25" Type="http://schemas.openxmlformats.org/officeDocument/2006/relationships/tags" Target="../tags/tag68.xml"/><Relationship Id="rId2" Type="http://schemas.openxmlformats.org/officeDocument/2006/relationships/tags" Target="../tags/tag45.xml"/><Relationship Id="rId16" Type="http://schemas.openxmlformats.org/officeDocument/2006/relationships/tags" Target="../tags/tag59.xml"/><Relationship Id="rId20" Type="http://schemas.openxmlformats.org/officeDocument/2006/relationships/tags" Target="../tags/tag63.xml"/><Relationship Id="rId29" Type="http://schemas.openxmlformats.org/officeDocument/2006/relationships/slideLayout" Target="../slideLayouts/slideLayout6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24" Type="http://schemas.openxmlformats.org/officeDocument/2006/relationships/tags" Target="../tags/tag67.xml"/><Relationship Id="rId32" Type="http://schemas.openxmlformats.org/officeDocument/2006/relationships/image" Target="../media/image21.png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23" Type="http://schemas.openxmlformats.org/officeDocument/2006/relationships/tags" Target="../tags/tag66.xml"/><Relationship Id="rId28" Type="http://schemas.openxmlformats.org/officeDocument/2006/relationships/tags" Target="../tags/tag71.xml"/><Relationship Id="rId10" Type="http://schemas.openxmlformats.org/officeDocument/2006/relationships/tags" Target="../tags/tag53.xml"/><Relationship Id="rId19" Type="http://schemas.openxmlformats.org/officeDocument/2006/relationships/tags" Target="../tags/tag62.xml"/><Relationship Id="rId31" Type="http://schemas.openxmlformats.org/officeDocument/2006/relationships/image" Target="../media/image20.jpeg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tags" Target="../tags/tag57.xml"/><Relationship Id="rId22" Type="http://schemas.openxmlformats.org/officeDocument/2006/relationships/tags" Target="../tags/tag65.xml"/><Relationship Id="rId27" Type="http://schemas.openxmlformats.org/officeDocument/2006/relationships/tags" Target="../tags/tag70.xml"/><Relationship Id="rId30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tags" Target="../tags/tag84.xml"/><Relationship Id="rId18" Type="http://schemas.openxmlformats.org/officeDocument/2006/relationships/image" Target="../media/image22.pn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0" Type="http://schemas.openxmlformats.org/officeDocument/2006/relationships/image" Target="../media/image23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5" Type="http://schemas.openxmlformats.org/officeDocument/2006/relationships/tags" Target="../tags/tag76.xml"/><Relationship Id="rId15" Type="http://schemas.openxmlformats.org/officeDocument/2006/relationships/tags" Target="../tags/tag86.xml"/><Relationship Id="rId10" Type="http://schemas.openxmlformats.org/officeDocument/2006/relationships/tags" Target="../tags/tag81.xml"/><Relationship Id="rId19" Type="http://schemas.microsoft.com/office/2007/relationships/hdphoto" Target="../media/hdphoto1.wdp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3" Type="http://schemas.openxmlformats.org/officeDocument/2006/relationships/tags" Target="../tags/tag91.xml"/><Relationship Id="rId21" Type="http://schemas.openxmlformats.org/officeDocument/2006/relationships/tags" Target="../tags/tag109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tags" Target="../tags/tag108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98.xml"/><Relationship Id="rId19" Type="http://schemas.openxmlformats.org/officeDocument/2006/relationships/tags" Target="../tags/tag107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tags" Target="../tags/tag1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30.bin"/><Relationship Id="rId5" Type="http://schemas.openxmlformats.org/officeDocument/2006/relationships/tags" Target="../tags/tag116.xml"/><Relationship Id="rId10" Type="http://schemas.openxmlformats.org/officeDocument/2006/relationships/image" Target="../media/image29.png"/><Relationship Id="rId4" Type="http://schemas.openxmlformats.org/officeDocument/2006/relationships/tags" Target="../tags/tag115.xml"/><Relationship Id="rId9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12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slideLayout" Target="../slideLayouts/slideLayout3.xml"/><Relationship Id="rId18" Type="http://schemas.openxmlformats.org/officeDocument/2006/relationships/image" Target="../media/image43.png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image" Target="../media/image42.jpeg"/><Relationship Id="rId2" Type="http://schemas.openxmlformats.org/officeDocument/2006/relationships/tags" Target="../tags/tag127.xml"/><Relationship Id="rId16" Type="http://schemas.openxmlformats.org/officeDocument/2006/relationships/image" Target="../media/image41.png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5" Type="http://schemas.openxmlformats.org/officeDocument/2006/relationships/tags" Target="../tags/tag130.xml"/><Relationship Id="rId15" Type="http://schemas.openxmlformats.org/officeDocument/2006/relationships/image" Target="../media/image40.png"/><Relationship Id="rId10" Type="http://schemas.openxmlformats.org/officeDocument/2006/relationships/tags" Target="../tags/tag135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7" Type="http://schemas.openxmlformats.org/officeDocument/2006/relationships/image" Target="../media/image39.png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145.xml"/><Relationship Id="rId7" Type="http://schemas.openxmlformats.org/officeDocument/2006/relationships/image" Target="../media/image47.jpe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tags" Target="../tags/tag158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5" Type="http://schemas.openxmlformats.org/officeDocument/2006/relationships/tags" Target="../tags/tag150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tags" Target="../tags/tag159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172.xml"/><Relationship Id="rId18" Type="http://schemas.openxmlformats.org/officeDocument/2006/relationships/tags" Target="../tags/tag177.xml"/><Relationship Id="rId26" Type="http://schemas.openxmlformats.org/officeDocument/2006/relationships/tags" Target="../tags/tag185.xml"/><Relationship Id="rId3" Type="http://schemas.openxmlformats.org/officeDocument/2006/relationships/tags" Target="../tags/tag162.xml"/><Relationship Id="rId21" Type="http://schemas.openxmlformats.org/officeDocument/2006/relationships/tags" Target="../tags/tag180.xml"/><Relationship Id="rId34" Type="http://schemas.openxmlformats.org/officeDocument/2006/relationships/tags" Target="../tags/tag193.xml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5" Type="http://schemas.openxmlformats.org/officeDocument/2006/relationships/tags" Target="../tags/tag184.xml"/><Relationship Id="rId33" Type="http://schemas.openxmlformats.org/officeDocument/2006/relationships/tags" Target="../tags/tag192.xml"/><Relationship Id="rId2" Type="http://schemas.openxmlformats.org/officeDocument/2006/relationships/tags" Target="../tags/tag161.xml"/><Relationship Id="rId16" Type="http://schemas.openxmlformats.org/officeDocument/2006/relationships/tags" Target="../tags/tag175.xml"/><Relationship Id="rId20" Type="http://schemas.openxmlformats.org/officeDocument/2006/relationships/tags" Target="../tags/tag179.xml"/><Relationship Id="rId29" Type="http://schemas.openxmlformats.org/officeDocument/2006/relationships/tags" Target="../tags/tag188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tags" Target="../tags/tag170.xml"/><Relationship Id="rId24" Type="http://schemas.openxmlformats.org/officeDocument/2006/relationships/tags" Target="../tags/tag183.xml"/><Relationship Id="rId32" Type="http://schemas.openxmlformats.org/officeDocument/2006/relationships/tags" Target="../tags/tag191.xml"/><Relationship Id="rId5" Type="http://schemas.openxmlformats.org/officeDocument/2006/relationships/tags" Target="../tags/tag164.xml"/><Relationship Id="rId15" Type="http://schemas.openxmlformats.org/officeDocument/2006/relationships/tags" Target="../tags/tag174.xml"/><Relationship Id="rId23" Type="http://schemas.openxmlformats.org/officeDocument/2006/relationships/tags" Target="../tags/tag182.xml"/><Relationship Id="rId28" Type="http://schemas.openxmlformats.org/officeDocument/2006/relationships/tags" Target="../tags/tag187.xml"/><Relationship Id="rId36" Type="http://schemas.openxmlformats.org/officeDocument/2006/relationships/image" Target="../media/image51.jpeg"/><Relationship Id="rId10" Type="http://schemas.openxmlformats.org/officeDocument/2006/relationships/tags" Target="../tags/tag169.xml"/><Relationship Id="rId19" Type="http://schemas.openxmlformats.org/officeDocument/2006/relationships/tags" Target="../tags/tag178.xml"/><Relationship Id="rId31" Type="http://schemas.openxmlformats.org/officeDocument/2006/relationships/tags" Target="../tags/tag190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tags" Target="../tags/tag173.xml"/><Relationship Id="rId22" Type="http://schemas.openxmlformats.org/officeDocument/2006/relationships/tags" Target="../tags/tag181.xml"/><Relationship Id="rId27" Type="http://schemas.openxmlformats.org/officeDocument/2006/relationships/tags" Target="../tags/tag186.xml"/><Relationship Id="rId30" Type="http://schemas.openxmlformats.org/officeDocument/2006/relationships/tags" Target="../tags/tag189.xml"/><Relationship Id="rId35" Type="http://schemas.openxmlformats.org/officeDocument/2006/relationships/slideLayout" Target="../slideLayouts/slideLayout3.xml"/><Relationship Id="rId8" Type="http://schemas.openxmlformats.org/officeDocument/2006/relationships/tags" Target="../tags/tag16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36545" y="2138680"/>
            <a:ext cx="1202690" cy="1537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3800" dirty="0">
                <a:solidFill>
                  <a:schemeClr val="accent2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村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33340" y="1966595"/>
            <a:ext cx="207835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accent4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面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5275" y="1598930"/>
            <a:ext cx="1518920" cy="1361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0" lang="zh-CN" altLang="en-US" sz="16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乡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23995" y="1539240"/>
            <a:ext cx="1686560" cy="1639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3800" dirty="0">
                <a:solidFill>
                  <a:schemeClr val="accent4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全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30645" y="1684020"/>
            <a:ext cx="210058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accent4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振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007350" y="1684020"/>
            <a:ext cx="204851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solidFill>
                  <a:schemeClr val="accent4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兴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807075" y="1598930"/>
            <a:ext cx="39693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全面推进乡村振兴战略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助力建设社会主义新农村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73870" y="961390"/>
            <a:ext cx="1859915" cy="23209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205990" y="3994150"/>
            <a:ext cx="8256905" cy="837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7</a:t>
            </a:r>
            <a:r>
              <a:rPr lang="zh-CN" altLang="en-US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省</a:t>
            </a:r>
            <a:r>
              <a:rPr lang="en-US" altLang="zh-CN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8</a:t>
            </a:r>
            <a:r>
              <a:rPr lang="zh-CN" altLang="en-US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村</a:t>
            </a:r>
            <a:r>
              <a:rPr lang="en-US" altLang="zh-CN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</a:t>
            </a:r>
            <a:r>
              <a:rPr lang="zh-CN" altLang="en-US" sz="4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五大振兴</a:t>
            </a:r>
            <a:r>
              <a:rPr lang="zh-CN" altLang="en-US" sz="4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落地路径调研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050530" y="4926965"/>
            <a:ext cx="390525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1600" b="0" i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团队成员：</a:t>
            </a:r>
            <a:r>
              <a:rPr lang="zh-CN" altLang="en-US" sz="160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  <a:sym typeface="+mn-ea"/>
              </a:rPr>
              <a:t>柴源、</a:t>
            </a:r>
            <a:r>
              <a:rPr lang="zh-CN" altLang="en-US" sz="1600" b="0" i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邓佩、沈熙桐、樊姝含、刘灵雪、肖子赫、唐一文、黄绮、向眉洁 </a:t>
            </a:r>
            <a:r>
              <a:rPr lang="en-US" altLang="zh-CN" sz="1600" b="0" i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/ </a:t>
            </a:r>
            <a:r>
              <a:rPr lang="zh-CN" altLang="en-US" sz="1600" b="0" i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实践时间：</a:t>
            </a:r>
            <a:r>
              <a:rPr lang="en-US" altLang="zh-CN" sz="1600" b="0" i="0">
                <a:latin typeface="华文行楷" panose="02010800040101010101" pitchFamily="2" charset="-122"/>
                <a:ea typeface="华文行楷" panose="02010800040101010101" pitchFamily="2" charset="-122"/>
                <a:cs typeface="华文行楷" panose="02010800040101010101" pitchFamily="2" charset="-122"/>
              </a:rPr>
              <a:t>2025.7-8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090199" y="3704127"/>
            <a:ext cx="195438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  <a:endParaRPr lang="zh-CN" altLang="en-US" sz="13800" dirty="0"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04020" y="4137701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  <a:endParaRPr lang="zh-CN" altLang="en-US" sz="9600" dirty="0">
              <a:solidFill>
                <a:schemeClr val="accent4">
                  <a:lumMod val="75000"/>
                </a:schemeClr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6382578" y="1549568"/>
            <a:ext cx="5533376" cy="1356360"/>
            <a:chOff x="563532" y="2618530"/>
            <a:chExt cx="5533376" cy="1356360"/>
          </a:xfrm>
        </p:grpSpPr>
        <p:sp>
          <p:nvSpPr>
            <p:cNvPr id="9" name="文本框 8"/>
            <p:cNvSpPr txBox="1"/>
            <p:nvPr>
              <p:custDataLst>
                <p:tags r:id="rId14"/>
              </p:custDataLst>
            </p:nvPr>
          </p:nvSpPr>
          <p:spPr>
            <a:xfrm>
              <a:off x="563532" y="2618530"/>
              <a:ext cx="1706880" cy="1014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6000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三</a:t>
              </a:r>
              <a:r>
                <a:rPr lang="zh-CN" altLang="en-US" sz="6000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、</a:t>
              </a:r>
            </a:p>
          </p:txBody>
        </p:sp>
        <p:sp>
          <p:nvSpPr>
            <p:cNvPr id="14" name="文本框 13"/>
            <p:cNvSpPr txBox="1"/>
            <p:nvPr>
              <p:custDataLst>
                <p:tags r:id="rId15"/>
              </p:custDataLst>
            </p:nvPr>
          </p:nvSpPr>
          <p:spPr>
            <a:xfrm>
              <a:off x="1916717" y="2652820"/>
              <a:ext cx="3757295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跨区域差异对比</a:t>
              </a:r>
              <a:endParaRPr lang="zh-CN" altLang="en-US" sz="4000" b="1" dirty="0">
                <a:solidFill>
                  <a:schemeClr val="accent4">
                    <a:lumMod val="7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  <a:p>
              <a:pPr algn="dist"/>
              <a:endParaRPr lang="zh-CN" altLang="en-US" sz="4000" b="1" dirty="0">
                <a:solidFill>
                  <a:schemeClr val="accent4">
                    <a:lumMod val="7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6"/>
              </p:custDataLst>
            </p:nvPr>
          </p:nvSpPr>
          <p:spPr>
            <a:xfrm>
              <a:off x="1979568" y="3300227"/>
              <a:ext cx="411734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差异探究：因地制宜的多元路径</a:t>
              </a:r>
              <a:endParaRPr lang="zh-CN" altLang="en-US" sz="12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2"/>
            </p:custDataLst>
          </p:nvPr>
        </p:nvGrpSpPr>
        <p:grpSpPr>
          <a:xfrm>
            <a:off x="6382578" y="2941353"/>
            <a:ext cx="4756176" cy="1049020"/>
            <a:chOff x="563532" y="2618530"/>
            <a:chExt cx="4756176" cy="1049020"/>
          </a:xfrm>
        </p:grpSpPr>
        <p:sp>
          <p:nvSpPr>
            <p:cNvPr id="29" name="文本框 28"/>
            <p:cNvSpPr txBox="1"/>
            <p:nvPr>
              <p:custDataLst>
                <p:tags r:id="rId11"/>
              </p:custDataLst>
            </p:nvPr>
          </p:nvSpPr>
          <p:spPr>
            <a:xfrm>
              <a:off x="563532" y="2618530"/>
              <a:ext cx="1706880" cy="10147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四、</a:t>
              </a:r>
            </a:p>
          </p:txBody>
        </p:sp>
        <p:sp>
          <p:nvSpPr>
            <p:cNvPr id="30" name="文本框 29"/>
            <p:cNvSpPr txBox="1"/>
            <p:nvPr>
              <p:custDataLst>
                <p:tags r:id="rId12"/>
              </p:custDataLst>
            </p:nvPr>
          </p:nvSpPr>
          <p:spPr>
            <a:xfrm>
              <a:off x="1916717" y="2652820"/>
              <a:ext cx="273939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结论与建议</a:t>
              </a:r>
            </a:p>
          </p:txBody>
        </p:sp>
        <p:sp>
          <p:nvSpPr>
            <p:cNvPr id="32" name="文本框 31"/>
            <p:cNvSpPr txBox="1"/>
            <p:nvPr>
              <p:custDataLst>
                <p:tags r:id="rId13"/>
              </p:custDataLst>
            </p:nvPr>
          </p:nvSpPr>
          <p:spPr>
            <a:xfrm>
              <a:off x="1979568" y="3299250"/>
              <a:ext cx="334014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我们的思考与回声</a:t>
              </a:r>
            </a:p>
          </p:txBody>
        </p:sp>
      </p:grp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678180" y="1559560"/>
            <a:ext cx="4578985" cy="1286510"/>
            <a:chOff x="572" y="2440"/>
            <a:chExt cx="7211" cy="2026"/>
          </a:xfrm>
        </p:grpSpPr>
        <p:sp>
          <p:nvSpPr>
            <p:cNvPr id="26" name="文本框 25"/>
            <p:cNvSpPr txBox="1"/>
            <p:nvPr>
              <p:custDataLst>
                <p:tags r:id="rId8"/>
              </p:custDataLst>
            </p:nvPr>
          </p:nvSpPr>
          <p:spPr>
            <a:xfrm>
              <a:off x="572" y="2440"/>
              <a:ext cx="1512" cy="15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6000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一、</a:t>
              </a:r>
            </a:p>
          </p:txBody>
        </p:sp>
        <p:sp>
          <p:nvSpPr>
            <p:cNvPr id="31" name="文本框 30"/>
            <p:cNvSpPr txBox="1"/>
            <p:nvPr>
              <p:custDataLst>
                <p:tags r:id="rId9"/>
              </p:custDataLst>
            </p:nvPr>
          </p:nvSpPr>
          <p:spPr>
            <a:xfrm>
              <a:off x="2429" y="2494"/>
              <a:ext cx="3582" cy="197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实践概况</a:t>
              </a:r>
              <a:endParaRPr lang="zh-CN" altLang="en-US" sz="4000" b="1" dirty="0">
                <a:solidFill>
                  <a:schemeClr val="accent4">
                    <a:lumMod val="7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0"/>
              </p:custDataLst>
            </p:nvPr>
          </p:nvSpPr>
          <p:spPr>
            <a:xfrm>
              <a:off x="2523" y="3493"/>
              <a:ext cx="52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政策背景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课程目标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调研情况</a:t>
              </a:r>
            </a:p>
          </p:txBody>
        </p:sp>
      </p:grp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629285" y="2922905"/>
            <a:ext cx="5511165" cy="1283335"/>
            <a:chOff x="991" y="4603"/>
            <a:chExt cx="8679" cy="2021"/>
          </a:xfrm>
        </p:grpSpPr>
        <p:sp>
          <p:nvSpPr>
            <p:cNvPr id="34" name="文本框 33"/>
            <p:cNvSpPr txBox="1"/>
            <p:nvPr>
              <p:custDataLst>
                <p:tags r:id="rId5"/>
              </p:custDataLst>
            </p:nvPr>
          </p:nvSpPr>
          <p:spPr>
            <a:xfrm>
              <a:off x="991" y="4632"/>
              <a:ext cx="2688" cy="1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6000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二</a:t>
              </a:r>
              <a:r>
                <a:rPr lang="zh-CN" altLang="en-US" sz="6000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、</a:t>
              </a:r>
            </a:p>
          </p:txBody>
        </p:sp>
        <p:sp>
          <p:nvSpPr>
            <p:cNvPr id="35" name="文本框 34"/>
            <p:cNvSpPr txBox="1"/>
            <p:nvPr>
              <p:custDataLst>
                <p:tags r:id="rId6"/>
              </p:custDataLst>
            </p:nvPr>
          </p:nvSpPr>
          <p:spPr>
            <a:xfrm>
              <a:off x="2908" y="4603"/>
              <a:ext cx="6762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chemeClr val="accent4">
                      <a:lumMod val="75000"/>
                    </a:schemeClr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五大振兴实践亮点</a:t>
              </a:r>
            </a:p>
          </p:txBody>
        </p:sp>
        <p:sp>
          <p:nvSpPr>
            <p:cNvPr id="36" name="文本框 35"/>
            <p:cNvSpPr txBox="1"/>
            <p:nvPr>
              <p:custDataLst>
                <p:tags r:id="rId7"/>
              </p:custDataLst>
            </p:nvPr>
          </p:nvSpPr>
          <p:spPr>
            <a:xfrm>
              <a:off x="2870" y="5608"/>
              <a:ext cx="673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产业振兴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生态振兴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人才振兴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文化振兴</a:t>
              </a:r>
              <a:r>
                <a:rPr lang="en-US" altLang="zh-CN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1200" dirty="0">
                  <a:solidFill>
                    <a:schemeClr val="accent4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组织振兴</a:t>
              </a:r>
              <a:endParaRPr lang="zh-CN" altLang="en-US" sz="12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2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98195" y="768985"/>
            <a:ext cx="4088130" cy="11068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accent4">
                    <a:lumMod val="7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一、实践概况</a:t>
            </a:r>
            <a:r>
              <a:rPr lang="en-US" altLang="zh-CN" sz="6600" dirty="0">
                <a:solidFill>
                  <a:schemeClr val="accent4">
                    <a:lumMod val="75000"/>
                  </a:schemeClr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43233" y="1898650"/>
            <a:ext cx="6113167" cy="390715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为响应《乡村振兴战略规划（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2021-2025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）》号召，聚焦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产业、人才、文化、生态、组织</a:t>
            </a:r>
            <a:r>
              <a:rPr lang="en-US" altLang="zh-CN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五大振兴。</a:t>
            </a:r>
          </a:p>
          <a:p>
            <a:pPr algn="ctr">
              <a:lnSpc>
                <a:spcPct val="150000"/>
              </a:lnSpc>
            </a:pP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我们开展了一次深入国情、厚植家国情怀的大思政课。</a:t>
            </a:r>
          </a:p>
          <a:p>
            <a:pPr algn="ctr">
              <a:lnSpc>
                <a:spcPct val="150000"/>
              </a:lnSpc>
            </a:pPr>
            <a:endParaRPr lang="zh-CN" altLang="en-US"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2025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7-8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月，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人团队，深入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省</a:t>
            </a:r>
            <a:r>
              <a:rPr lang="en-US" altLang="zh-CN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24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村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，进行深度访谈、问卷调研、实地观察，系统呈现不同类型村落的振兴实践。</a:t>
            </a:r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7773670" y="3385820"/>
          <a:ext cx="3122930" cy="2216785"/>
        </p:xfrm>
        <a:graphic>
          <a:graphicData uri="http://schemas.openxmlformats.org/drawingml/2006/table">
            <a:tbl>
              <a:tblPr/>
              <a:tblGrid>
                <a:gridCol w="3122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山西</a:t>
                      </a:r>
                      <a:r>
                        <a:rPr lang="zh-CN" altLang="en-US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“两山七河一流域”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重庆</a:t>
                      </a:r>
                      <a:r>
                        <a:rPr lang="zh-CN" altLang="en-US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“点亮乡村”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湖南</a:t>
                      </a:r>
                      <a:r>
                        <a:rPr lang="zh-CN" altLang="en-US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“合作社赋能”“移风易俗”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河北</a:t>
                      </a:r>
                      <a:r>
                        <a:rPr lang="zh-CN" altLang="en-US" sz="1600" i="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“省级森林乡村”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515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陕西</a:t>
                      </a:r>
                      <a:r>
                        <a:rPr lang="zh-CN" altLang="en-US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“产业防返贫 </a:t>
                      </a:r>
                      <a:r>
                        <a:rPr lang="en-US" altLang="zh-CN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+ </a:t>
                      </a:r>
                      <a:r>
                        <a:rPr lang="zh-CN" altLang="en-US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农业生态”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甘肃</a:t>
                      </a:r>
                      <a:r>
                        <a:rPr lang="zh-CN" altLang="en-US" sz="16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“乡村教育赋能”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880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600" i="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湖北</a:t>
                      </a:r>
                      <a:r>
                        <a:rPr lang="en-US" altLang="zh-CN" sz="1600" i="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 “</a:t>
                      </a:r>
                      <a:r>
                        <a:rPr lang="zh-CN" altLang="en-US" sz="1600" i="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乡村振兴示范村培育</a:t>
                      </a:r>
                      <a:r>
                        <a:rPr lang="en-US" altLang="zh-CN" sz="1600" i="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”</a:t>
                      </a:r>
                    </a:p>
                  </a:txBody>
                  <a:tcPr marL="68580" marR="68580" marT="0" marB="0" anchor="ctr">
                    <a:lnL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8371205" y="5602605"/>
            <a:ext cx="16598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latin typeface="楷体" panose="02010609060101010101" charset="-122"/>
                <a:ea typeface="楷体" panose="02010609060101010101" charset="-122"/>
              </a:rPr>
              <a:t>相关地方专项</a:t>
            </a:r>
          </a:p>
        </p:txBody>
      </p:sp>
      <p:pic>
        <p:nvPicPr>
          <p:cNvPr id="12" name="图片 11" descr="C:/Users/huangqi/Pictures/0F4D2B7E5F58B2FFCBF6FE9314C1EDD6.png0F4D2B7E5F58B2FFCBF6FE9314C1EDD6"/>
          <p:cNvPicPr>
            <a:picLocks noChangeAspect="1"/>
          </p:cNvPicPr>
          <p:nvPr/>
        </p:nvPicPr>
        <p:blipFill>
          <a:blip r:embed="rId3"/>
          <a:srcRect l="14" r="14"/>
          <a:stretch>
            <a:fillRect/>
          </a:stretch>
        </p:blipFill>
        <p:spPr>
          <a:xfrm>
            <a:off x="7478198" y="213450"/>
            <a:ext cx="3621211" cy="30902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6" name="图片 16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9885"/>
            <a:ext cx="10782935" cy="6289040"/>
          </a:xfrm>
          <a:custGeom>
            <a:avLst/>
            <a:gdLst>
              <a:gd name="connsiteX0" fmla="*/ 517882 w 10480562"/>
              <a:gd name="connsiteY0" fmla="*/ 5985810 h 6014735"/>
              <a:gd name="connsiteX1" fmla="*/ 502213 w 10480562"/>
              <a:gd name="connsiteY1" fmla="*/ 6014735 h 6014735"/>
              <a:gd name="connsiteX2" fmla="*/ 502213 w 10480562"/>
              <a:gd name="connsiteY2" fmla="*/ 5992372 h 6014735"/>
              <a:gd name="connsiteX3" fmla="*/ 541898 w 10480562"/>
              <a:gd name="connsiteY3" fmla="*/ 5975756 h 6014735"/>
              <a:gd name="connsiteX4" fmla="*/ 517882 w 10480562"/>
              <a:gd name="connsiteY4" fmla="*/ 5985810 h 6014735"/>
              <a:gd name="connsiteX5" fmla="*/ 520688 w 10480562"/>
              <a:gd name="connsiteY5" fmla="*/ 5980632 h 6014735"/>
              <a:gd name="connsiteX6" fmla="*/ 566876 w 10480562"/>
              <a:gd name="connsiteY6" fmla="*/ 5970010 h 6014735"/>
              <a:gd name="connsiteX7" fmla="*/ 541898 w 10480562"/>
              <a:gd name="connsiteY7" fmla="*/ 5975756 h 6014735"/>
              <a:gd name="connsiteX8" fmla="*/ 544934 w 10480562"/>
              <a:gd name="connsiteY8" fmla="*/ 5974483 h 6014735"/>
              <a:gd name="connsiteX9" fmla="*/ 566876 w 10480562"/>
              <a:gd name="connsiteY9" fmla="*/ 5970010 h 6014735"/>
              <a:gd name="connsiteX10" fmla="*/ 636164 w 10480562"/>
              <a:gd name="connsiteY10" fmla="*/ 5911868 h 6014735"/>
              <a:gd name="connsiteX11" fmla="*/ 659257 w 10480562"/>
              <a:gd name="connsiteY11" fmla="*/ 5911868 h 6014735"/>
              <a:gd name="connsiteX12" fmla="*/ 636164 w 10480562"/>
              <a:gd name="connsiteY12" fmla="*/ 5911868 h 6014735"/>
              <a:gd name="connsiteX13" fmla="*/ 714087 w 10480562"/>
              <a:gd name="connsiteY13" fmla="*/ 5876565 h 6014735"/>
              <a:gd name="connsiteX14" fmla="*/ 705300 w 10480562"/>
              <a:gd name="connsiteY14" fmla="*/ 5883610 h 6014735"/>
              <a:gd name="connsiteX15" fmla="*/ 703712 w 10480562"/>
              <a:gd name="connsiteY15" fmla="*/ 5884265 h 6014735"/>
              <a:gd name="connsiteX16" fmla="*/ 84350 w 10480562"/>
              <a:gd name="connsiteY16" fmla="*/ 5846881 h 6014735"/>
              <a:gd name="connsiteX17" fmla="*/ 100368 w 10480562"/>
              <a:gd name="connsiteY17" fmla="*/ 5858201 h 6014735"/>
              <a:gd name="connsiteX18" fmla="*/ 72657 w 10480562"/>
              <a:gd name="connsiteY18" fmla="*/ 5858201 h 6014735"/>
              <a:gd name="connsiteX19" fmla="*/ 76124 w 10480562"/>
              <a:gd name="connsiteY19" fmla="*/ 5848141 h 6014735"/>
              <a:gd name="connsiteX20" fmla="*/ 84350 w 10480562"/>
              <a:gd name="connsiteY20" fmla="*/ 5846881 h 6014735"/>
              <a:gd name="connsiteX21" fmla="*/ 797819 w 10480562"/>
              <a:gd name="connsiteY21" fmla="*/ 5795587 h 6014735"/>
              <a:gd name="connsiteX22" fmla="*/ 797819 w 10480562"/>
              <a:gd name="connsiteY22" fmla="*/ 5834717 h 6014735"/>
              <a:gd name="connsiteX23" fmla="*/ 797819 w 10480562"/>
              <a:gd name="connsiteY23" fmla="*/ 5844781 h 6014735"/>
              <a:gd name="connsiteX24" fmla="*/ 760867 w 10480562"/>
              <a:gd name="connsiteY24" fmla="*/ 5844781 h 6014735"/>
              <a:gd name="connsiteX25" fmla="*/ 760867 w 10480562"/>
              <a:gd name="connsiteY25" fmla="*/ 5876089 h 6014735"/>
              <a:gd name="connsiteX26" fmla="*/ 716990 w 10480562"/>
              <a:gd name="connsiteY26" fmla="*/ 5874411 h 6014735"/>
              <a:gd name="connsiteX27" fmla="*/ 714087 w 10480562"/>
              <a:gd name="connsiteY27" fmla="*/ 5876565 h 6014735"/>
              <a:gd name="connsiteX28" fmla="*/ 714681 w 10480562"/>
              <a:gd name="connsiteY28" fmla="*/ 5876089 h 6014735"/>
              <a:gd name="connsiteX29" fmla="*/ 714681 w 10480562"/>
              <a:gd name="connsiteY29" fmla="*/ 5844781 h 6014735"/>
              <a:gd name="connsiteX30" fmla="*/ 797819 w 10480562"/>
              <a:gd name="connsiteY30" fmla="*/ 5795587 h 6014735"/>
              <a:gd name="connsiteX31" fmla="*/ 923471 w 10480562"/>
              <a:gd name="connsiteY31" fmla="*/ 5756036 h 6014735"/>
              <a:gd name="connsiteX32" fmla="*/ 939276 w 10480562"/>
              <a:gd name="connsiteY32" fmla="*/ 5756453 h 6014735"/>
              <a:gd name="connsiteX33" fmla="*/ 941004 w 10480562"/>
              <a:gd name="connsiteY33" fmla="*/ 5759808 h 6014735"/>
              <a:gd name="connsiteX34" fmla="*/ 913293 w 10480562"/>
              <a:gd name="connsiteY34" fmla="*/ 5759808 h 6014735"/>
              <a:gd name="connsiteX35" fmla="*/ 923471 w 10480562"/>
              <a:gd name="connsiteY35" fmla="*/ 5756036 h 6014735"/>
              <a:gd name="connsiteX36" fmla="*/ 0 w 10480562"/>
              <a:gd name="connsiteY36" fmla="*/ 5752649 h 6014735"/>
              <a:gd name="connsiteX37" fmla="*/ 20116 w 10480562"/>
              <a:gd name="connsiteY37" fmla="*/ 5773228 h 6014735"/>
              <a:gd name="connsiteX38" fmla="*/ 40323 w 10480562"/>
              <a:gd name="connsiteY38" fmla="*/ 5791116 h 6014735"/>
              <a:gd name="connsiteX39" fmla="*/ 12897 w 10480562"/>
              <a:gd name="connsiteY39" fmla="*/ 5788460 h 6014735"/>
              <a:gd name="connsiteX40" fmla="*/ 0 w 10480562"/>
              <a:gd name="connsiteY40" fmla="*/ 5773379 h 6014735"/>
              <a:gd name="connsiteX41" fmla="*/ 901964 w 10480562"/>
              <a:gd name="connsiteY41" fmla="*/ 5748489 h 6014735"/>
              <a:gd name="connsiteX42" fmla="*/ 899436 w 10480562"/>
              <a:gd name="connsiteY42" fmla="*/ 5759808 h 6014735"/>
              <a:gd name="connsiteX43" fmla="*/ 844009 w 10480562"/>
              <a:gd name="connsiteY43" fmla="*/ 5813475 h 6014735"/>
              <a:gd name="connsiteX44" fmla="*/ 853247 w 10480562"/>
              <a:gd name="connsiteY44" fmla="*/ 5759808 h 6014735"/>
              <a:gd name="connsiteX45" fmla="*/ 888469 w 10480562"/>
              <a:gd name="connsiteY45" fmla="*/ 5749749 h 6014735"/>
              <a:gd name="connsiteX46" fmla="*/ 901964 w 10480562"/>
              <a:gd name="connsiteY46" fmla="*/ 5748489 h 6014735"/>
              <a:gd name="connsiteX47" fmla="*/ 973700 w 10480562"/>
              <a:gd name="connsiteY47" fmla="*/ 5729202 h 6014735"/>
              <a:gd name="connsiteX48" fmla="*/ 992390 w 10480562"/>
              <a:gd name="connsiteY48" fmla="*/ 5729620 h 6014735"/>
              <a:gd name="connsiteX49" fmla="*/ 996431 w 10480562"/>
              <a:gd name="connsiteY49" fmla="*/ 5732974 h 6014735"/>
              <a:gd name="connsiteX50" fmla="*/ 964102 w 10480562"/>
              <a:gd name="connsiteY50" fmla="*/ 5732974 h 6014735"/>
              <a:gd name="connsiteX51" fmla="*/ 973700 w 10480562"/>
              <a:gd name="connsiteY51" fmla="*/ 5729202 h 6014735"/>
              <a:gd name="connsiteX52" fmla="*/ 0 w 10480562"/>
              <a:gd name="connsiteY52" fmla="*/ 5626985 h 6014735"/>
              <a:gd name="connsiteX53" fmla="*/ 5970 w 10480562"/>
              <a:gd name="connsiteY53" fmla="*/ 5641572 h 6014735"/>
              <a:gd name="connsiteX54" fmla="*/ 3374 w 10480562"/>
              <a:gd name="connsiteY54" fmla="*/ 5648001 h 6014735"/>
              <a:gd name="connsiteX55" fmla="*/ 0 w 10480562"/>
              <a:gd name="connsiteY55" fmla="*/ 5648001 h 6014735"/>
              <a:gd name="connsiteX56" fmla="*/ 43590 w 10480562"/>
              <a:gd name="connsiteY56" fmla="*/ 5604449 h 6014735"/>
              <a:gd name="connsiteX57" fmla="*/ 57065 w 10480562"/>
              <a:gd name="connsiteY57" fmla="*/ 5621726 h 6014735"/>
              <a:gd name="connsiteX58" fmla="*/ 68034 w 10480562"/>
              <a:gd name="connsiteY58" fmla="*/ 5625640 h 6014735"/>
              <a:gd name="connsiteX59" fmla="*/ 31085 w 10480562"/>
              <a:gd name="connsiteY59" fmla="*/ 5625640 h 6014735"/>
              <a:gd name="connsiteX60" fmla="*/ 41079 w 10480562"/>
              <a:gd name="connsiteY60" fmla="*/ 5601229 h 6014735"/>
              <a:gd name="connsiteX61" fmla="*/ 44941 w 10480562"/>
              <a:gd name="connsiteY61" fmla="*/ 5602163 h 6014735"/>
              <a:gd name="connsiteX62" fmla="*/ 43590 w 10480562"/>
              <a:gd name="connsiteY62" fmla="*/ 5604449 h 6014735"/>
              <a:gd name="connsiteX63" fmla="*/ 493334 w 10480562"/>
              <a:gd name="connsiteY63" fmla="*/ 5581827 h 6014735"/>
              <a:gd name="connsiteX64" fmla="*/ 508564 w 10480562"/>
              <a:gd name="connsiteY64" fmla="*/ 5583712 h 6014735"/>
              <a:gd name="connsiteX65" fmla="*/ 557322 w 10480562"/>
              <a:gd name="connsiteY65" fmla="*/ 5598708 h 6014735"/>
              <a:gd name="connsiteX66" fmla="*/ 547822 w 10480562"/>
              <a:gd name="connsiteY66" fmla="*/ 5606701 h 6014735"/>
              <a:gd name="connsiteX67" fmla="*/ 511449 w 10480562"/>
              <a:gd name="connsiteY67" fmla="*/ 5598807 h 6014735"/>
              <a:gd name="connsiteX68" fmla="*/ 493334 w 10480562"/>
              <a:gd name="connsiteY68" fmla="*/ 5581827 h 6014735"/>
              <a:gd name="connsiteX69" fmla="*/ 340548 w 10480562"/>
              <a:gd name="connsiteY69" fmla="*/ 5500410 h 6014735"/>
              <a:gd name="connsiteX70" fmla="*/ 372882 w 10480562"/>
              <a:gd name="connsiteY70" fmla="*/ 5500410 h 6014735"/>
              <a:gd name="connsiteX71" fmla="*/ 340548 w 10480562"/>
              <a:gd name="connsiteY71" fmla="*/ 5500410 h 6014735"/>
              <a:gd name="connsiteX72" fmla="*/ 3009 w 10480562"/>
              <a:gd name="connsiteY72" fmla="*/ 5498643 h 6014735"/>
              <a:gd name="connsiteX73" fmla="*/ 13100 w 10480562"/>
              <a:gd name="connsiteY73" fmla="*/ 5499406 h 6014735"/>
              <a:gd name="connsiteX74" fmla="*/ 9658 w 10480562"/>
              <a:gd name="connsiteY74" fmla="*/ 5520939 h 6014735"/>
              <a:gd name="connsiteX75" fmla="*/ 0 w 10480562"/>
              <a:gd name="connsiteY75" fmla="*/ 5530483 h 6014735"/>
              <a:gd name="connsiteX76" fmla="*/ 0 w 10480562"/>
              <a:gd name="connsiteY76" fmla="*/ 5503949 h 6014735"/>
              <a:gd name="connsiteX77" fmla="*/ 54178 w 10480562"/>
              <a:gd name="connsiteY77" fmla="*/ 5478051 h 6014735"/>
              <a:gd name="connsiteX78" fmla="*/ 54178 w 10480562"/>
              <a:gd name="connsiteY78" fmla="*/ 5488113 h 6014735"/>
              <a:gd name="connsiteX79" fmla="*/ 54178 w 10480562"/>
              <a:gd name="connsiteY79" fmla="*/ 5494450 h 6014735"/>
              <a:gd name="connsiteX80" fmla="*/ 40323 w 10480562"/>
              <a:gd name="connsiteY80" fmla="*/ 5504886 h 6014735"/>
              <a:gd name="connsiteX81" fmla="*/ 54178 w 10480562"/>
              <a:gd name="connsiteY81" fmla="*/ 5504886 h 6014735"/>
              <a:gd name="connsiteX82" fmla="*/ 54178 w 10480562"/>
              <a:gd name="connsiteY82" fmla="*/ 5494450 h 6014735"/>
              <a:gd name="connsiteX83" fmla="*/ 55911 w 10480562"/>
              <a:gd name="connsiteY83" fmla="*/ 5493146 h 6014735"/>
              <a:gd name="connsiteX84" fmla="*/ 54178 w 10480562"/>
              <a:gd name="connsiteY84" fmla="*/ 5478051 h 6014735"/>
              <a:gd name="connsiteX85" fmla="*/ 7992 w 10480562"/>
              <a:gd name="connsiteY85" fmla="*/ 5410967 h 6014735"/>
              <a:gd name="connsiteX86" fmla="*/ 9885 w 10480562"/>
              <a:gd name="connsiteY86" fmla="*/ 5411578 h 6014735"/>
              <a:gd name="connsiteX87" fmla="*/ 13187 w 10480562"/>
              <a:gd name="connsiteY87" fmla="*/ 5420469 h 6014735"/>
              <a:gd name="connsiteX88" fmla="*/ 15232 w 10480562"/>
              <a:gd name="connsiteY88" fmla="*/ 5421444 h 6014735"/>
              <a:gd name="connsiteX89" fmla="*/ 7992 w 10480562"/>
              <a:gd name="connsiteY89" fmla="*/ 5437802 h 6014735"/>
              <a:gd name="connsiteX90" fmla="*/ 7992 w 10480562"/>
              <a:gd name="connsiteY90" fmla="*/ 5435564 h 6014735"/>
              <a:gd name="connsiteX91" fmla="*/ 23546 w 10480562"/>
              <a:gd name="connsiteY91" fmla="*/ 5204038 h 6014735"/>
              <a:gd name="connsiteX92" fmla="*/ 24223 w 10480562"/>
              <a:gd name="connsiteY92" fmla="*/ 5209470 h 6014735"/>
              <a:gd name="connsiteX93" fmla="*/ 16072 w 10480562"/>
              <a:gd name="connsiteY93" fmla="*/ 5224804 h 6014735"/>
              <a:gd name="connsiteX94" fmla="*/ 4381 w 10480562"/>
              <a:gd name="connsiteY94" fmla="*/ 5227248 h 6014735"/>
              <a:gd name="connsiteX95" fmla="*/ 0 w 10480562"/>
              <a:gd name="connsiteY95" fmla="*/ 5227520 h 6014735"/>
              <a:gd name="connsiteX96" fmla="*/ 0 w 10480562"/>
              <a:gd name="connsiteY96" fmla="*/ 5226410 h 6014735"/>
              <a:gd name="connsiteX97" fmla="*/ 23005 w 10480562"/>
              <a:gd name="connsiteY97" fmla="*/ 5199650 h 6014735"/>
              <a:gd name="connsiteX98" fmla="*/ 24917 w 10480562"/>
              <a:gd name="connsiteY98" fmla="*/ 5202735 h 6014735"/>
              <a:gd name="connsiteX99" fmla="*/ 23546 w 10480562"/>
              <a:gd name="connsiteY99" fmla="*/ 5204038 h 6014735"/>
              <a:gd name="connsiteX100" fmla="*/ 4407921 w 10480562"/>
              <a:gd name="connsiteY100" fmla="*/ 5066807 h 6014735"/>
              <a:gd name="connsiteX101" fmla="*/ 4420189 w 10480562"/>
              <a:gd name="connsiteY101" fmla="*/ 5068272 h 6014735"/>
              <a:gd name="connsiteX102" fmla="*/ 4414417 w 10480562"/>
              <a:gd name="connsiteY102" fmla="*/ 5080012 h 6014735"/>
              <a:gd name="connsiteX103" fmla="*/ 4391324 w 10480562"/>
              <a:gd name="connsiteY103" fmla="*/ 5080012 h 6014735"/>
              <a:gd name="connsiteX104" fmla="*/ 4407921 w 10480562"/>
              <a:gd name="connsiteY104" fmla="*/ 5066807 h 6014735"/>
              <a:gd name="connsiteX105" fmla="*/ 40323 w 10480562"/>
              <a:gd name="connsiteY105" fmla="*/ 5008454 h 6014735"/>
              <a:gd name="connsiteX106" fmla="*/ 58801 w 10480562"/>
              <a:gd name="connsiteY106" fmla="*/ 5030813 h 6014735"/>
              <a:gd name="connsiteX107" fmla="*/ 40323 w 10480562"/>
              <a:gd name="connsiteY107" fmla="*/ 5008454 h 6014735"/>
              <a:gd name="connsiteX108" fmla="*/ 4368226 w 10480562"/>
              <a:gd name="connsiteY108" fmla="*/ 4990561 h 6014735"/>
              <a:gd name="connsiteX109" fmla="*/ 4368226 w 10480562"/>
              <a:gd name="connsiteY109" fmla="*/ 5017396 h 6014735"/>
              <a:gd name="connsiteX110" fmla="*/ 4368226 w 10480562"/>
              <a:gd name="connsiteY110" fmla="*/ 4990561 h 6014735"/>
              <a:gd name="connsiteX111" fmla="*/ 2345152 w 10480562"/>
              <a:gd name="connsiteY111" fmla="*/ 4865339 h 6014735"/>
              <a:gd name="connsiteX112" fmla="*/ 2334689 w 10480562"/>
              <a:gd name="connsiteY112" fmla="*/ 4874312 h 6014735"/>
              <a:gd name="connsiteX113" fmla="*/ 2351855 w 10480562"/>
              <a:gd name="connsiteY113" fmla="*/ 4866203 h 6014735"/>
              <a:gd name="connsiteX114" fmla="*/ 2525722 w 10480562"/>
              <a:gd name="connsiteY114" fmla="*/ 4786933 h 6014735"/>
              <a:gd name="connsiteX115" fmla="*/ 2525287 w 10480562"/>
              <a:gd name="connsiteY115" fmla="*/ 4798252 h 6014735"/>
              <a:gd name="connsiteX116" fmla="*/ 2529160 w 10480562"/>
              <a:gd name="connsiteY116" fmla="*/ 4810564 h 6014735"/>
              <a:gd name="connsiteX117" fmla="*/ 2543762 w 10480562"/>
              <a:gd name="connsiteY117" fmla="*/ 4807196 h 6014735"/>
              <a:gd name="connsiteX118" fmla="*/ 2543762 w 10480562"/>
              <a:gd name="connsiteY118" fmla="*/ 4794416 h 6014735"/>
              <a:gd name="connsiteX119" fmla="*/ 2528753 w 10480562"/>
              <a:gd name="connsiteY119" fmla="*/ 4788188 h 6014735"/>
              <a:gd name="connsiteX120" fmla="*/ 2525722 w 10480562"/>
              <a:gd name="connsiteY120" fmla="*/ 4786933 h 6014735"/>
              <a:gd name="connsiteX121" fmla="*/ 2481406 w 10480562"/>
              <a:gd name="connsiteY121" fmla="*/ 4786512 h 6014735"/>
              <a:gd name="connsiteX122" fmla="*/ 2464231 w 10480562"/>
              <a:gd name="connsiteY122" fmla="*/ 4793011 h 6014735"/>
              <a:gd name="connsiteX123" fmla="*/ 2457933 w 10480562"/>
              <a:gd name="connsiteY123" fmla="*/ 4808741 h 6014735"/>
              <a:gd name="connsiteX124" fmla="*/ 2507390 w 10480562"/>
              <a:gd name="connsiteY124" fmla="*/ 4815580 h 6014735"/>
              <a:gd name="connsiteX125" fmla="*/ 2513004 w 10480562"/>
              <a:gd name="connsiteY125" fmla="*/ 4814289 h 6014735"/>
              <a:gd name="connsiteX126" fmla="*/ 3204268 w 10480562"/>
              <a:gd name="connsiteY126" fmla="*/ 4610412 h 6014735"/>
              <a:gd name="connsiteX127" fmla="*/ 3204268 w 10480562"/>
              <a:gd name="connsiteY127" fmla="*/ 4646190 h 6014735"/>
              <a:gd name="connsiteX128" fmla="*/ 3204268 w 10480562"/>
              <a:gd name="connsiteY128" fmla="*/ 4610412 h 6014735"/>
              <a:gd name="connsiteX129" fmla="*/ 2940918 w 10480562"/>
              <a:gd name="connsiteY129" fmla="*/ 4581204 h 6014735"/>
              <a:gd name="connsiteX130" fmla="*/ 2945029 w 10480562"/>
              <a:gd name="connsiteY130" fmla="*/ 4582459 h 6014735"/>
              <a:gd name="connsiteX131" fmla="*/ 2977941 w 10480562"/>
              <a:gd name="connsiteY131" fmla="*/ 4592523 h 6014735"/>
              <a:gd name="connsiteX132" fmla="*/ 2982558 w 10480562"/>
              <a:gd name="connsiteY132" fmla="*/ 4589928 h 6014735"/>
              <a:gd name="connsiteX133" fmla="*/ 2982558 w 10480562"/>
              <a:gd name="connsiteY133" fmla="*/ 4592523 h 6014735"/>
              <a:gd name="connsiteX134" fmla="*/ 2936367 w 10480562"/>
              <a:gd name="connsiteY134" fmla="*/ 4592523 h 6014735"/>
              <a:gd name="connsiteX135" fmla="*/ 2940918 w 10480562"/>
              <a:gd name="connsiteY135" fmla="*/ 4581204 h 6014735"/>
              <a:gd name="connsiteX136" fmla="*/ 2847945 w 10480562"/>
              <a:gd name="connsiteY136" fmla="*/ 4579106 h 6014735"/>
              <a:gd name="connsiteX137" fmla="*/ 2885559 w 10480562"/>
              <a:gd name="connsiteY137" fmla="*/ 4579106 h 6014735"/>
              <a:gd name="connsiteX138" fmla="*/ 2886355 w 10480562"/>
              <a:gd name="connsiteY138" fmla="*/ 4579106 h 6014735"/>
              <a:gd name="connsiteX139" fmla="*/ 2878500 w 10480562"/>
              <a:gd name="connsiteY139" fmla="*/ 4581991 h 6014735"/>
              <a:gd name="connsiteX140" fmla="*/ 2861889 w 10480562"/>
              <a:gd name="connsiteY140" fmla="*/ 4583577 h 6014735"/>
              <a:gd name="connsiteX141" fmla="*/ 2832027 w 10480562"/>
              <a:gd name="connsiteY141" fmla="*/ 4594216 h 6014735"/>
              <a:gd name="connsiteX142" fmla="*/ 2817820 w 10480562"/>
              <a:gd name="connsiteY142" fmla="*/ 4597673 h 6014735"/>
              <a:gd name="connsiteX143" fmla="*/ 2987685 w 10480562"/>
              <a:gd name="connsiteY143" fmla="*/ 4577430 h 6014735"/>
              <a:gd name="connsiteX144" fmla="*/ 2995838 w 10480562"/>
              <a:gd name="connsiteY144" fmla="*/ 4582459 h 6014735"/>
              <a:gd name="connsiteX145" fmla="*/ 2982558 w 10480562"/>
              <a:gd name="connsiteY145" fmla="*/ 4589928 h 6014735"/>
              <a:gd name="connsiteX146" fmla="*/ 2982558 w 10480562"/>
              <a:gd name="connsiteY146" fmla="*/ 4579106 h 6014735"/>
              <a:gd name="connsiteX147" fmla="*/ 2987685 w 10480562"/>
              <a:gd name="connsiteY147" fmla="*/ 4577430 h 6014735"/>
              <a:gd name="connsiteX148" fmla="*/ 3221444 w 10480562"/>
              <a:gd name="connsiteY148" fmla="*/ 4560445 h 6014735"/>
              <a:gd name="connsiteX149" fmla="*/ 3222743 w 10480562"/>
              <a:gd name="connsiteY149" fmla="*/ 4561213 h 6014735"/>
              <a:gd name="connsiteX150" fmla="*/ 3222743 w 10480562"/>
              <a:gd name="connsiteY150" fmla="*/ 4592523 h 6014735"/>
              <a:gd name="connsiteX151" fmla="*/ 3221444 w 10480562"/>
              <a:gd name="connsiteY151" fmla="*/ 4560445 h 6014735"/>
              <a:gd name="connsiteX152" fmla="*/ 2940122 w 10480562"/>
              <a:gd name="connsiteY152" fmla="*/ 4545425 h 6014735"/>
              <a:gd name="connsiteX153" fmla="*/ 2949071 w 10480562"/>
              <a:gd name="connsiteY153" fmla="*/ 4546680 h 6014735"/>
              <a:gd name="connsiteX154" fmla="*/ 2959671 w 10480562"/>
              <a:gd name="connsiteY154" fmla="*/ 4552114 h 6014735"/>
              <a:gd name="connsiteX155" fmla="*/ 2959461 w 10480562"/>
              <a:gd name="connsiteY155" fmla="*/ 4552274 h 6014735"/>
              <a:gd name="connsiteX156" fmla="*/ 2937595 w 10480562"/>
              <a:gd name="connsiteY156" fmla="*/ 4560301 h 6014735"/>
              <a:gd name="connsiteX157" fmla="*/ 2936367 w 10480562"/>
              <a:gd name="connsiteY157" fmla="*/ 4556742 h 6014735"/>
              <a:gd name="connsiteX158" fmla="*/ 2940122 w 10480562"/>
              <a:gd name="connsiteY158" fmla="*/ 4545425 h 6014735"/>
              <a:gd name="connsiteX159" fmla="*/ 2975627 w 10480562"/>
              <a:gd name="connsiteY159" fmla="*/ 4539979 h 6014735"/>
              <a:gd name="connsiteX160" fmla="*/ 2968701 w 10480562"/>
              <a:gd name="connsiteY160" fmla="*/ 4556742 h 6014735"/>
              <a:gd name="connsiteX161" fmla="*/ 2959671 w 10480562"/>
              <a:gd name="connsiteY161" fmla="*/ 4552114 h 6014735"/>
              <a:gd name="connsiteX162" fmla="*/ 2975630 w 10480562"/>
              <a:gd name="connsiteY162" fmla="*/ 4539972 h 6014735"/>
              <a:gd name="connsiteX163" fmla="*/ 2975636 w 10480562"/>
              <a:gd name="connsiteY163" fmla="*/ 4539972 h 6014735"/>
              <a:gd name="connsiteX164" fmla="*/ 2975627 w 10480562"/>
              <a:gd name="connsiteY164" fmla="*/ 4539979 h 6014735"/>
              <a:gd name="connsiteX165" fmla="*/ 3019510 w 10480562"/>
              <a:gd name="connsiteY165" fmla="*/ 4538854 h 6014735"/>
              <a:gd name="connsiteX166" fmla="*/ 3030424 w 10480562"/>
              <a:gd name="connsiteY166" fmla="*/ 4542567 h 6014735"/>
              <a:gd name="connsiteX167" fmla="*/ 3019510 w 10480562"/>
              <a:gd name="connsiteY167" fmla="*/ 4552274 h 6014735"/>
              <a:gd name="connsiteX168" fmla="*/ 2979603 w 10480562"/>
              <a:gd name="connsiteY168" fmla="*/ 4535486 h 6014735"/>
              <a:gd name="connsiteX169" fmla="*/ 2980097 w 10480562"/>
              <a:gd name="connsiteY169" fmla="*/ 4536578 h 6014735"/>
              <a:gd name="connsiteX170" fmla="*/ 2975636 w 10480562"/>
              <a:gd name="connsiteY170" fmla="*/ 4539972 h 6014735"/>
              <a:gd name="connsiteX171" fmla="*/ 2980970 w 10480562"/>
              <a:gd name="connsiteY171" fmla="*/ 4533946 h 6014735"/>
              <a:gd name="connsiteX172" fmla="*/ 2979603 w 10480562"/>
              <a:gd name="connsiteY172" fmla="*/ 4535486 h 6014735"/>
              <a:gd name="connsiteX173" fmla="*/ 2978949 w 10480562"/>
              <a:gd name="connsiteY173" fmla="*/ 4534033 h 6014735"/>
              <a:gd name="connsiteX174" fmla="*/ 3047803 w 10480562"/>
              <a:gd name="connsiteY174" fmla="*/ 4527114 h 6014735"/>
              <a:gd name="connsiteX175" fmla="*/ 3093413 w 10480562"/>
              <a:gd name="connsiteY175" fmla="*/ 4552274 h 6014735"/>
              <a:gd name="connsiteX176" fmla="*/ 3073781 w 10480562"/>
              <a:gd name="connsiteY176" fmla="*/ 4557305 h 6014735"/>
              <a:gd name="connsiteX177" fmla="*/ 3030424 w 10480562"/>
              <a:gd name="connsiteY177" fmla="*/ 4542567 h 6014735"/>
              <a:gd name="connsiteX178" fmla="*/ 2989434 w 10480562"/>
              <a:gd name="connsiteY178" fmla="*/ 4524382 h 6014735"/>
              <a:gd name="connsiteX179" fmla="*/ 2997571 w 10480562"/>
              <a:gd name="connsiteY179" fmla="*/ 4552831 h 6014735"/>
              <a:gd name="connsiteX180" fmla="*/ 2987176 w 10480562"/>
              <a:gd name="connsiteY180" fmla="*/ 4552274 h 6014735"/>
              <a:gd name="connsiteX181" fmla="*/ 2980097 w 10480562"/>
              <a:gd name="connsiteY181" fmla="*/ 4536578 h 6014735"/>
              <a:gd name="connsiteX182" fmla="*/ 2983714 w 10480562"/>
              <a:gd name="connsiteY182" fmla="*/ 4533826 h 6014735"/>
              <a:gd name="connsiteX183" fmla="*/ 2980970 w 10480562"/>
              <a:gd name="connsiteY183" fmla="*/ 4533946 h 6014735"/>
              <a:gd name="connsiteX184" fmla="*/ 2987176 w 10480562"/>
              <a:gd name="connsiteY184" fmla="*/ 4516495 h 6014735"/>
              <a:gd name="connsiteX185" fmla="*/ 2996418 w 10480562"/>
              <a:gd name="connsiteY185" fmla="*/ 4516495 h 6014735"/>
              <a:gd name="connsiteX186" fmla="*/ 2989434 w 10480562"/>
              <a:gd name="connsiteY186" fmla="*/ 4524382 h 6014735"/>
              <a:gd name="connsiteX187" fmla="*/ 3134985 w 10480562"/>
              <a:gd name="connsiteY187" fmla="*/ 4507548 h 6014735"/>
              <a:gd name="connsiteX188" fmla="*/ 3158077 w 10480562"/>
              <a:gd name="connsiteY188" fmla="*/ 4520963 h 6014735"/>
              <a:gd name="connsiteX189" fmla="*/ 3134985 w 10480562"/>
              <a:gd name="connsiteY189" fmla="*/ 4520963 h 6014735"/>
              <a:gd name="connsiteX190" fmla="*/ 4603788 w 10480562"/>
              <a:gd name="connsiteY190" fmla="*/ 4444937 h 6014735"/>
              <a:gd name="connsiteX191" fmla="*/ 4603788 w 10480562"/>
              <a:gd name="connsiteY191" fmla="*/ 4467296 h 6014735"/>
              <a:gd name="connsiteX192" fmla="*/ 4603788 w 10480562"/>
              <a:gd name="connsiteY192" fmla="*/ 4444937 h 6014735"/>
              <a:gd name="connsiteX193" fmla="*/ 3952528 w 10480562"/>
              <a:gd name="connsiteY193" fmla="*/ 4427047 h 6014735"/>
              <a:gd name="connsiteX194" fmla="*/ 3975620 w 10480562"/>
              <a:gd name="connsiteY194" fmla="*/ 4427047 h 6014735"/>
              <a:gd name="connsiteX195" fmla="*/ 3975620 w 10480562"/>
              <a:gd name="connsiteY195" fmla="*/ 4453881 h 6014735"/>
              <a:gd name="connsiteX196" fmla="*/ 3952528 w 10480562"/>
              <a:gd name="connsiteY196" fmla="*/ 4427047 h 6014735"/>
              <a:gd name="connsiteX197" fmla="*/ 4079150 w 10480562"/>
              <a:gd name="connsiteY197" fmla="*/ 4400434 h 6014735"/>
              <a:gd name="connsiteX198" fmla="*/ 4091090 w 10480562"/>
              <a:gd name="connsiteY198" fmla="*/ 4404683 h 6014735"/>
              <a:gd name="connsiteX199" fmla="*/ 4098598 w 10480562"/>
              <a:gd name="connsiteY199" fmla="*/ 4416423 h 6014735"/>
              <a:gd name="connsiteX200" fmla="*/ 3680009 w 10480562"/>
              <a:gd name="connsiteY200" fmla="*/ 4395739 h 6014735"/>
              <a:gd name="connsiteX201" fmla="*/ 3680560 w 10480562"/>
              <a:gd name="connsiteY201" fmla="*/ 4395739 h 6014735"/>
              <a:gd name="connsiteX202" fmla="*/ 3680009 w 10480562"/>
              <a:gd name="connsiteY202" fmla="*/ 4409154 h 6014735"/>
              <a:gd name="connsiteX203" fmla="*/ 3680009 w 10480562"/>
              <a:gd name="connsiteY203" fmla="*/ 4406358 h 6014735"/>
              <a:gd name="connsiteX204" fmla="*/ 4062802 w 10480562"/>
              <a:gd name="connsiteY204" fmla="*/ 4394619 h 6014735"/>
              <a:gd name="connsiteX205" fmla="*/ 4065122 w 10480562"/>
              <a:gd name="connsiteY205" fmla="*/ 4395447 h 6014735"/>
              <a:gd name="connsiteX206" fmla="*/ 4058761 w 10480562"/>
              <a:gd name="connsiteY206" fmla="*/ 4404683 h 6014735"/>
              <a:gd name="connsiteX207" fmla="*/ 4062802 w 10480562"/>
              <a:gd name="connsiteY207" fmla="*/ 4394619 h 6014735"/>
              <a:gd name="connsiteX208" fmla="*/ 4557597 w 10480562"/>
              <a:gd name="connsiteY208" fmla="*/ 4391268 h 6014735"/>
              <a:gd name="connsiteX209" fmla="*/ 4557597 w 10480562"/>
              <a:gd name="connsiteY209" fmla="*/ 4431518 h 6014735"/>
              <a:gd name="connsiteX210" fmla="*/ 4557597 w 10480562"/>
              <a:gd name="connsiteY210" fmla="*/ 4391268 h 6014735"/>
              <a:gd name="connsiteX211" fmla="*/ 4067997 w 10480562"/>
              <a:gd name="connsiteY211" fmla="*/ 4391268 h 6014735"/>
              <a:gd name="connsiteX212" fmla="*/ 4079150 w 10480562"/>
              <a:gd name="connsiteY212" fmla="*/ 4400434 h 6014735"/>
              <a:gd name="connsiteX213" fmla="*/ 4065122 w 10480562"/>
              <a:gd name="connsiteY213" fmla="*/ 4395447 h 6014735"/>
              <a:gd name="connsiteX214" fmla="*/ 3656916 w 10480562"/>
              <a:gd name="connsiteY214" fmla="*/ 4364433 h 6014735"/>
              <a:gd name="connsiteX215" fmla="*/ 3680009 w 10480562"/>
              <a:gd name="connsiteY215" fmla="*/ 4386792 h 6014735"/>
              <a:gd name="connsiteX216" fmla="*/ 3680009 w 10480562"/>
              <a:gd name="connsiteY216" fmla="*/ 4395739 h 6014735"/>
              <a:gd name="connsiteX217" fmla="*/ 3659806 w 10480562"/>
              <a:gd name="connsiteY217" fmla="*/ 4381761 h 6014735"/>
              <a:gd name="connsiteX218" fmla="*/ 4120826 w 10480562"/>
              <a:gd name="connsiteY218" fmla="*/ 4354792 h 6014735"/>
              <a:gd name="connsiteX219" fmla="*/ 4123424 w 10480562"/>
              <a:gd name="connsiteY219" fmla="*/ 4364433 h 6014735"/>
              <a:gd name="connsiteX220" fmla="*/ 4123424 w 10480562"/>
              <a:gd name="connsiteY220" fmla="*/ 4391268 h 6014735"/>
              <a:gd name="connsiteX221" fmla="*/ 4116495 w 10480562"/>
              <a:gd name="connsiteY221" fmla="*/ 4361083 h 6014735"/>
              <a:gd name="connsiteX222" fmla="*/ 4120826 w 10480562"/>
              <a:gd name="connsiteY222" fmla="*/ 4354792 h 6014735"/>
              <a:gd name="connsiteX223" fmla="*/ 3633823 w 10480562"/>
              <a:gd name="connsiteY223" fmla="*/ 4342069 h 6014735"/>
              <a:gd name="connsiteX224" fmla="*/ 3656916 w 10480562"/>
              <a:gd name="connsiteY224" fmla="*/ 4342069 h 6014735"/>
              <a:gd name="connsiteX225" fmla="*/ 3656916 w 10480562"/>
              <a:gd name="connsiteY225" fmla="*/ 4344865 h 6014735"/>
              <a:gd name="connsiteX226" fmla="*/ 3656916 w 10480562"/>
              <a:gd name="connsiteY226" fmla="*/ 4351014 h 6014735"/>
              <a:gd name="connsiteX227" fmla="*/ 3656916 w 10480562"/>
              <a:gd name="connsiteY227" fmla="*/ 4364428 h 6014735"/>
              <a:gd name="connsiteX228" fmla="*/ 3656916 w 10480562"/>
              <a:gd name="connsiteY228" fmla="*/ 4364433 h 6014735"/>
              <a:gd name="connsiteX229" fmla="*/ 3643064 w 10480562"/>
              <a:gd name="connsiteY229" fmla="*/ 4351014 h 6014735"/>
              <a:gd name="connsiteX230" fmla="*/ 3629205 w 10480562"/>
              <a:gd name="connsiteY230" fmla="*/ 4351014 h 6014735"/>
              <a:gd name="connsiteX231" fmla="*/ 3641331 w 10480562"/>
              <a:gd name="connsiteY231" fmla="*/ 4349338 h 6014735"/>
              <a:gd name="connsiteX232" fmla="*/ 4275847 w 10480562"/>
              <a:gd name="connsiteY232" fmla="*/ 4324181 h 6014735"/>
              <a:gd name="connsiteX233" fmla="*/ 4275847 w 10480562"/>
              <a:gd name="connsiteY233" fmla="*/ 4368904 h 6014735"/>
              <a:gd name="connsiteX234" fmla="*/ 4275847 w 10480562"/>
              <a:gd name="connsiteY234" fmla="*/ 4359402 h 6014735"/>
              <a:gd name="connsiteX235" fmla="*/ 3799669 w 10480562"/>
              <a:gd name="connsiteY235" fmla="*/ 4315447 h 6014735"/>
              <a:gd name="connsiteX236" fmla="*/ 3800101 w 10480562"/>
              <a:gd name="connsiteY236" fmla="*/ 4328655 h 6014735"/>
              <a:gd name="connsiteX237" fmla="*/ 3800101 w 10480562"/>
              <a:gd name="connsiteY237" fmla="*/ 4359960 h 6014735"/>
              <a:gd name="connsiteX238" fmla="*/ 3774529 w 10480562"/>
              <a:gd name="connsiteY238" fmla="*/ 4327619 h 6014735"/>
              <a:gd name="connsiteX239" fmla="*/ 3796640 w 10480562"/>
              <a:gd name="connsiteY239" fmla="*/ 4316915 h 6014735"/>
              <a:gd name="connsiteX240" fmla="*/ 3799669 w 10480562"/>
              <a:gd name="connsiteY240" fmla="*/ 4315447 h 6014735"/>
              <a:gd name="connsiteX241" fmla="*/ 3768207 w 10480562"/>
              <a:gd name="connsiteY241" fmla="*/ 4314163 h 6014735"/>
              <a:gd name="connsiteX242" fmla="*/ 3767770 w 10480562"/>
              <a:gd name="connsiteY242" fmla="*/ 4315235 h 6014735"/>
              <a:gd name="connsiteX243" fmla="*/ 3771813 w 10480562"/>
              <a:gd name="connsiteY243" fmla="*/ 4324181 h 6014735"/>
              <a:gd name="connsiteX244" fmla="*/ 3774529 w 10480562"/>
              <a:gd name="connsiteY244" fmla="*/ 4327619 h 6014735"/>
              <a:gd name="connsiteX245" fmla="*/ 3772388 w 10480562"/>
              <a:gd name="connsiteY245" fmla="*/ 4328655 h 6014735"/>
              <a:gd name="connsiteX246" fmla="*/ 3761995 w 10480562"/>
              <a:gd name="connsiteY246" fmla="*/ 4325861 h 6014735"/>
              <a:gd name="connsiteX247" fmla="*/ 4275847 w 10480562"/>
              <a:gd name="connsiteY247" fmla="*/ 4306433 h 6014735"/>
              <a:gd name="connsiteX248" fmla="*/ 4275847 w 10480562"/>
              <a:gd name="connsiteY248" fmla="*/ 4324181 h 6014735"/>
              <a:gd name="connsiteX249" fmla="*/ 4238898 w 10480562"/>
              <a:gd name="connsiteY249" fmla="*/ 4324181 h 6014735"/>
              <a:gd name="connsiteX250" fmla="*/ 4265455 w 10480562"/>
              <a:gd name="connsiteY250" fmla="*/ 4307968 h 6014735"/>
              <a:gd name="connsiteX251" fmla="*/ 4276282 w 10480562"/>
              <a:gd name="connsiteY251" fmla="*/ 4303778 h 6014735"/>
              <a:gd name="connsiteX252" fmla="*/ 4277525 w 10480562"/>
              <a:gd name="connsiteY252" fmla="*/ 4306184 h 6014735"/>
              <a:gd name="connsiteX253" fmla="*/ 4275847 w 10480562"/>
              <a:gd name="connsiteY253" fmla="*/ 4306433 h 6014735"/>
              <a:gd name="connsiteX254" fmla="*/ 4275847 w 10480562"/>
              <a:gd name="connsiteY254" fmla="*/ 4306291 h 6014735"/>
              <a:gd name="connsiteX255" fmla="*/ 4276282 w 10480562"/>
              <a:gd name="connsiteY255" fmla="*/ 4303778 h 6014735"/>
              <a:gd name="connsiteX256" fmla="*/ 3774519 w 10480562"/>
              <a:gd name="connsiteY256" fmla="*/ 4298684 h 6014735"/>
              <a:gd name="connsiteX257" fmla="*/ 3772388 w 10480562"/>
              <a:gd name="connsiteY257" fmla="*/ 4306291 h 6014735"/>
              <a:gd name="connsiteX258" fmla="*/ 3768207 w 10480562"/>
              <a:gd name="connsiteY258" fmla="*/ 4314163 h 6014735"/>
              <a:gd name="connsiteX259" fmla="*/ 3774908 w 10480562"/>
              <a:gd name="connsiteY259" fmla="*/ 4297730 h 6014735"/>
              <a:gd name="connsiteX260" fmla="*/ 3774519 w 10480562"/>
              <a:gd name="connsiteY260" fmla="*/ 4298684 h 6014735"/>
              <a:gd name="connsiteX261" fmla="*/ 3774763 w 10480562"/>
              <a:gd name="connsiteY261" fmla="*/ 4297811 h 6014735"/>
              <a:gd name="connsiteX262" fmla="*/ 3691739 w 10480562"/>
              <a:gd name="connsiteY262" fmla="*/ 4297133 h 6014735"/>
              <a:gd name="connsiteX263" fmla="*/ 3698486 w 10480562"/>
              <a:gd name="connsiteY263" fmla="*/ 4301817 h 6014735"/>
              <a:gd name="connsiteX264" fmla="*/ 3726200 w 10480562"/>
              <a:gd name="connsiteY264" fmla="*/ 4395739 h 6014735"/>
              <a:gd name="connsiteX265" fmla="*/ 3680560 w 10480562"/>
              <a:gd name="connsiteY265" fmla="*/ 4395739 h 6014735"/>
              <a:gd name="connsiteX266" fmla="*/ 3680948 w 10480562"/>
              <a:gd name="connsiteY266" fmla="*/ 4386092 h 6014735"/>
              <a:gd name="connsiteX267" fmla="*/ 3680731 w 10480562"/>
              <a:gd name="connsiteY267" fmla="*/ 4336474 h 6014735"/>
              <a:gd name="connsiteX268" fmla="*/ 3684627 w 10480562"/>
              <a:gd name="connsiteY268" fmla="*/ 4313207 h 6014735"/>
              <a:gd name="connsiteX269" fmla="*/ 3686884 w 10480562"/>
              <a:gd name="connsiteY269" fmla="*/ 4299715 h 6014735"/>
              <a:gd name="connsiteX270" fmla="*/ 3691739 w 10480562"/>
              <a:gd name="connsiteY270" fmla="*/ 4297133 h 6014735"/>
              <a:gd name="connsiteX271" fmla="*/ 3269196 w 10480562"/>
              <a:gd name="connsiteY271" fmla="*/ 4295307 h 6014735"/>
              <a:gd name="connsiteX272" fmla="*/ 3273547 w 10480562"/>
              <a:gd name="connsiteY272" fmla="*/ 4310766 h 6014735"/>
              <a:gd name="connsiteX273" fmla="*/ 3263733 w 10480562"/>
              <a:gd name="connsiteY273" fmla="*/ 4329212 h 6014735"/>
              <a:gd name="connsiteX274" fmla="*/ 3239185 w 10480562"/>
              <a:gd name="connsiteY274" fmla="*/ 4320956 h 6014735"/>
              <a:gd name="connsiteX275" fmla="*/ 3251687 w 10480562"/>
              <a:gd name="connsiteY275" fmla="*/ 4299797 h 6014735"/>
              <a:gd name="connsiteX276" fmla="*/ 3777411 w 10480562"/>
              <a:gd name="connsiteY276" fmla="*/ 4284770 h 6014735"/>
              <a:gd name="connsiteX277" fmla="*/ 3784080 w 10480562"/>
              <a:gd name="connsiteY277" fmla="*/ 4291825 h 6014735"/>
              <a:gd name="connsiteX278" fmla="*/ 3779696 w 10480562"/>
              <a:gd name="connsiteY278" fmla="*/ 4295050 h 6014735"/>
              <a:gd name="connsiteX279" fmla="*/ 3774908 w 10480562"/>
              <a:gd name="connsiteY279" fmla="*/ 4297730 h 6014735"/>
              <a:gd name="connsiteX280" fmla="*/ 3776432 w 10480562"/>
              <a:gd name="connsiteY280" fmla="*/ 4293991 h 6014735"/>
              <a:gd name="connsiteX281" fmla="*/ 3685060 w 10480562"/>
              <a:gd name="connsiteY281" fmla="*/ 4283441 h 6014735"/>
              <a:gd name="connsiteX282" fmla="*/ 3688094 w 10480562"/>
              <a:gd name="connsiteY282" fmla="*/ 4284489 h 6014735"/>
              <a:gd name="connsiteX283" fmla="*/ 3690785 w 10480562"/>
              <a:gd name="connsiteY283" fmla="*/ 4285424 h 6014735"/>
              <a:gd name="connsiteX284" fmla="*/ 3684627 w 10480562"/>
              <a:gd name="connsiteY284" fmla="*/ 4292876 h 6014735"/>
              <a:gd name="connsiteX285" fmla="*/ 3685060 w 10480562"/>
              <a:gd name="connsiteY285" fmla="*/ 4283441 h 6014735"/>
              <a:gd name="connsiteX286" fmla="*/ 3775736 w 10480562"/>
              <a:gd name="connsiteY286" fmla="*/ 4282997 h 6014735"/>
              <a:gd name="connsiteX287" fmla="*/ 3777515 w 10480562"/>
              <a:gd name="connsiteY287" fmla="*/ 4283789 h 6014735"/>
              <a:gd name="connsiteX288" fmla="*/ 3777411 w 10480562"/>
              <a:gd name="connsiteY288" fmla="*/ 4284770 h 6014735"/>
              <a:gd name="connsiteX289" fmla="*/ 4138125 w 10480562"/>
              <a:gd name="connsiteY289" fmla="*/ 4247284 h 6014735"/>
              <a:gd name="connsiteX290" fmla="*/ 4146517 w 10480562"/>
              <a:gd name="connsiteY290" fmla="*/ 4252621 h 6014735"/>
              <a:gd name="connsiteX291" fmla="*/ 4140165 w 10480562"/>
              <a:gd name="connsiteY291" fmla="*/ 4251504 h 6014735"/>
              <a:gd name="connsiteX292" fmla="*/ 4285084 w 10480562"/>
              <a:gd name="connsiteY292" fmla="*/ 4230262 h 6014735"/>
              <a:gd name="connsiteX293" fmla="*/ 4340511 w 10480562"/>
              <a:gd name="connsiteY293" fmla="*/ 4266041 h 6014735"/>
              <a:gd name="connsiteX294" fmla="*/ 4326656 w 10480562"/>
              <a:gd name="connsiteY294" fmla="*/ 4266041 h 6014735"/>
              <a:gd name="connsiteX295" fmla="*/ 4303558 w 10480562"/>
              <a:gd name="connsiteY295" fmla="*/ 4306291 h 6014735"/>
              <a:gd name="connsiteX296" fmla="*/ 4279312 w 10480562"/>
              <a:gd name="connsiteY296" fmla="*/ 4309646 h 6014735"/>
              <a:gd name="connsiteX297" fmla="*/ 4277525 w 10480562"/>
              <a:gd name="connsiteY297" fmla="*/ 4306184 h 6014735"/>
              <a:gd name="connsiteX298" fmla="*/ 4279167 w 10480562"/>
              <a:gd name="connsiteY298" fmla="*/ 4305943 h 6014735"/>
              <a:gd name="connsiteX299" fmla="*/ 4285084 w 10480562"/>
              <a:gd name="connsiteY299" fmla="*/ 4288402 h 6014735"/>
              <a:gd name="connsiteX300" fmla="*/ 4285084 w 10480562"/>
              <a:gd name="connsiteY300" fmla="*/ 4285607 h 6014735"/>
              <a:gd name="connsiteX301" fmla="*/ 4285084 w 10480562"/>
              <a:gd name="connsiteY301" fmla="*/ 4254859 h 6014735"/>
              <a:gd name="connsiteX302" fmla="*/ 4285084 w 10480562"/>
              <a:gd name="connsiteY302" fmla="*/ 4248153 h 6014735"/>
              <a:gd name="connsiteX303" fmla="*/ 4285084 w 10480562"/>
              <a:gd name="connsiteY303" fmla="*/ 4244797 h 6014735"/>
              <a:gd name="connsiteX304" fmla="*/ 4285084 w 10480562"/>
              <a:gd name="connsiteY304" fmla="*/ 4239347 h 6014735"/>
              <a:gd name="connsiteX305" fmla="*/ 4044904 w 10480562"/>
              <a:gd name="connsiteY305" fmla="*/ 4230262 h 6014735"/>
              <a:gd name="connsiteX306" fmla="*/ 4058761 w 10480562"/>
              <a:gd name="connsiteY306" fmla="*/ 4243677 h 6014735"/>
              <a:gd name="connsiteX307" fmla="*/ 4058761 w 10480562"/>
              <a:gd name="connsiteY307" fmla="*/ 4283932 h 6014735"/>
              <a:gd name="connsiteX308" fmla="*/ 4017188 w 10480562"/>
              <a:gd name="connsiteY308" fmla="*/ 4283932 h 6014735"/>
              <a:gd name="connsiteX309" fmla="*/ 4044904 w 10480562"/>
              <a:gd name="connsiteY309" fmla="*/ 4230262 h 6014735"/>
              <a:gd name="connsiteX310" fmla="*/ 4123424 w 10480562"/>
              <a:gd name="connsiteY310" fmla="*/ 4216842 h 6014735"/>
              <a:gd name="connsiteX311" fmla="*/ 4138125 w 10480562"/>
              <a:gd name="connsiteY311" fmla="*/ 4247284 h 6014735"/>
              <a:gd name="connsiteX312" fmla="*/ 4126313 w 10480562"/>
              <a:gd name="connsiteY312" fmla="*/ 4239764 h 6014735"/>
              <a:gd name="connsiteX313" fmla="*/ 4123424 w 10480562"/>
              <a:gd name="connsiteY313" fmla="*/ 4216842 h 6014735"/>
              <a:gd name="connsiteX314" fmla="*/ 3949061 w 10480562"/>
              <a:gd name="connsiteY314" fmla="*/ 4210136 h 6014735"/>
              <a:gd name="connsiteX315" fmla="*/ 3945594 w 10480562"/>
              <a:gd name="connsiteY315" fmla="*/ 4212374 h 6014735"/>
              <a:gd name="connsiteX316" fmla="*/ 3947905 w 10480562"/>
              <a:gd name="connsiteY316" fmla="*/ 4212374 h 6014735"/>
              <a:gd name="connsiteX317" fmla="*/ 3938668 w 10480562"/>
              <a:gd name="connsiteY317" fmla="*/ 4209019 h 6014735"/>
              <a:gd name="connsiteX318" fmla="*/ 3924812 w 10480562"/>
              <a:gd name="connsiteY318" fmla="*/ 4212374 h 6014735"/>
              <a:gd name="connsiteX319" fmla="*/ 3938668 w 10480562"/>
              <a:gd name="connsiteY319" fmla="*/ 4212374 h 6014735"/>
              <a:gd name="connsiteX320" fmla="*/ 4102728 w 10480562"/>
              <a:gd name="connsiteY320" fmla="*/ 4198783 h 6014735"/>
              <a:gd name="connsiteX321" fmla="*/ 4091090 w 10480562"/>
              <a:gd name="connsiteY321" fmla="*/ 4221313 h 6014735"/>
              <a:gd name="connsiteX322" fmla="*/ 4096864 w 10480562"/>
              <a:gd name="connsiteY322" fmla="*/ 4199512 h 6014735"/>
              <a:gd name="connsiteX323" fmla="*/ 4104949 w 10480562"/>
              <a:gd name="connsiteY323" fmla="*/ 4194479 h 6014735"/>
              <a:gd name="connsiteX324" fmla="*/ 4137280 w 10480562"/>
              <a:gd name="connsiteY324" fmla="*/ 4194479 h 6014735"/>
              <a:gd name="connsiteX325" fmla="*/ 4102728 w 10480562"/>
              <a:gd name="connsiteY325" fmla="*/ 4198783 h 6014735"/>
              <a:gd name="connsiteX326" fmla="*/ 4584305 w 10480562"/>
              <a:gd name="connsiteY326" fmla="*/ 4173517 h 6014735"/>
              <a:gd name="connsiteX327" fmla="*/ 4600326 w 10480562"/>
              <a:gd name="connsiteY327" fmla="*/ 4174357 h 6014735"/>
              <a:gd name="connsiteX328" fmla="*/ 4603788 w 10480562"/>
              <a:gd name="connsiteY328" fmla="*/ 4181064 h 6014735"/>
              <a:gd name="connsiteX329" fmla="*/ 4576077 w 10480562"/>
              <a:gd name="connsiteY329" fmla="*/ 4181064 h 6014735"/>
              <a:gd name="connsiteX330" fmla="*/ 4584305 w 10480562"/>
              <a:gd name="connsiteY330" fmla="*/ 4173517 h 6014735"/>
              <a:gd name="connsiteX331" fmla="*/ 4761552 w 10480562"/>
              <a:gd name="connsiteY331" fmla="*/ 4151716 h 6014735"/>
              <a:gd name="connsiteX332" fmla="*/ 4765448 w 10480562"/>
              <a:gd name="connsiteY332" fmla="*/ 4163176 h 6014735"/>
              <a:gd name="connsiteX333" fmla="*/ 4765448 w 10480562"/>
              <a:gd name="connsiteY333" fmla="*/ 4194483 h 6014735"/>
              <a:gd name="connsiteX334" fmla="*/ 4723880 w 10480562"/>
              <a:gd name="connsiteY334" fmla="*/ 4194483 h 6014735"/>
              <a:gd name="connsiteX335" fmla="*/ 4751591 w 10480562"/>
              <a:gd name="connsiteY335" fmla="*/ 4158705 h 6014735"/>
              <a:gd name="connsiteX336" fmla="*/ 4761552 w 10480562"/>
              <a:gd name="connsiteY336" fmla="*/ 4151716 h 6014735"/>
              <a:gd name="connsiteX337" fmla="*/ 3836693 w 10480562"/>
              <a:gd name="connsiteY337" fmla="*/ 4148921 h 6014735"/>
              <a:gd name="connsiteX338" fmla="*/ 3837053 w 10480562"/>
              <a:gd name="connsiteY338" fmla="*/ 4154231 h 6014735"/>
              <a:gd name="connsiteX339" fmla="*/ 3837053 w 10480562"/>
              <a:gd name="connsiteY339" fmla="*/ 4194483 h 6014735"/>
              <a:gd name="connsiteX340" fmla="*/ 3864767 w 10480562"/>
              <a:gd name="connsiteY340" fmla="*/ 4194483 h 6014735"/>
              <a:gd name="connsiteX341" fmla="*/ 3864767 w 10480562"/>
              <a:gd name="connsiteY341" fmla="*/ 4230262 h 6014735"/>
              <a:gd name="connsiteX342" fmla="*/ 3813960 w 10480562"/>
              <a:gd name="connsiteY342" fmla="*/ 4216842 h 6014735"/>
              <a:gd name="connsiteX343" fmla="*/ 3813960 w 10480562"/>
              <a:gd name="connsiteY343" fmla="*/ 4176595 h 6014735"/>
              <a:gd name="connsiteX344" fmla="*/ 3834169 w 10480562"/>
              <a:gd name="connsiteY344" fmla="*/ 4151998 h 6014735"/>
              <a:gd name="connsiteX345" fmla="*/ 3836693 w 10480562"/>
              <a:gd name="connsiteY345" fmla="*/ 4148921 h 6014735"/>
              <a:gd name="connsiteX346" fmla="*/ 5162677 w 10480562"/>
              <a:gd name="connsiteY346" fmla="*/ 4140816 h 6014735"/>
              <a:gd name="connsiteX347" fmla="*/ 5188080 w 10480562"/>
              <a:gd name="connsiteY347" fmla="*/ 4154231 h 6014735"/>
              <a:gd name="connsiteX348" fmla="*/ 5167295 w 10480562"/>
              <a:gd name="connsiteY348" fmla="*/ 4154231 h 6014735"/>
              <a:gd name="connsiteX349" fmla="*/ 3764562 w 10480562"/>
              <a:gd name="connsiteY349" fmla="*/ 4119469 h 6014735"/>
              <a:gd name="connsiteX350" fmla="*/ 3794213 w 10480562"/>
              <a:gd name="connsiteY350" fmla="*/ 4130641 h 6014735"/>
              <a:gd name="connsiteX351" fmla="*/ 3795483 w 10480562"/>
              <a:gd name="connsiteY351" fmla="*/ 4131870 h 6014735"/>
              <a:gd name="connsiteX352" fmla="*/ 3735436 w 10480562"/>
              <a:gd name="connsiteY352" fmla="*/ 4149761 h 6014735"/>
              <a:gd name="connsiteX353" fmla="*/ 3735436 w 10480562"/>
              <a:gd name="connsiteY353" fmla="*/ 4131870 h 6014735"/>
              <a:gd name="connsiteX354" fmla="*/ 3764562 w 10480562"/>
              <a:gd name="connsiteY354" fmla="*/ 4119469 h 6014735"/>
              <a:gd name="connsiteX355" fmla="*/ 4017769 w 10480562"/>
              <a:gd name="connsiteY355" fmla="*/ 4107622 h 6014735"/>
              <a:gd name="connsiteX356" fmla="*/ 4037976 w 10480562"/>
              <a:gd name="connsiteY356" fmla="*/ 4107831 h 6014735"/>
              <a:gd name="connsiteX357" fmla="*/ 4054140 w 10480562"/>
              <a:gd name="connsiteY357" fmla="*/ 4109506 h 6014735"/>
              <a:gd name="connsiteX358" fmla="*/ 4015160 w 10480562"/>
              <a:gd name="connsiteY358" fmla="*/ 4120365 h 6014735"/>
              <a:gd name="connsiteX359" fmla="*/ 4007954 w 10480562"/>
              <a:gd name="connsiteY359" fmla="*/ 4109506 h 6014735"/>
              <a:gd name="connsiteX360" fmla="*/ 4017769 w 10480562"/>
              <a:gd name="connsiteY360" fmla="*/ 4107622 h 6014735"/>
              <a:gd name="connsiteX361" fmla="*/ 4539127 w 10480562"/>
              <a:gd name="connsiteY361" fmla="*/ 4096091 h 6014735"/>
              <a:gd name="connsiteX362" fmla="*/ 4576077 w 10480562"/>
              <a:gd name="connsiteY362" fmla="*/ 4131870 h 6014735"/>
              <a:gd name="connsiteX363" fmla="*/ 4552979 w 10480562"/>
              <a:gd name="connsiteY363" fmla="*/ 4131870 h 6014735"/>
              <a:gd name="connsiteX364" fmla="*/ 4539127 w 10480562"/>
              <a:gd name="connsiteY364" fmla="*/ 4096091 h 6014735"/>
              <a:gd name="connsiteX365" fmla="*/ 5924216 w 10480562"/>
              <a:gd name="connsiteY365" fmla="*/ 4050251 h 6014735"/>
              <a:gd name="connsiteX366" fmla="*/ 5938650 w 10480562"/>
              <a:gd name="connsiteY366" fmla="*/ 4060312 h 6014735"/>
              <a:gd name="connsiteX367" fmla="*/ 5910936 w 10480562"/>
              <a:gd name="connsiteY367" fmla="*/ 4060312 h 6014735"/>
              <a:gd name="connsiteX368" fmla="*/ 5910697 w 10480562"/>
              <a:gd name="connsiteY368" fmla="*/ 4057850 h 6014735"/>
              <a:gd name="connsiteX369" fmla="*/ 3860146 w 10480562"/>
              <a:gd name="connsiteY369" fmla="*/ 4033478 h 6014735"/>
              <a:gd name="connsiteX370" fmla="*/ 3869385 w 10480562"/>
              <a:gd name="connsiteY370" fmla="*/ 4051368 h 6014735"/>
              <a:gd name="connsiteX371" fmla="*/ 3860146 w 10480562"/>
              <a:gd name="connsiteY371" fmla="*/ 4055839 h 6014735"/>
              <a:gd name="connsiteX372" fmla="*/ 4135378 w 10480562"/>
              <a:gd name="connsiteY372" fmla="*/ 4030743 h 6014735"/>
              <a:gd name="connsiteX373" fmla="*/ 4136795 w 10480562"/>
              <a:gd name="connsiteY373" fmla="*/ 4032010 h 6014735"/>
              <a:gd name="connsiteX374" fmla="*/ 4132662 w 10480562"/>
              <a:gd name="connsiteY374" fmla="*/ 4038511 h 6014735"/>
              <a:gd name="connsiteX375" fmla="*/ 4117174 w 10480562"/>
              <a:gd name="connsiteY375" fmla="*/ 4036633 h 6014735"/>
              <a:gd name="connsiteX376" fmla="*/ 4118806 w 10480562"/>
              <a:gd name="connsiteY376" fmla="*/ 4033478 h 6014735"/>
              <a:gd name="connsiteX377" fmla="*/ 4079403 w 10480562"/>
              <a:gd name="connsiteY377" fmla="*/ 4020830 h 6014735"/>
              <a:gd name="connsiteX378" fmla="*/ 4091095 w 10480562"/>
              <a:gd name="connsiteY378" fmla="*/ 4033478 h 6014735"/>
              <a:gd name="connsiteX379" fmla="*/ 4117174 w 10480562"/>
              <a:gd name="connsiteY379" fmla="*/ 4036633 h 6014735"/>
              <a:gd name="connsiteX380" fmla="*/ 4101485 w 10480562"/>
              <a:gd name="connsiteY380" fmla="*/ 4067021 h 6014735"/>
              <a:gd name="connsiteX381" fmla="*/ 4118806 w 10480562"/>
              <a:gd name="connsiteY381" fmla="*/ 4087147 h 6014735"/>
              <a:gd name="connsiteX382" fmla="*/ 4091095 w 10480562"/>
              <a:gd name="connsiteY382" fmla="*/ 4069256 h 6014735"/>
              <a:gd name="connsiteX383" fmla="*/ 4080705 w 10480562"/>
              <a:gd name="connsiteY383" fmla="*/ 4026209 h 6014735"/>
              <a:gd name="connsiteX384" fmla="*/ 4079403 w 10480562"/>
              <a:gd name="connsiteY384" fmla="*/ 4020830 h 6014735"/>
              <a:gd name="connsiteX385" fmla="*/ 3986539 w 10480562"/>
              <a:gd name="connsiteY385" fmla="*/ 4009897 h 6014735"/>
              <a:gd name="connsiteX386" fmla="*/ 4000116 w 10480562"/>
              <a:gd name="connsiteY386" fmla="*/ 4016908 h 6014735"/>
              <a:gd name="connsiteX387" fmla="*/ 3989477 w 10480562"/>
              <a:gd name="connsiteY387" fmla="*/ 4015590 h 6014735"/>
              <a:gd name="connsiteX388" fmla="*/ 4425587 w 10480562"/>
              <a:gd name="connsiteY388" fmla="*/ 4007932 h 6014735"/>
              <a:gd name="connsiteX389" fmla="*/ 4428269 w 10480562"/>
              <a:gd name="connsiteY389" fmla="*/ 4011114 h 6014735"/>
              <a:gd name="connsiteX390" fmla="*/ 4423651 w 10480562"/>
              <a:gd name="connsiteY390" fmla="*/ 4011114 h 6014735"/>
              <a:gd name="connsiteX391" fmla="*/ 4662826 w 10480562"/>
              <a:gd name="connsiteY391" fmla="*/ 3997909 h 6014735"/>
              <a:gd name="connsiteX392" fmla="*/ 4670766 w 10480562"/>
              <a:gd name="connsiteY392" fmla="*/ 3999377 h 6014735"/>
              <a:gd name="connsiteX393" fmla="*/ 4682312 w 10480562"/>
              <a:gd name="connsiteY393" fmla="*/ 4011114 h 6014735"/>
              <a:gd name="connsiteX394" fmla="*/ 4659217 w 10480562"/>
              <a:gd name="connsiteY394" fmla="*/ 4011114 h 6014735"/>
              <a:gd name="connsiteX395" fmla="*/ 4662826 w 10480562"/>
              <a:gd name="connsiteY395" fmla="*/ 3997909 h 6014735"/>
              <a:gd name="connsiteX396" fmla="*/ 4571345 w 10480562"/>
              <a:gd name="connsiteY396" fmla="*/ 3984390 h 6014735"/>
              <a:gd name="connsiteX397" fmla="*/ 4566838 w 10480562"/>
              <a:gd name="connsiteY397" fmla="*/ 4011114 h 6014735"/>
              <a:gd name="connsiteX398" fmla="*/ 4571454 w 10480562"/>
              <a:gd name="connsiteY398" fmla="*/ 4024534 h 6014735"/>
              <a:gd name="connsiteX399" fmla="*/ 4543743 w 10480562"/>
              <a:gd name="connsiteY399" fmla="*/ 4024534 h 6014735"/>
              <a:gd name="connsiteX400" fmla="*/ 4546056 w 10480562"/>
              <a:gd name="connsiteY400" fmla="*/ 4008881 h 6014735"/>
              <a:gd name="connsiteX401" fmla="*/ 5776990 w 10480562"/>
              <a:gd name="connsiteY401" fmla="*/ 3984282 h 6014735"/>
              <a:gd name="connsiteX402" fmla="*/ 5832417 w 10480562"/>
              <a:gd name="connsiteY402" fmla="*/ 3984282 h 6014735"/>
              <a:gd name="connsiteX403" fmla="*/ 5832417 w 10480562"/>
              <a:gd name="connsiteY403" fmla="*/ 3996581 h 6014735"/>
              <a:gd name="connsiteX404" fmla="*/ 5832417 w 10480562"/>
              <a:gd name="connsiteY404" fmla="*/ 4006645 h 6014735"/>
              <a:gd name="connsiteX405" fmla="*/ 5910936 w 10480562"/>
              <a:gd name="connsiteY405" fmla="*/ 4011114 h 6014735"/>
              <a:gd name="connsiteX406" fmla="*/ 5909206 w 10480562"/>
              <a:gd name="connsiteY406" fmla="*/ 4042424 h 6014735"/>
              <a:gd name="connsiteX407" fmla="*/ 5910697 w 10480562"/>
              <a:gd name="connsiteY407" fmla="*/ 4057850 h 6014735"/>
              <a:gd name="connsiteX408" fmla="*/ 5906318 w 10480562"/>
              <a:gd name="connsiteY408" fmla="*/ 4060312 h 6014735"/>
              <a:gd name="connsiteX409" fmla="*/ 5823176 w 10480562"/>
              <a:gd name="connsiteY409" fmla="*/ 4060312 h 6014735"/>
              <a:gd name="connsiteX410" fmla="*/ 5846273 w 10480562"/>
              <a:gd name="connsiteY410" fmla="*/ 4033478 h 6014735"/>
              <a:gd name="connsiteX411" fmla="*/ 5804701 w 10480562"/>
              <a:gd name="connsiteY411" fmla="*/ 4033478 h 6014735"/>
              <a:gd name="connsiteX412" fmla="*/ 5776990 w 10480562"/>
              <a:gd name="connsiteY412" fmla="*/ 4033478 h 6014735"/>
              <a:gd name="connsiteX413" fmla="*/ 5763134 w 10480562"/>
              <a:gd name="connsiteY413" fmla="*/ 4002172 h 6014735"/>
              <a:gd name="connsiteX414" fmla="*/ 5761696 w 10480562"/>
              <a:gd name="connsiteY414" fmla="*/ 3991612 h 6014735"/>
              <a:gd name="connsiteX415" fmla="*/ 5761762 w 10480562"/>
              <a:gd name="connsiteY415" fmla="*/ 3991617 h 6014735"/>
              <a:gd name="connsiteX416" fmla="*/ 5762667 w 10480562"/>
              <a:gd name="connsiteY416" fmla="*/ 3989033 h 6014735"/>
              <a:gd name="connsiteX417" fmla="*/ 4577231 w 10480562"/>
              <a:gd name="connsiteY417" fmla="*/ 3975267 h 6014735"/>
              <a:gd name="connsiteX418" fmla="*/ 4576077 w 10480562"/>
              <a:gd name="connsiteY418" fmla="*/ 3979811 h 6014735"/>
              <a:gd name="connsiteX419" fmla="*/ 4571345 w 10480562"/>
              <a:gd name="connsiteY419" fmla="*/ 3984390 h 6014735"/>
              <a:gd name="connsiteX420" fmla="*/ 4571459 w 10480562"/>
              <a:gd name="connsiteY420" fmla="*/ 3983724 h 6014735"/>
              <a:gd name="connsiteX421" fmla="*/ 4577231 w 10480562"/>
              <a:gd name="connsiteY421" fmla="*/ 3975267 h 6014735"/>
              <a:gd name="connsiteX422" fmla="*/ 5436274 w 10480562"/>
              <a:gd name="connsiteY422" fmla="*/ 3969887 h 6014735"/>
              <a:gd name="connsiteX423" fmla="*/ 5449047 w 10480562"/>
              <a:gd name="connsiteY423" fmla="*/ 3975335 h 6014735"/>
              <a:gd name="connsiteX424" fmla="*/ 5453665 w 10480562"/>
              <a:gd name="connsiteY424" fmla="*/ 3988755 h 6014735"/>
              <a:gd name="connsiteX425" fmla="*/ 5421331 w 10480562"/>
              <a:gd name="connsiteY425" fmla="*/ 3988755 h 6014735"/>
              <a:gd name="connsiteX426" fmla="*/ 5436274 w 10480562"/>
              <a:gd name="connsiteY426" fmla="*/ 3969887 h 6014735"/>
              <a:gd name="connsiteX427" fmla="*/ 4206564 w 10480562"/>
              <a:gd name="connsiteY427" fmla="*/ 3966391 h 6014735"/>
              <a:gd name="connsiteX428" fmla="*/ 4238898 w 10480562"/>
              <a:gd name="connsiteY428" fmla="*/ 3966391 h 6014735"/>
              <a:gd name="connsiteX429" fmla="*/ 4206564 w 10480562"/>
              <a:gd name="connsiteY429" fmla="*/ 3966391 h 6014735"/>
              <a:gd name="connsiteX430" fmla="*/ 5171910 w 10480562"/>
              <a:gd name="connsiteY430" fmla="*/ 3963595 h 6014735"/>
              <a:gd name="connsiteX431" fmla="*/ 5174687 w 10480562"/>
              <a:gd name="connsiteY431" fmla="*/ 3964605 h 6014735"/>
              <a:gd name="connsiteX432" fmla="*/ 5167295 w 10480562"/>
              <a:gd name="connsiteY432" fmla="*/ 3975335 h 6014735"/>
              <a:gd name="connsiteX433" fmla="*/ 5171910 w 10480562"/>
              <a:gd name="connsiteY433" fmla="*/ 3963595 h 6014735"/>
              <a:gd name="connsiteX434" fmla="*/ 5698468 w 10480562"/>
              <a:gd name="connsiteY434" fmla="*/ 3952976 h 6014735"/>
              <a:gd name="connsiteX435" fmla="*/ 5726179 w 10480562"/>
              <a:gd name="connsiteY435" fmla="*/ 3979811 h 6014735"/>
              <a:gd name="connsiteX436" fmla="*/ 5698468 w 10480562"/>
              <a:gd name="connsiteY436" fmla="*/ 3979811 h 6014735"/>
              <a:gd name="connsiteX437" fmla="*/ 5698468 w 10480562"/>
              <a:gd name="connsiteY437" fmla="*/ 3952976 h 6014735"/>
              <a:gd name="connsiteX438" fmla="*/ 5182274 w 10480562"/>
              <a:gd name="connsiteY438" fmla="*/ 3944833 h 6014735"/>
              <a:gd name="connsiteX439" fmla="*/ 5180876 w 10480562"/>
              <a:gd name="connsiteY439" fmla="*/ 3946308 h 6014735"/>
              <a:gd name="connsiteX440" fmla="*/ 5179384 w 10480562"/>
              <a:gd name="connsiteY440" fmla="*/ 3946552 h 6014735"/>
              <a:gd name="connsiteX441" fmla="*/ 5180365 w 10480562"/>
              <a:gd name="connsiteY441" fmla="*/ 3946849 h 6014735"/>
              <a:gd name="connsiteX442" fmla="*/ 5180876 w 10480562"/>
              <a:gd name="connsiteY442" fmla="*/ 3946308 h 6014735"/>
              <a:gd name="connsiteX443" fmla="*/ 5181873 w 10480562"/>
              <a:gd name="connsiteY443" fmla="*/ 3946149 h 6014735"/>
              <a:gd name="connsiteX444" fmla="*/ 4631504 w 10480562"/>
              <a:gd name="connsiteY444" fmla="*/ 3944032 h 6014735"/>
              <a:gd name="connsiteX445" fmla="*/ 4659215 w 10480562"/>
              <a:gd name="connsiteY445" fmla="*/ 3944032 h 6014735"/>
              <a:gd name="connsiteX446" fmla="*/ 4659215 w 10480562"/>
              <a:gd name="connsiteY446" fmla="*/ 4011114 h 6014735"/>
              <a:gd name="connsiteX447" fmla="*/ 4631504 w 10480562"/>
              <a:gd name="connsiteY447" fmla="*/ 4011114 h 6014735"/>
              <a:gd name="connsiteX448" fmla="*/ 4631504 w 10480562"/>
              <a:gd name="connsiteY448" fmla="*/ 3966391 h 6014735"/>
              <a:gd name="connsiteX449" fmla="*/ 4631504 w 10480562"/>
              <a:gd name="connsiteY449" fmla="*/ 3944032 h 6014735"/>
              <a:gd name="connsiteX450" fmla="*/ 5768203 w 10480562"/>
              <a:gd name="connsiteY450" fmla="*/ 3942912 h 6014735"/>
              <a:gd name="connsiteX451" fmla="*/ 5767174 w 10480562"/>
              <a:gd name="connsiteY451" fmla="*/ 3970304 h 6014735"/>
              <a:gd name="connsiteX452" fmla="*/ 5764603 w 10480562"/>
              <a:gd name="connsiteY452" fmla="*/ 3983502 h 6014735"/>
              <a:gd name="connsiteX453" fmla="*/ 5762667 w 10480562"/>
              <a:gd name="connsiteY453" fmla="*/ 3989033 h 6014735"/>
              <a:gd name="connsiteX454" fmla="*/ 5761402 w 10480562"/>
              <a:gd name="connsiteY454" fmla="*/ 3989453 h 6014735"/>
              <a:gd name="connsiteX455" fmla="*/ 5761696 w 10480562"/>
              <a:gd name="connsiteY455" fmla="*/ 3991612 h 6014735"/>
              <a:gd name="connsiteX456" fmla="*/ 5759462 w 10480562"/>
              <a:gd name="connsiteY456" fmla="*/ 3991450 h 6014735"/>
              <a:gd name="connsiteX457" fmla="*/ 5758515 w 10480562"/>
              <a:gd name="connsiteY457" fmla="*/ 3979806 h 6014735"/>
              <a:gd name="connsiteX458" fmla="*/ 5767174 w 10480562"/>
              <a:gd name="connsiteY458" fmla="*/ 3946825 h 6014735"/>
              <a:gd name="connsiteX459" fmla="*/ 5768212 w 10480562"/>
              <a:gd name="connsiteY459" fmla="*/ 3942646 h 6014735"/>
              <a:gd name="connsiteX460" fmla="*/ 5768258 w 10480562"/>
              <a:gd name="connsiteY460" fmla="*/ 3942702 h 6014735"/>
              <a:gd name="connsiteX461" fmla="*/ 5768203 w 10480562"/>
              <a:gd name="connsiteY461" fmla="*/ 3942912 h 6014735"/>
              <a:gd name="connsiteX462" fmla="*/ 4496401 w 10480562"/>
              <a:gd name="connsiteY462" fmla="*/ 3941794 h 6014735"/>
              <a:gd name="connsiteX463" fmla="*/ 4516030 w 10480562"/>
              <a:gd name="connsiteY463" fmla="*/ 3948503 h 6014735"/>
              <a:gd name="connsiteX464" fmla="*/ 4520650 w 10480562"/>
              <a:gd name="connsiteY464" fmla="*/ 3961920 h 6014735"/>
              <a:gd name="connsiteX465" fmla="*/ 4497552 w 10480562"/>
              <a:gd name="connsiteY465" fmla="*/ 3961920 h 6014735"/>
              <a:gd name="connsiteX466" fmla="*/ 4496401 w 10480562"/>
              <a:gd name="connsiteY466" fmla="*/ 3941794 h 6014735"/>
              <a:gd name="connsiteX467" fmla="*/ 5758515 w 10480562"/>
              <a:gd name="connsiteY467" fmla="*/ 3930612 h 6014735"/>
              <a:gd name="connsiteX468" fmla="*/ 5768258 w 10480562"/>
              <a:gd name="connsiteY468" fmla="*/ 3941444 h 6014735"/>
              <a:gd name="connsiteX469" fmla="*/ 5768212 w 10480562"/>
              <a:gd name="connsiteY469" fmla="*/ 3942646 h 6014735"/>
              <a:gd name="connsiteX470" fmla="*/ 4756214 w 10480562"/>
              <a:gd name="connsiteY470" fmla="*/ 3917197 h 6014735"/>
              <a:gd name="connsiteX471" fmla="*/ 4756214 w 10480562"/>
              <a:gd name="connsiteY471" fmla="*/ 3952976 h 6014735"/>
              <a:gd name="connsiteX472" fmla="*/ 4756214 w 10480562"/>
              <a:gd name="connsiteY472" fmla="*/ 3917197 h 6014735"/>
              <a:gd name="connsiteX473" fmla="*/ 4959442 w 10480562"/>
              <a:gd name="connsiteY473" fmla="*/ 3912722 h 6014735"/>
              <a:gd name="connsiteX474" fmla="*/ 4959442 w 10480562"/>
              <a:gd name="connsiteY474" fmla="*/ 3935085 h 6014735"/>
              <a:gd name="connsiteX475" fmla="*/ 4968683 w 10480562"/>
              <a:gd name="connsiteY475" fmla="*/ 3952976 h 6014735"/>
              <a:gd name="connsiteX476" fmla="*/ 4959442 w 10480562"/>
              <a:gd name="connsiteY476" fmla="*/ 3912722 h 6014735"/>
              <a:gd name="connsiteX477" fmla="*/ 4973301 w 10480562"/>
              <a:gd name="connsiteY477" fmla="*/ 3876943 h 6014735"/>
              <a:gd name="connsiteX478" fmla="*/ 4996394 w 10480562"/>
              <a:gd name="connsiteY478" fmla="*/ 3903777 h 6014735"/>
              <a:gd name="connsiteX479" fmla="*/ 5005632 w 10480562"/>
              <a:gd name="connsiteY479" fmla="*/ 3921668 h 6014735"/>
              <a:gd name="connsiteX480" fmla="*/ 5005632 w 10480562"/>
              <a:gd name="connsiteY480" fmla="*/ 3876943 h 6014735"/>
              <a:gd name="connsiteX481" fmla="*/ 4945590 w 10480562"/>
              <a:gd name="connsiteY481" fmla="*/ 3859055 h 6014735"/>
              <a:gd name="connsiteX482" fmla="*/ 4972726 w 10480562"/>
              <a:gd name="connsiteY482" fmla="*/ 3859055 h 6014735"/>
              <a:gd name="connsiteX483" fmla="*/ 4963785 w 10480562"/>
              <a:gd name="connsiteY483" fmla="*/ 3865348 h 6014735"/>
              <a:gd name="connsiteX484" fmla="*/ 4603788 w 10480562"/>
              <a:gd name="connsiteY484" fmla="*/ 3859055 h 6014735"/>
              <a:gd name="connsiteX485" fmla="*/ 4603788 w 10480562"/>
              <a:gd name="connsiteY485" fmla="*/ 3862410 h 6014735"/>
              <a:gd name="connsiteX486" fmla="*/ 4603788 w 10480562"/>
              <a:gd name="connsiteY486" fmla="*/ 3885889 h 6014735"/>
              <a:gd name="connsiteX487" fmla="*/ 4603788 w 10480562"/>
              <a:gd name="connsiteY487" fmla="*/ 3859055 h 6014735"/>
              <a:gd name="connsiteX488" fmla="*/ 4973301 w 10480562"/>
              <a:gd name="connsiteY488" fmla="*/ 3858649 h 6014735"/>
              <a:gd name="connsiteX489" fmla="*/ 4973301 w 10480562"/>
              <a:gd name="connsiteY489" fmla="*/ 3859055 h 6014735"/>
              <a:gd name="connsiteX490" fmla="*/ 4972726 w 10480562"/>
              <a:gd name="connsiteY490" fmla="*/ 3859055 h 6014735"/>
              <a:gd name="connsiteX491" fmla="*/ 5855140 w 10480562"/>
              <a:gd name="connsiteY491" fmla="*/ 3858342 h 6014735"/>
              <a:gd name="connsiteX492" fmla="*/ 5855891 w 10480562"/>
              <a:gd name="connsiteY492" fmla="*/ 3858927 h 6014735"/>
              <a:gd name="connsiteX493" fmla="*/ 5855510 w 10480562"/>
              <a:gd name="connsiteY493" fmla="*/ 3859055 h 6014735"/>
              <a:gd name="connsiteX494" fmla="*/ 4671794 w 10480562"/>
              <a:gd name="connsiteY494" fmla="*/ 3849793 h 6014735"/>
              <a:gd name="connsiteX495" fmla="*/ 4672500 w 10480562"/>
              <a:gd name="connsiteY495" fmla="*/ 3849885 h 6014735"/>
              <a:gd name="connsiteX496" fmla="*/ 4672010 w 10480562"/>
              <a:gd name="connsiteY496" fmla="*/ 3850286 h 6014735"/>
              <a:gd name="connsiteX497" fmla="*/ 4242072 w 10480562"/>
              <a:gd name="connsiteY497" fmla="*/ 3848853 h 6014735"/>
              <a:gd name="connsiteX498" fmla="*/ 4241206 w 10480562"/>
              <a:gd name="connsiteY498" fmla="*/ 3853466 h 6014735"/>
              <a:gd name="connsiteX499" fmla="*/ 4234275 w 10480562"/>
              <a:gd name="connsiteY499" fmla="*/ 3890363 h 6014735"/>
              <a:gd name="connsiteX500" fmla="*/ 4234275 w 10480562"/>
              <a:gd name="connsiteY500" fmla="*/ 3881976 h 6014735"/>
              <a:gd name="connsiteX501" fmla="*/ 4234275 w 10480562"/>
              <a:gd name="connsiteY501" fmla="*/ 3863528 h 6014735"/>
              <a:gd name="connsiteX502" fmla="*/ 4242072 w 10480562"/>
              <a:gd name="connsiteY502" fmla="*/ 3848853 h 6014735"/>
              <a:gd name="connsiteX503" fmla="*/ 4654597 w 10480562"/>
              <a:gd name="connsiteY503" fmla="*/ 3832220 h 6014735"/>
              <a:gd name="connsiteX504" fmla="*/ 4673706 w 10480562"/>
              <a:gd name="connsiteY504" fmla="*/ 3841734 h 6014735"/>
              <a:gd name="connsiteX505" fmla="*/ 4671198 w 10480562"/>
              <a:gd name="connsiteY505" fmla="*/ 3848433 h 6014735"/>
              <a:gd name="connsiteX506" fmla="*/ 4671794 w 10480562"/>
              <a:gd name="connsiteY506" fmla="*/ 3849793 h 6014735"/>
              <a:gd name="connsiteX507" fmla="*/ 4661381 w 10480562"/>
              <a:gd name="connsiteY507" fmla="*/ 3848434 h 6014735"/>
              <a:gd name="connsiteX508" fmla="*/ 4668453 w 10480562"/>
              <a:gd name="connsiteY508" fmla="*/ 3863528 h 6014735"/>
              <a:gd name="connsiteX509" fmla="*/ 4668453 w 10480562"/>
              <a:gd name="connsiteY509" fmla="*/ 3899307 h 6014735"/>
              <a:gd name="connsiteX510" fmla="*/ 4603788 w 10480562"/>
              <a:gd name="connsiteY510" fmla="*/ 3899307 h 6014735"/>
              <a:gd name="connsiteX511" fmla="*/ 4603788 w 10480562"/>
              <a:gd name="connsiteY511" fmla="*/ 3885889 h 6014735"/>
              <a:gd name="connsiteX512" fmla="*/ 4654597 w 10480562"/>
              <a:gd name="connsiteY512" fmla="*/ 3885889 h 6014735"/>
              <a:gd name="connsiteX513" fmla="*/ 4654597 w 10480562"/>
              <a:gd name="connsiteY513" fmla="*/ 3843964 h 6014735"/>
              <a:gd name="connsiteX514" fmla="*/ 4654597 w 10480562"/>
              <a:gd name="connsiteY514" fmla="*/ 3840606 h 6014735"/>
              <a:gd name="connsiteX515" fmla="*/ 4654597 w 10480562"/>
              <a:gd name="connsiteY515" fmla="*/ 3832220 h 6014735"/>
              <a:gd name="connsiteX516" fmla="*/ 4977921 w 10480562"/>
              <a:gd name="connsiteY516" fmla="*/ 3831438 h 6014735"/>
              <a:gd name="connsiteX517" fmla="*/ 4977921 w 10480562"/>
              <a:gd name="connsiteY517" fmla="*/ 3836696 h 6014735"/>
              <a:gd name="connsiteX518" fmla="*/ 4977921 w 10480562"/>
              <a:gd name="connsiteY518" fmla="*/ 3855395 h 6014735"/>
              <a:gd name="connsiteX519" fmla="*/ 4973301 w 10480562"/>
              <a:gd name="connsiteY519" fmla="*/ 3858649 h 6014735"/>
              <a:gd name="connsiteX520" fmla="*/ 4973301 w 10480562"/>
              <a:gd name="connsiteY520" fmla="*/ 3839489 h 6014735"/>
              <a:gd name="connsiteX521" fmla="*/ 4973301 w 10480562"/>
              <a:gd name="connsiteY521" fmla="*/ 3836696 h 6014735"/>
              <a:gd name="connsiteX522" fmla="*/ 4677694 w 10480562"/>
              <a:gd name="connsiteY522" fmla="*/ 3831102 h 6014735"/>
              <a:gd name="connsiteX523" fmla="*/ 4677694 w 10480562"/>
              <a:gd name="connsiteY523" fmla="*/ 3832220 h 6014735"/>
              <a:gd name="connsiteX524" fmla="*/ 4674805 w 10480562"/>
              <a:gd name="connsiteY524" fmla="*/ 3842284 h 6014735"/>
              <a:gd name="connsiteX525" fmla="*/ 4673706 w 10480562"/>
              <a:gd name="connsiteY525" fmla="*/ 3841734 h 6014735"/>
              <a:gd name="connsiteX526" fmla="*/ 4917802 w 10480562"/>
              <a:gd name="connsiteY526" fmla="*/ 3794766 h 6014735"/>
              <a:gd name="connsiteX527" fmla="*/ 4919916 w 10480562"/>
              <a:gd name="connsiteY527" fmla="*/ 3795628 h 6014735"/>
              <a:gd name="connsiteX528" fmla="*/ 4918939 w 10480562"/>
              <a:gd name="connsiteY528" fmla="*/ 3796608 h 6014735"/>
              <a:gd name="connsiteX529" fmla="*/ 5066841 w 10480562"/>
              <a:gd name="connsiteY529" fmla="*/ 3794655 h 6014735"/>
              <a:gd name="connsiteX530" fmla="*/ 5074916 w 10480562"/>
              <a:gd name="connsiteY530" fmla="*/ 3809861 h 6014735"/>
              <a:gd name="connsiteX531" fmla="*/ 5047203 w 10480562"/>
              <a:gd name="connsiteY531" fmla="*/ 3809861 h 6014735"/>
              <a:gd name="connsiteX532" fmla="*/ 5042584 w 10480562"/>
              <a:gd name="connsiteY532" fmla="*/ 3809861 h 6014735"/>
              <a:gd name="connsiteX533" fmla="*/ 5042584 w 10480562"/>
              <a:gd name="connsiteY533" fmla="*/ 3808603 h 6014735"/>
              <a:gd name="connsiteX534" fmla="*/ 4977921 w 10480562"/>
              <a:gd name="connsiteY534" fmla="*/ 3793568 h 6014735"/>
              <a:gd name="connsiteX535" fmla="*/ 4984273 w 10480562"/>
              <a:gd name="connsiteY535" fmla="*/ 3795323 h 6014735"/>
              <a:gd name="connsiteX536" fmla="*/ 4993668 w 10480562"/>
              <a:gd name="connsiteY536" fmla="*/ 3813528 h 6014735"/>
              <a:gd name="connsiteX537" fmla="*/ 4977921 w 10480562"/>
              <a:gd name="connsiteY537" fmla="*/ 3831438 h 6014735"/>
              <a:gd name="connsiteX538" fmla="*/ 4977921 w 10480562"/>
              <a:gd name="connsiteY538" fmla="*/ 3828307 h 6014735"/>
              <a:gd name="connsiteX539" fmla="*/ 4977921 w 10480562"/>
              <a:gd name="connsiteY539" fmla="*/ 3819363 h 6014735"/>
              <a:gd name="connsiteX540" fmla="*/ 5032409 w 10480562"/>
              <a:gd name="connsiteY540" fmla="*/ 3790155 h 6014735"/>
              <a:gd name="connsiteX541" fmla="*/ 5042584 w 10480562"/>
              <a:gd name="connsiteY541" fmla="*/ 3800914 h 6014735"/>
              <a:gd name="connsiteX542" fmla="*/ 5042584 w 10480562"/>
              <a:gd name="connsiteY542" fmla="*/ 3808603 h 6014735"/>
              <a:gd name="connsiteX543" fmla="*/ 5040395 w 10480562"/>
              <a:gd name="connsiteY543" fmla="*/ 3809861 h 6014735"/>
              <a:gd name="connsiteX544" fmla="*/ 5024107 w 10480562"/>
              <a:gd name="connsiteY544" fmla="*/ 3809861 h 6014735"/>
              <a:gd name="connsiteX545" fmla="*/ 5014873 w 10480562"/>
              <a:gd name="connsiteY545" fmla="*/ 3809861 h 6014735"/>
              <a:gd name="connsiteX546" fmla="*/ 5008522 w 10480562"/>
              <a:gd name="connsiteY546" fmla="*/ 3819363 h 6014735"/>
              <a:gd name="connsiteX547" fmla="*/ 5002610 w 10480562"/>
              <a:gd name="connsiteY547" fmla="*/ 3828640 h 6014735"/>
              <a:gd name="connsiteX548" fmla="*/ 4996394 w 10480562"/>
              <a:gd name="connsiteY548" fmla="*/ 3818805 h 6014735"/>
              <a:gd name="connsiteX549" fmla="*/ 4993668 w 10480562"/>
              <a:gd name="connsiteY549" fmla="*/ 3813528 h 6014735"/>
              <a:gd name="connsiteX550" fmla="*/ 5009678 w 10480562"/>
              <a:gd name="connsiteY550" fmla="*/ 3795326 h 6014735"/>
              <a:gd name="connsiteX551" fmla="*/ 5032409 w 10480562"/>
              <a:gd name="connsiteY551" fmla="*/ 3790155 h 6014735"/>
              <a:gd name="connsiteX552" fmla="*/ 5074916 w 10480562"/>
              <a:gd name="connsiteY552" fmla="*/ 3787497 h 6014735"/>
              <a:gd name="connsiteX553" fmla="*/ 5079293 w 10480562"/>
              <a:gd name="connsiteY553" fmla="*/ 3787497 h 6014735"/>
              <a:gd name="connsiteX554" fmla="*/ 5066841 w 10480562"/>
              <a:gd name="connsiteY554" fmla="*/ 3794655 h 6014735"/>
              <a:gd name="connsiteX555" fmla="*/ 5064526 w 10480562"/>
              <a:gd name="connsiteY555" fmla="*/ 3790290 h 6014735"/>
              <a:gd name="connsiteX556" fmla="*/ 5074916 w 10480562"/>
              <a:gd name="connsiteY556" fmla="*/ 3787497 h 6014735"/>
              <a:gd name="connsiteX557" fmla="*/ 4977416 w 10480562"/>
              <a:gd name="connsiteY557" fmla="*/ 3786312 h 6014735"/>
              <a:gd name="connsiteX558" fmla="*/ 4977921 w 10480562"/>
              <a:gd name="connsiteY558" fmla="*/ 3791970 h 6014735"/>
              <a:gd name="connsiteX559" fmla="*/ 4977921 w 10480562"/>
              <a:gd name="connsiteY559" fmla="*/ 3793568 h 6014735"/>
              <a:gd name="connsiteX560" fmla="*/ 4973663 w 10480562"/>
              <a:gd name="connsiteY560" fmla="*/ 3792390 h 6014735"/>
              <a:gd name="connsiteX561" fmla="*/ 4971833 w 10480562"/>
              <a:gd name="connsiteY561" fmla="*/ 3787304 h 6014735"/>
              <a:gd name="connsiteX562" fmla="*/ 4973883 w 10480562"/>
              <a:gd name="connsiteY562" fmla="*/ 3786939 h 6014735"/>
              <a:gd name="connsiteX563" fmla="*/ 4977416 w 10480562"/>
              <a:gd name="connsiteY563" fmla="*/ 3786312 h 6014735"/>
              <a:gd name="connsiteX564" fmla="*/ 4940479 w 10480562"/>
              <a:gd name="connsiteY564" fmla="*/ 3775031 h 6014735"/>
              <a:gd name="connsiteX565" fmla="*/ 4933464 w 10480562"/>
              <a:gd name="connsiteY565" fmla="*/ 3788620 h 6014735"/>
              <a:gd name="connsiteX566" fmla="*/ 4945590 w 10480562"/>
              <a:gd name="connsiteY566" fmla="*/ 3791970 h 6014735"/>
              <a:gd name="connsiteX567" fmla="*/ 4964125 w 10480562"/>
              <a:gd name="connsiteY567" fmla="*/ 3788677 h 6014735"/>
              <a:gd name="connsiteX568" fmla="*/ 4965221 w 10480562"/>
              <a:gd name="connsiteY568" fmla="*/ 3791970 h 6014735"/>
              <a:gd name="connsiteX569" fmla="*/ 4954824 w 10480562"/>
              <a:gd name="connsiteY569" fmla="*/ 3809861 h 6014735"/>
              <a:gd name="connsiteX570" fmla="*/ 4921915 w 10480562"/>
              <a:gd name="connsiteY570" fmla="*/ 3796444 h 6014735"/>
              <a:gd name="connsiteX571" fmla="*/ 4919916 w 10480562"/>
              <a:gd name="connsiteY571" fmla="*/ 3795628 h 6014735"/>
              <a:gd name="connsiteX572" fmla="*/ 5102627 w 10480562"/>
              <a:gd name="connsiteY572" fmla="*/ 3774082 h 6014735"/>
              <a:gd name="connsiteX573" fmla="*/ 5120525 w 10480562"/>
              <a:gd name="connsiteY573" fmla="*/ 3776875 h 6014735"/>
              <a:gd name="connsiteX574" fmla="*/ 5138080 w 10480562"/>
              <a:gd name="connsiteY574" fmla="*/ 3789015 h 6014735"/>
              <a:gd name="connsiteX575" fmla="*/ 5126304 w 10480562"/>
              <a:gd name="connsiteY575" fmla="*/ 3800914 h 6014735"/>
              <a:gd name="connsiteX576" fmla="*/ 5102627 w 10480562"/>
              <a:gd name="connsiteY576" fmla="*/ 3787497 h 6014735"/>
              <a:gd name="connsiteX577" fmla="*/ 5079293 w 10480562"/>
              <a:gd name="connsiteY577" fmla="*/ 3787497 h 6014735"/>
              <a:gd name="connsiteX578" fmla="*/ 4667952 w 10480562"/>
              <a:gd name="connsiteY578" fmla="*/ 3773941 h 6014735"/>
              <a:gd name="connsiteX579" fmla="*/ 4677694 w 10480562"/>
              <a:gd name="connsiteY579" fmla="*/ 3783026 h 6014735"/>
              <a:gd name="connsiteX580" fmla="*/ 4677694 w 10480562"/>
              <a:gd name="connsiteY580" fmla="*/ 3805385 h 6014735"/>
              <a:gd name="connsiteX581" fmla="*/ 4669033 w 10480562"/>
              <a:gd name="connsiteY581" fmla="*/ 3777438 h 6014735"/>
              <a:gd name="connsiteX582" fmla="*/ 4667952 w 10480562"/>
              <a:gd name="connsiteY582" fmla="*/ 3773941 h 6014735"/>
              <a:gd name="connsiteX583" fmla="*/ 4603788 w 10480562"/>
              <a:gd name="connsiteY583" fmla="*/ 3769606 h 6014735"/>
              <a:gd name="connsiteX584" fmla="*/ 4677694 w 10480562"/>
              <a:gd name="connsiteY584" fmla="*/ 3769606 h 6014735"/>
              <a:gd name="connsiteX585" fmla="*/ 4603788 w 10480562"/>
              <a:gd name="connsiteY585" fmla="*/ 3769606 h 6014735"/>
              <a:gd name="connsiteX586" fmla="*/ 4936173 w 10480562"/>
              <a:gd name="connsiteY586" fmla="*/ 3761064 h 6014735"/>
              <a:gd name="connsiteX587" fmla="*/ 4935847 w 10480562"/>
              <a:gd name="connsiteY587" fmla="*/ 3761363 h 6014735"/>
              <a:gd name="connsiteX588" fmla="*/ 4935233 w 10480562"/>
              <a:gd name="connsiteY588" fmla="*/ 3761537 h 6014735"/>
              <a:gd name="connsiteX589" fmla="*/ 4830116 w 10480562"/>
              <a:gd name="connsiteY589" fmla="*/ 3756191 h 6014735"/>
              <a:gd name="connsiteX590" fmla="*/ 4839354 w 10480562"/>
              <a:gd name="connsiteY590" fmla="*/ 3774082 h 6014735"/>
              <a:gd name="connsiteX591" fmla="*/ 4942705 w 10480562"/>
              <a:gd name="connsiteY591" fmla="*/ 3755074 h 6014735"/>
              <a:gd name="connsiteX592" fmla="*/ 4944021 w 10480562"/>
              <a:gd name="connsiteY592" fmla="*/ 3759670 h 6014735"/>
              <a:gd name="connsiteX593" fmla="*/ 4938082 w 10480562"/>
              <a:gd name="connsiteY593" fmla="*/ 3760105 h 6014735"/>
              <a:gd name="connsiteX594" fmla="*/ 4936173 w 10480562"/>
              <a:gd name="connsiteY594" fmla="*/ 3761064 h 6014735"/>
              <a:gd name="connsiteX595" fmla="*/ 5014873 w 10480562"/>
              <a:gd name="connsiteY595" fmla="*/ 3751718 h 6014735"/>
              <a:gd name="connsiteX596" fmla="*/ 5026869 w 10480562"/>
              <a:gd name="connsiteY596" fmla="*/ 3751718 h 6014735"/>
              <a:gd name="connsiteX597" fmla="*/ 5039934 w 10480562"/>
              <a:gd name="connsiteY597" fmla="*/ 3754593 h 6014735"/>
              <a:gd name="connsiteX598" fmla="*/ 5028153 w 10480562"/>
              <a:gd name="connsiteY598" fmla="*/ 3767369 h 6014735"/>
              <a:gd name="connsiteX599" fmla="*/ 5024107 w 10480562"/>
              <a:gd name="connsiteY599" fmla="*/ 3769606 h 6014735"/>
              <a:gd name="connsiteX600" fmla="*/ 5001014 w 10480562"/>
              <a:gd name="connsiteY600" fmla="*/ 3751718 h 6014735"/>
              <a:gd name="connsiteX601" fmla="*/ 5002557 w 10480562"/>
              <a:gd name="connsiteY601" fmla="*/ 3757683 h 6014735"/>
              <a:gd name="connsiteX602" fmla="*/ 5004479 w 10480562"/>
              <a:gd name="connsiteY602" fmla="*/ 3765136 h 6014735"/>
              <a:gd name="connsiteX603" fmla="*/ 5001014 w 10480562"/>
              <a:gd name="connsiteY603" fmla="*/ 3778551 h 6014735"/>
              <a:gd name="connsiteX604" fmla="*/ 4968683 w 10480562"/>
              <a:gd name="connsiteY604" fmla="*/ 3778551 h 6014735"/>
              <a:gd name="connsiteX605" fmla="*/ 4971833 w 10480562"/>
              <a:gd name="connsiteY605" fmla="*/ 3787304 h 6014735"/>
              <a:gd name="connsiteX606" fmla="*/ 4964125 w 10480562"/>
              <a:gd name="connsiteY606" fmla="*/ 3788677 h 6014735"/>
              <a:gd name="connsiteX607" fmla="*/ 4954824 w 10480562"/>
              <a:gd name="connsiteY607" fmla="*/ 3760662 h 6014735"/>
              <a:gd name="connsiteX608" fmla="*/ 4940479 w 10480562"/>
              <a:gd name="connsiteY608" fmla="*/ 3775031 h 6014735"/>
              <a:gd name="connsiteX609" fmla="*/ 4945590 w 10480562"/>
              <a:gd name="connsiteY609" fmla="*/ 3765136 h 6014735"/>
              <a:gd name="connsiteX610" fmla="*/ 4944021 w 10480562"/>
              <a:gd name="connsiteY610" fmla="*/ 3759670 h 6014735"/>
              <a:gd name="connsiteX611" fmla="*/ 4991776 w 10480562"/>
              <a:gd name="connsiteY611" fmla="*/ 3756191 h 6014735"/>
              <a:gd name="connsiteX612" fmla="*/ 4932366 w 10480562"/>
              <a:gd name="connsiteY612" fmla="*/ 3716557 h 6014735"/>
              <a:gd name="connsiteX613" fmla="*/ 4950208 w 10480562"/>
              <a:gd name="connsiteY613" fmla="*/ 3733828 h 6014735"/>
              <a:gd name="connsiteX614" fmla="*/ 4920291 w 10480562"/>
              <a:gd name="connsiteY614" fmla="*/ 3733828 h 6014735"/>
              <a:gd name="connsiteX615" fmla="*/ 4922492 w 10480562"/>
              <a:gd name="connsiteY615" fmla="*/ 3724884 h 6014735"/>
              <a:gd name="connsiteX616" fmla="*/ 5775331 w 10480562"/>
              <a:gd name="connsiteY616" fmla="*/ 3574922 h 6014735"/>
              <a:gd name="connsiteX617" fmla="*/ 5766018 w 10480562"/>
              <a:gd name="connsiteY617" fmla="*/ 3576180 h 6014735"/>
              <a:gd name="connsiteX618" fmla="*/ 5753892 w 10480562"/>
              <a:gd name="connsiteY618" fmla="*/ 3586242 h 6014735"/>
              <a:gd name="connsiteX619" fmla="*/ 5763133 w 10480562"/>
              <a:gd name="connsiteY619" fmla="*/ 3604132 h 6014735"/>
              <a:gd name="connsiteX620" fmla="*/ 5781608 w 10480562"/>
              <a:gd name="connsiteY620" fmla="*/ 3586242 h 6014735"/>
              <a:gd name="connsiteX621" fmla="*/ 5775331 w 10480562"/>
              <a:gd name="connsiteY621" fmla="*/ 3574922 h 6014735"/>
              <a:gd name="connsiteX622" fmla="*/ 5983469 w 10480562"/>
              <a:gd name="connsiteY622" fmla="*/ 3522436 h 6014735"/>
              <a:gd name="connsiteX623" fmla="*/ 5982171 w 10480562"/>
              <a:gd name="connsiteY623" fmla="*/ 3528729 h 6014735"/>
              <a:gd name="connsiteX624" fmla="*/ 5980220 w 10480562"/>
              <a:gd name="connsiteY624" fmla="*/ 3528099 h 6014735"/>
              <a:gd name="connsiteX625" fmla="*/ 6455966 w 10480562"/>
              <a:gd name="connsiteY625" fmla="*/ 3237398 h 6014735"/>
              <a:gd name="connsiteX626" fmla="*/ 6483677 w 10480562"/>
              <a:gd name="connsiteY626" fmla="*/ 3237398 h 6014735"/>
              <a:gd name="connsiteX627" fmla="*/ 6506775 w 10480562"/>
              <a:gd name="connsiteY627" fmla="*/ 3237398 h 6014735"/>
              <a:gd name="connsiteX628" fmla="*/ 6479059 w 10480562"/>
              <a:gd name="connsiteY628" fmla="*/ 3264233 h 6014735"/>
              <a:gd name="connsiteX629" fmla="*/ 6382064 w 10480562"/>
              <a:gd name="connsiteY629" fmla="*/ 3300011 h 6014735"/>
              <a:gd name="connsiteX630" fmla="*/ 6455966 w 10480562"/>
              <a:gd name="connsiteY630" fmla="*/ 3237398 h 6014735"/>
              <a:gd name="connsiteX631" fmla="*/ 6211163 w 10480562"/>
              <a:gd name="connsiteY631" fmla="*/ 3112171 h 6014735"/>
              <a:gd name="connsiteX632" fmla="*/ 6225023 w 10480562"/>
              <a:gd name="connsiteY632" fmla="*/ 3112171 h 6014735"/>
              <a:gd name="connsiteX633" fmla="*/ 6248115 w 10480562"/>
              <a:gd name="connsiteY633" fmla="*/ 3112171 h 6014735"/>
              <a:gd name="connsiteX634" fmla="*/ 6211163 w 10480562"/>
              <a:gd name="connsiteY634" fmla="*/ 3112171 h 6014735"/>
              <a:gd name="connsiteX635" fmla="*/ 7629163 w 10480562"/>
              <a:gd name="connsiteY635" fmla="*/ 3045084 h 6014735"/>
              <a:gd name="connsiteX636" fmla="*/ 7629163 w 10480562"/>
              <a:gd name="connsiteY636" fmla="*/ 3071919 h 6014735"/>
              <a:gd name="connsiteX637" fmla="*/ 7629163 w 10480562"/>
              <a:gd name="connsiteY637" fmla="*/ 3045084 h 6014735"/>
              <a:gd name="connsiteX638" fmla="*/ 6322017 w 10480562"/>
              <a:gd name="connsiteY638" fmla="*/ 3004834 h 6014735"/>
              <a:gd name="connsiteX639" fmla="*/ 6322017 w 10480562"/>
              <a:gd name="connsiteY639" fmla="*/ 3027198 h 6014735"/>
              <a:gd name="connsiteX640" fmla="*/ 6322017 w 10480562"/>
              <a:gd name="connsiteY640" fmla="*/ 3016016 h 6014735"/>
              <a:gd name="connsiteX641" fmla="*/ 6770047 w 10480562"/>
              <a:gd name="connsiteY641" fmla="*/ 3000364 h 6014735"/>
              <a:gd name="connsiteX642" fmla="*/ 6737718 w 10480562"/>
              <a:gd name="connsiteY642" fmla="*/ 3040613 h 6014735"/>
              <a:gd name="connsiteX643" fmla="*/ 6770047 w 10480562"/>
              <a:gd name="connsiteY643" fmla="*/ 3000364 h 6014735"/>
              <a:gd name="connsiteX644" fmla="*/ 6395921 w 10480562"/>
              <a:gd name="connsiteY644" fmla="*/ 2812526 h 6014735"/>
              <a:gd name="connsiteX645" fmla="*/ 6354349 w 10480562"/>
              <a:gd name="connsiteY645" fmla="*/ 2852773 h 6014735"/>
              <a:gd name="connsiteX646" fmla="*/ 6377442 w 10480562"/>
              <a:gd name="connsiteY646" fmla="*/ 2852773 h 6014735"/>
              <a:gd name="connsiteX647" fmla="*/ 6395921 w 10480562"/>
              <a:gd name="connsiteY647" fmla="*/ 2812526 h 6014735"/>
              <a:gd name="connsiteX648" fmla="*/ 6737220 w 10480562"/>
              <a:gd name="connsiteY648" fmla="*/ 2726582 h 6014735"/>
              <a:gd name="connsiteX649" fmla="*/ 6737718 w 10480562"/>
              <a:gd name="connsiteY649" fmla="*/ 2727548 h 6014735"/>
              <a:gd name="connsiteX650" fmla="*/ 6737720 w 10480562"/>
              <a:gd name="connsiteY650" fmla="*/ 2728494 h 6014735"/>
              <a:gd name="connsiteX651" fmla="*/ 6899381 w 10480562"/>
              <a:gd name="connsiteY651" fmla="*/ 2506990 h 6014735"/>
              <a:gd name="connsiteX652" fmla="*/ 6899381 w 10480562"/>
              <a:gd name="connsiteY652" fmla="*/ 2512873 h 6014735"/>
              <a:gd name="connsiteX653" fmla="*/ 6891137 w 10480562"/>
              <a:gd name="connsiteY653" fmla="*/ 2512873 h 6014735"/>
              <a:gd name="connsiteX654" fmla="*/ 6899381 w 10480562"/>
              <a:gd name="connsiteY654" fmla="*/ 2490514 h 6014735"/>
              <a:gd name="connsiteX655" fmla="*/ 6922474 w 10480562"/>
              <a:gd name="connsiteY655" fmla="*/ 2490514 h 6014735"/>
              <a:gd name="connsiteX656" fmla="*/ 6899381 w 10480562"/>
              <a:gd name="connsiteY656" fmla="*/ 2506990 h 6014735"/>
              <a:gd name="connsiteX657" fmla="*/ 7662668 w 10480562"/>
              <a:gd name="connsiteY657" fmla="*/ 2490096 h 6014735"/>
              <a:gd name="connsiteX658" fmla="*/ 7652259 w 10480562"/>
              <a:gd name="connsiteY658" fmla="*/ 2499456 h 6014735"/>
              <a:gd name="connsiteX659" fmla="*/ 7619929 w 10480562"/>
              <a:gd name="connsiteY659" fmla="*/ 2499456 h 6014735"/>
              <a:gd name="connsiteX660" fmla="*/ 6936330 w 10480562"/>
              <a:gd name="connsiteY660" fmla="*/ 2450262 h 6014735"/>
              <a:gd name="connsiteX661" fmla="*/ 6943259 w 10480562"/>
              <a:gd name="connsiteY661" fmla="*/ 2453618 h 6014735"/>
              <a:gd name="connsiteX662" fmla="*/ 6932106 w 10480562"/>
              <a:gd name="connsiteY662" fmla="*/ 2452536 h 6014735"/>
              <a:gd name="connsiteX663" fmla="*/ 6571435 w 10480562"/>
              <a:gd name="connsiteY663" fmla="*/ 2445791 h 6014735"/>
              <a:gd name="connsiteX664" fmla="*/ 6594533 w 10480562"/>
              <a:gd name="connsiteY664" fmla="*/ 2445791 h 6014735"/>
              <a:gd name="connsiteX665" fmla="*/ 7716924 w 10480562"/>
              <a:gd name="connsiteY665" fmla="*/ 2441316 h 6014735"/>
              <a:gd name="connsiteX666" fmla="*/ 7668425 w 10480562"/>
              <a:gd name="connsiteY666" fmla="*/ 2488834 h 6014735"/>
              <a:gd name="connsiteX667" fmla="*/ 7662668 w 10480562"/>
              <a:gd name="connsiteY667" fmla="*/ 2490096 h 6014735"/>
              <a:gd name="connsiteX668" fmla="*/ 6816238 w 10480562"/>
              <a:gd name="connsiteY668" fmla="*/ 2325035 h 6014735"/>
              <a:gd name="connsiteX669" fmla="*/ 6816238 w 10480562"/>
              <a:gd name="connsiteY669" fmla="*/ 2351870 h 6014735"/>
              <a:gd name="connsiteX670" fmla="*/ 6816238 w 10480562"/>
              <a:gd name="connsiteY670" fmla="*/ 2325035 h 6014735"/>
              <a:gd name="connsiteX671" fmla="*/ 6760811 w 10480562"/>
              <a:gd name="connsiteY671" fmla="*/ 2293730 h 6014735"/>
              <a:gd name="connsiteX672" fmla="*/ 6760811 w 10480562"/>
              <a:gd name="connsiteY672" fmla="*/ 2325035 h 6014735"/>
              <a:gd name="connsiteX673" fmla="*/ 6760811 w 10480562"/>
              <a:gd name="connsiteY673" fmla="*/ 2342923 h 6014735"/>
              <a:gd name="connsiteX674" fmla="*/ 6760811 w 10480562"/>
              <a:gd name="connsiteY674" fmla="*/ 2293730 h 6014735"/>
              <a:gd name="connsiteX675" fmla="*/ 7950827 w 10480562"/>
              <a:gd name="connsiteY675" fmla="*/ 2281710 h 6014735"/>
              <a:gd name="connsiteX676" fmla="*/ 7964609 w 10480562"/>
              <a:gd name="connsiteY676" fmla="*/ 2282548 h 6014735"/>
              <a:gd name="connsiteX677" fmla="*/ 7970960 w 10480562"/>
              <a:gd name="connsiteY677" fmla="*/ 2289256 h 6014735"/>
              <a:gd name="connsiteX678" fmla="*/ 7947867 w 10480562"/>
              <a:gd name="connsiteY678" fmla="*/ 2289256 h 6014735"/>
              <a:gd name="connsiteX679" fmla="*/ 7950827 w 10480562"/>
              <a:gd name="connsiteY679" fmla="*/ 2281710 h 6014735"/>
              <a:gd name="connsiteX680" fmla="*/ 6252736 w 10480562"/>
              <a:gd name="connsiteY680" fmla="*/ 2105892 h 6014735"/>
              <a:gd name="connsiteX681" fmla="*/ 6252736 w 10480562"/>
              <a:gd name="connsiteY681" fmla="*/ 2137195 h 6014735"/>
              <a:gd name="connsiteX682" fmla="*/ 6252736 w 10480562"/>
              <a:gd name="connsiteY682" fmla="*/ 2105892 h 6014735"/>
              <a:gd name="connsiteX683" fmla="*/ 7561975 w 10480562"/>
              <a:gd name="connsiteY683" fmla="*/ 1927694 h 6014735"/>
              <a:gd name="connsiteX684" fmla="*/ 7574316 w 10480562"/>
              <a:gd name="connsiteY684" fmla="*/ 1928115 h 6014735"/>
              <a:gd name="connsiteX685" fmla="*/ 7577114 w 10480562"/>
              <a:gd name="connsiteY685" fmla="*/ 1928374 h 6014735"/>
              <a:gd name="connsiteX686" fmla="*/ 7569121 w 10480562"/>
              <a:gd name="connsiteY686" fmla="*/ 1931466 h 6014735"/>
              <a:gd name="connsiteX687" fmla="*/ 7561975 w 10480562"/>
              <a:gd name="connsiteY687" fmla="*/ 1927694 h 6014735"/>
              <a:gd name="connsiteX688" fmla="*/ 6870728 w 10480562"/>
              <a:gd name="connsiteY688" fmla="*/ 1814699 h 6014735"/>
              <a:gd name="connsiteX689" fmla="*/ 6867047 w 10480562"/>
              <a:gd name="connsiteY689" fmla="*/ 1824130 h 6014735"/>
              <a:gd name="connsiteX690" fmla="*/ 6853190 w 10480562"/>
              <a:gd name="connsiteY690" fmla="*/ 1824130 h 6014735"/>
              <a:gd name="connsiteX691" fmla="*/ 6867047 w 10480562"/>
              <a:gd name="connsiteY691" fmla="*/ 1846493 h 6014735"/>
              <a:gd name="connsiteX692" fmla="*/ 6867047 w 10480562"/>
              <a:gd name="connsiteY692" fmla="*/ 1824130 h 6014735"/>
              <a:gd name="connsiteX693" fmla="*/ 6894763 w 10480562"/>
              <a:gd name="connsiteY693" fmla="*/ 1824130 h 6014735"/>
              <a:gd name="connsiteX694" fmla="*/ 6879170 w 10480562"/>
              <a:gd name="connsiteY694" fmla="*/ 1815746 h 6014735"/>
              <a:gd name="connsiteX695" fmla="*/ 6870728 w 10480562"/>
              <a:gd name="connsiteY695" fmla="*/ 1814699 h 6014735"/>
              <a:gd name="connsiteX696" fmla="*/ 6871670 w 10480562"/>
              <a:gd name="connsiteY696" fmla="*/ 1788351 h 6014735"/>
              <a:gd name="connsiteX697" fmla="*/ 6867047 w 10480562"/>
              <a:gd name="connsiteY697" fmla="*/ 1810715 h 6014735"/>
              <a:gd name="connsiteX698" fmla="*/ 6871670 w 10480562"/>
              <a:gd name="connsiteY698" fmla="*/ 1788351 h 6014735"/>
              <a:gd name="connsiteX699" fmla="*/ 8090737 w 10480562"/>
              <a:gd name="connsiteY699" fmla="*/ 1772556 h 6014735"/>
              <a:gd name="connsiteX700" fmla="*/ 8114146 w 10480562"/>
              <a:gd name="connsiteY700" fmla="*/ 1774931 h 6014735"/>
              <a:gd name="connsiteX701" fmla="*/ 8026387 w 10480562"/>
              <a:gd name="connsiteY701" fmla="*/ 1850964 h 6014735"/>
              <a:gd name="connsiteX702" fmla="*/ 7961727 w 10480562"/>
              <a:gd name="connsiteY702" fmla="*/ 1873323 h 6014735"/>
              <a:gd name="connsiteX703" fmla="*/ 8090737 w 10480562"/>
              <a:gd name="connsiteY703" fmla="*/ 1772556 h 6014735"/>
              <a:gd name="connsiteX704" fmla="*/ 8114584 w 10480562"/>
              <a:gd name="connsiteY704" fmla="*/ 1755858 h 6014735"/>
              <a:gd name="connsiteX705" fmla="*/ 8130315 w 10480562"/>
              <a:gd name="connsiteY705" fmla="*/ 1756485 h 6014735"/>
              <a:gd name="connsiteX706" fmla="*/ 8141861 w 10480562"/>
              <a:gd name="connsiteY706" fmla="*/ 1761516 h 6014735"/>
              <a:gd name="connsiteX707" fmla="*/ 8104912 w 10480562"/>
              <a:gd name="connsiteY707" fmla="*/ 1761516 h 6014735"/>
              <a:gd name="connsiteX708" fmla="*/ 8114584 w 10480562"/>
              <a:gd name="connsiteY708" fmla="*/ 1755858 h 6014735"/>
              <a:gd name="connsiteX709" fmla="*/ 6992223 w 10480562"/>
              <a:gd name="connsiteY709" fmla="*/ 1679535 h 6014735"/>
              <a:gd name="connsiteX710" fmla="*/ 6992981 w 10480562"/>
              <a:gd name="connsiteY710" fmla="*/ 1681995 h 6014735"/>
              <a:gd name="connsiteX711" fmla="*/ 6992334 w 10480562"/>
              <a:gd name="connsiteY711" fmla="*/ 1679897 h 6014735"/>
              <a:gd name="connsiteX712" fmla="*/ 7065731 w 10480562"/>
              <a:gd name="connsiteY712" fmla="*/ 1653689 h 6014735"/>
              <a:gd name="connsiteX713" fmla="*/ 7070277 w 10480562"/>
              <a:gd name="connsiteY713" fmla="*/ 1663124 h 6014735"/>
              <a:gd name="connsiteX714" fmla="*/ 7028707 w 10480562"/>
              <a:gd name="connsiteY714" fmla="*/ 1663124 h 6014735"/>
              <a:gd name="connsiteX715" fmla="*/ 7054689 w 10480562"/>
              <a:gd name="connsiteY715" fmla="*/ 1654737 h 6014735"/>
              <a:gd name="connsiteX716" fmla="*/ 7065731 w 10480562"/>
              <a:gd name="connsiteY716" fmla="*/ 1653689 h 6014735"/>
              <a:gd name="connsiteX717" fmla="*/ 7767733 w 10480562"/>
              <a:gd name="connsiteY717" fmla="*/ 1596042 h 6014735"/>
              <a:gd name="connsiteX718" fmla="*/ 7767733 w 10480562"/>
              <a:gd name="connsiteY718" fmla="*/ 1618401 h 6014735"/>
              <a:gd name="connsiteX719" fmla="*/ 7767733 w 10480562"/>
              <a:gd name="connsiteY719" fmla="*/ 1636292 h 6014735"/>
              <a:gd name="connsiteX720" fmla="*/ 7767733 w 10480562"/>
              <a:gd name="connsiteY720" fmla="*/ 1596042 h 6014735"/>
              <a:gd name="connsiteX721" fmla="*/ 8953462 w 10480562"/>
              <a:gd name="connsiteY721" fmla="*/ 1590220 h 6014735"/>
              <a:gd name="connsiteX722" fmla="*/ 8954787 w 10480562"/>
              <a:gd name="connsiteY722" fmla="*/ 1596037 h 6014735"/>
              <a:gd name="connsiteX723" fmla="*/ 8954787 w 10480562"/>
              <a:gd name="connsiteY723" fmla="*/ 1622872 h 6014735"/>
              <a:gd name="connsiteX724" fmla="*/ 8950243 w 10480562"/>
              <a:gd name="connsiteY724" fmla="*/ 1591424 h 6014735"/>
              <a:gd name="connsiteX725" fmla="*/ 8953462 w 10480562"/>
              <a:gd name="connsiteY725" fmla="*/ 1590220 h 6014735"/>
              <a:gd name="connsiteX726" fmla="*/ 8345828 w 10480562"/>
              <a:gd name="connsiteY726" fmla="*/ 1561345 h 6014735"/>
              <a:gd name="connsiteX727" fmla="*/ 8343795 w 10480562"/>
              <a:gd name="connsiteY727" fmla="*/ 1564176 h 6014735"/>
              <a:gd name="connsiteX728" fmla="*/ 8317380 w 10480562"/>
              <a:gd name="connsiteY728" fmla="*/ 1578151 h 6014735"/>
              <a:gd name="connsiteX729" fmla="*/ 6230074 w 10480562"/>
              <a:gd name="connsiteY729" fmla="*/ 1527766 h 6014735"/>
              <a:gd name="connsiteX730" fmla="*/ 6216938 w 10480562"/>
              <a:gd name="connsiteY730" fmla="*/ 1528398 h 6014735"/>
              <a:gd name="connsiteX731" fmla="*/ 6215782 w 10480562"/>
              <a:gd name="connsiteY731" fmla="*/ 1533428 h 6014735"/>
              <a:gd name="connsiteX732" fmla="*/ 6238879 w 10480562"/>
              <a:gd name="connsiteY732" fmla="*/ 1533428 h 6014735"/>
              <a:gd name="connsiteX733" fmla="*/ 6230074 w 10480562"/>
              <a:gd name="connsiteY733" fmla="*/ 1527766 h 6014735"/>
              <a:gd name="connsiteX734" fmla="*/ 6124849 w 10480562"/>
              <a:gd name="connsiteY734" fmla="*/ 1498558 h 6014735"/>
              <a:gd name="connsiteX735" fmla="*/ 6132644 w 10480562"/>
              <a:gd name="connsiteY735" fmla="*/ 1515538 h 6014735"/>
              <a:gd name="connsiteX736" fmla="*/ 6128023 w 10480562"/>
              <a:gd name="connsiteY736" fmla="*/ 1502121 h 6014735"/>
              <a:gd name="connsiteX737" fmla="*/ 6124849 w 10480562"/>
              <a:gd name="connsiteY737" fmla="*/ 1498558 h 6014735"/>
              <a:gd name="connsiteX738" fmla="*/ 6275179 w 10480562"/>
              <a:gd name="connsiteY738" fmla="*/ 1481785 h 6014735"/>
              <a:gd name="connsiteX739" fmla="*/ 6274642 w 10480562"/>
              <a:gd name="connsiteY739" fmla="*/ 1486606 h 6014735"/>
              <a:gd name="connsiteX740" fmla="*/ 6267170 w 10480562"/>
              <a:gd name="connsiteY740" fmla="*/ 1501562 h 6014735"/>
              <a:gd name="connsiteX741" fmla="*/ 6275829 w 10480562"/>
              <a:gd name="connsiteY741" fmla="*/ 1528953 h 6014735"/>
              <a:gd name="connsiteX742" fmla="*/ 6274096 w 10480562"/>
              <a:gd name="connsiteY742" fmla="*/ 1491499 h 6014735"/>
              <a:gd name="connsiteX743" fmla="*/ 6274642 w 10480562"/>
              <a:gd name="connsiteY743" fmla="*/ 1486606 h 6014735"/>
              <a:gd name="connsiteX744" fmla="*/ 6275829 w 10480562"/>
              <a:gd name="connsiteY744" fmla="*/ 1484230 h 6014735"/>
              <a:gd name="connsiteX745" fmla="*/ 6275179 w 10480562"/>
              <a:gd name="connsiteY745" fmla="*/ 1481785 h 6014735"/>
              <a:gd name="connsiteX746" fmla="*/ 8070845 w 10480562"/>
              <a:gd name="connsiteY746" fmla="*/ 1475846 h 6014735"/>
              <a:gd name="connsiteX747" fmla="*/ 8077196 w 10480562"/>
              <a:gd name="connsiteY747" fmla="*/ 1511065 h 6014735"/>
              <a:gd name="connsiteX748" fmla="*/ 8074311 w 10480562"/>
              <a:gd name="connsiteY748" fmla="*/ 1507151 h 6014735"/>
              <a:gd name="connsiteX749" fmla="*/ 8056512 w 10480562"/>
              <a:gd name="connsiteY749" fmla="*/ 1483025 h 6014735"/>
              <a:gd name="connsiteX750" fmla="*/ 9152177 w 10480562"/>
              <a:gd name="connsiteY750" fmla="*/ 1445588 h 6014735"/>
              <a:gd name="connsiteX751" fmla="*/ 9158021 w 10480562"/>
              <a:gd name="connsiteY751" fmla="*/ 1457395 h 6014735"/>
              <a:gd name="connsiteX752" fmla="*/ 9093356 w 10480562"/>
              <a:gd name="connsiteY752" fmla="*/ 1533428 h 6014735"/>
              <a:gd name="connsiteX753" fmla="*/ 9093356 w 10480562"/>
              <a:gd name="connsiteY753" fmla="*/ 1502121 h 6014735"/>
              <a:gd name="connsiteX754" fmla="*/ 9116449 w 10480562"/>
              <a:gd name="connsiteY754" fmla="*/ 1502121 h 6014735"/>
              <a:gd name="connsiteX755" fmla="*/ 9116449 w 10480562"/>
              <a:gd name="connsiteY755" fmla="*/ 1466342 h 6014735"/>
              <a:gd name="connsiteX756" fmla="*/ 9152177 w 10480562"/>
              <a:gd name="connsiteY756" fmla="*/ 1445588 h 6014735"/>
              <a:gd name="connsiteX757" fmla="*/ 6109548 w 10480562"/>
              <a:gd name="connsiteY757" fmla="*/ 1439507 h 6014735"/>
              <a:gd name="connsiteX758" fmla="*/ 6077219 w 10480562"/>
              <a:gd name="connsiteY758" fmla="*/ 1466342 h 6014735"/>
              <a:gd name="connsiteX759" fmla="*/ 6132644 w 10480562"/>
              <a:gd name="connsiteY759" fmla="*/ 1466342 h 6014735"/>
              <a:gd name="connsiteX760" fmla="*/ 6137262 w 10480562"/>
              <a:gd name="connsiteY760" fmla="*/ 1452927 h 6014735"/>
              <a:gd name="connsiteX761" fmla="*/ 6109548 w 10480562"/>
              <a:gd name="connsiteY761" fmla="*/ 1439507 h 6014735"/>
              <a:gd name="connsiteX762" fmla="*/ 8175178 w 10480562"/>
              <a:gd name="connsiteY762" fmla="*/ 1439126 h 6014735"/>
              <a:gd name="connsiteX763" fmla="*/ 8174772 w 10480562"/>
              <a:gd name="connsiteY763" fmla="*/ 1440205 h 6014735"/>
              <a:gd name="connsiteX764" fmla="*/ 8174673 w 10480562"/>
              <a:gd name="connsiteY764" fmla="*/ 1439321 h 6014735"/>
              <a:gd name="connsiteX765" fmla="*/ 6169596 w 10480562"/>
              <a:gd name="connsiteY765" fmla="*/ 1430561 h 6014735"/>
              <a:gd name="connsiteX766" fmla="*/ 6152272 w 10480562"/>
              <a:gd name="connsiteY766" fmla="*/ 1443980 h 6014735"/>
              <a:gd name="connsiteX767" fmla="*/ 6141880 w 10480562"/>
              <a:gd name="connsiteY767" fmla="*/ 1443980 h 6014735"/>
              <a:gd name="connsiteX768" fmla="*/ 6144912 w 10480562"/>
              <a:gd name="connsiteY768" fmla="*/ 1450689 h 6014735"/>
              <a:gd name="connsiteX769" fmla="*/ 6152272 w 10480562"/>
              <a:gd name="connsiteY769" fmla="*/ 1443980 h 6014735"/>
              <a:gd name="connsiteX770" fmla="*/ 6162090 w 10480562"/>
              <a:gd name="connsiteY770" fmla="*/ 1443980 h 6014735"/>
              <a:gd name="connsiteX771" fmla="*/ 6164978 w 10480562"/>
              <a:gd name="connsiteY771" fmla="*/ 1443980 h 6014735"/>
              <a:gd name="connsiteX772" fmla="*/ 8180025 w 10480562"/>
              <a:gd name="connsiteY772" fmla="*/ 1428480 h 6014735"/>
              <a:gd name="connsiteX773" fmla="*/ 8182857 w 10480562"/>
              <a:gd name="connsiteY773" fmla="*/ 1436151 h 6014735"/>
              <a:gd name="connsiteX774" fmla="*/ 8175178 w 10480562"/>
              <a:gd name="connsiteY774" fmla="*/ 1439126 h 6014735"/>
              <a:gd name="connsiteX775" fmla="*/ 8178813 w 10480562"/>
              <a:gd name="connsiteY775" fmla="*/ 1429443 h 6014735"/>
              <a:gd name="connsiteX776" fmla="*/ 8454103 w 10480562"/>
              <a:gd name="connsiteY776" fmla="*/ 1426456 h 6014735"/>
              <a:gd name="connsiteX777" fmla="*/ 8455943 w 10480562"/>
              <a:gd name="connsiteY777" fmla="*/ 1430561 h 6014735"/>
              <a:gd name="connsiteX778" fmla="*/ 8455943 w 10480562"/>
              <a:gd name="connsiteY778" fmla="*/ 1452927 h 6014735"/>
              <a:gd name="connsiteX779" fmla="*/ 8455943 w 10480562"/>
              <a:gd name="connsiteY779" fmla="*/ 1502121 h 6014735"/>
              <a:gd name="connsiteX780" fmla="*/ 8409757 w 10480562"/>
              <a:gd name="connsiteY780" fmla="*/ 1502121 h 6014735"/>
              <a:gd name="connsiteX781" fmla="*/ 8409757 w 10480562"/>
              <a:gd name="connsiteY781" fmla="*/ 1524484 h 6014735"/>
              <a:gd name="connsiteX782" fmla="*/ 8351445 w 10480562"/>
              <a:gd name="connsiteY782" fmla="*/ 1558025 h 6014735"/>
              <a:gd name="connsiteX783" fmla="*/ 8345828 w 10480562"/>
              <a:gd name="connsiteY783" fmla="*/ 1561345 h 6014735"/>
              <a:gd name="connsiteX784" fmla="*/ 8365881 w 10480562"/>
              <a:gd name="connsiteY784" fmla="*/ 1533428 h 6014735"/>
              <a:gd name="connsiteX785" fmla="*/ 8386664 w 10480562"/>
              <a:gd name="connsiteY785" fmla="*/ 1488706 h 6014735"/>
              <a:gd name="connsiteX786" fmla="*/ 8449014 w 10480562"/>
              <a:gd name="connsiteY786" fmla="*/ 1429583 h 6014735"/>
              <a:gd name="connsiteX787" fmla="*/ 8454103 w 10480562"/>
              <a:gd name="connsiteY787" fmla="*/ 1426456 h 6014735"/>
              <a:gd name="connsiteX788" fmla="*/ 7165183 w 10480562"/>
              <a:gd name="connsiteY788" fmla="*/ 1410017 h 6014735"/>
              <a:gd name="connsiteX789" fmla="*/ 7158040 w 10480562"/>
              <a:gd name="connsiteY789" fmla="*/ 1443980 h 6014735"/>
              <a:gd name="connsiteX790" fmla="*/ 7190369 w 10480562"/>
              <a:gd name="connsiteY790" fmla="*/ 1443980 h 6014735"/>
              <a:gd name="connsiteX791" fmla="*/ 7176515 w 10480562"/>
              <a:gd name="connsiteY791" fmla="*/ 1412672 h 6014735"/>
              <a:gd name="connsiteX792" fmla="*/ 7165183 w 10480562"/>
              <a:gd name="connsiteY792" fmla="*/ 1410017 h 6014735"/>
              <a:gd name="connsiteX793" fmla="*/ 6659196 w 10480562"/>
              <a:gd name="connsiteY793" fmla="*/ 1367949 h 6014735"/>
              <a:gd name="connsiteX794" fmla="*/ 6659544 w 10480562"/>
              <a:gd name="connsiteY794" fmla="*/ 1368732 h 6014735"/>
              <a:gd name="connsiteX795" fmla="*/ 6659298 w 10480562"/>
              <a:gd name="connsiteY795" fmla="*/ 1368628 h 6014735"/>
              <a:gd name="connsiteX796" fmla="*/ 7347772 w 10480562"/>
              <a:gd name="connsiteY796" fmla="*/ 1361030 h 6014735"/>
              <a:gd name="connsiteX797" fmla="*/ 7347411 w 10480562"/>
              <a:gd name="connsiteY797" fmla="*/ 1367949 h 6014735"/>
              <a:gd name="connsiteX798" fmla="*/ 7347411 w 10480562"/>
              <a:gd name="connsiteY798" fmla="*/ 1389193 h 6014735"/>
              <a:gd name="connsiteX799" fmla="*/ 7347411 w 10480562"/>
              <a:gd name="connsiteY799" fmla="*/ 1399257 h 6014735"/>
              <a:gd name="connsiteX800" fmla="*/ 7344879 w 10480562"/>
              <a:gd name="connsiteY800" fmla="*/ 1401597 h 6014735"/>
              <a:gd name="connsiteX801" fmla="*/ 7319700 w 10480562"/>
              <a:gd name="connsiteY801" fmla="*/ 1403728 h 6014735"/>
              <a:gd name="connsiteX802" fmla="*/ 7326018 w 10480562"/>
              <a:gd name="connsiteY802" fmla="*/ 1419026 h 6014735"/>
              <a:gd name="connsiteX803" fmla="*/ 7322008 w 10480562"/>
              <a:gd name="connsiteY803" fmla="*/ 1422737 h 6014735"/>
              <a:gd name="connsiteX804" fmla="*/ 7296602 w 10480562"/>
              <a:gd name="connsiteY804" fmla="*/ 1426092 h 6014735"/>
              <a:gd name="connsiteX805" fmla="*/ 7282746 w 10480562"/>
              <a:gd name="connsiteY805" fmla="*/ 1451247 h 6014735"/>
              <a:gd name="connsiteX806" fmla="*/ 7292501 w 10480562"/>
              <a:gd name="connsiteY806" fmla="*/ 1461871 h 6014735"/>
              <a:gd name="connsiteX807" fmla="*/ 7278127 w 10480562"/>
              <a:gd name="connsiteY807" fmla="*/ 1461871 h 6014735"/>
              <a:gd name="connsiteX808" fmla="*/ 7274803 w 10480562"/>
              <a:gd name="connsiteY808" fmla="*/ 1466342 h 6014735"/>
              <a:gd name="connsiteX809" fmla="*/ 7268891 w 10480562"/>
              <a:gd name="connsiteY809" fmla="*/ 1466342 h 6014735"/>
              <a:gd name="connsiteX810" fmla="*/ 7236560 w 10480562"/>
              <a:gd name="connsiteY810" fmla="*/ 1466342 h 6014735"/>
              <a:gd name="connsiteX811" fmla="*/ 7244641 w 10480562"/>
              <a:gd name="connsiteY811" fmla="*/ 1466342 h 6014735"/>
              <a:gd name="connsiteX812" fmla="*/ 7259653 w 10480562"/>
              <a:gd name="connsiteY812" fmla="*/ 1466342 h 6014735"/>
              <a:gd name="connsiteX813" fmla="*/ 7268891 w 10480562"/>
              <a:gd name="connsiteY813" fmla="*/ 1466342 h 6014735"/>
              <a:gd name="connsiteX814" fmla="*/ 7245798 w 10480562"/>
              <a:gd name="connsiteY814" fmla="*/ 1497650 h 6014735"/>
              <a:gd name="connsiteX815" fmla="*/ 7225590 w 10480562"/>
              <a:gd name="connsiteY815" fmla="*/ 1521126 h 6014735"/>
              <a:gd name="connsiteX816" fmla="*/ 7224287 w 10480562"/>
              <a:gd name="connsiteY816" fmla="*/ 1522645 h 6014735"/>
              <a:gd name="connsiteX817" fmla="*/ 7223212 w 10480562"/>
              <a:gd name="connsiteY817" fmla="*/ 1523229 h 6014735"/>
              <a:gd name="connsiteX818" fmla="*/ 7231362 w 10480562"/>
              <a:gd name="connsiteY818" fmla="*/ 1503238 h 6014735"/>
              <a:gd name="connsiteX819" fmla="*/ 7222701 w 10480562"/>
              <a:gd name="connsiteY819" fmla="*/ 1502121 h 6014735"/>
              <a:gd name="connsiteX820" fmla="*/ 7199608 w 10480562"/>
              <a:gd name="connsiteY820" fmla="*/ 1533428 h 6014735"/>
              <a:gd name="connsiteX821" fmla="*/ 7171892 w 10480562"/>
              <a:gd name="connsiteY821" fmla="*/ 1533428 h 6014735"/>
              <a:gd name="connsiteX822" fmla="*/ 7084134 w 10480562"/>
              <a:gd name="connsiteY822" fmla="*/ 1613930 h 6014735"/>
              <a:gd name="connsiteX823" fmla="*/ 7056423 w 10480562"/>
              <a:gd name="connsiteY823" fmla="*/ 1640765 h 6014735"/>
              <a:gd name="connsiteX824" fmla="*/ 7032026 w 10480562"/>
              <a:gd name="connsiteY824" fmla="*/ 1627879 h 6014735"/>
              <a:gd name="connsiteX825" fmla="*/ 7024065 w 10480562"/>
              <a:gd name="connsiteY825" fmla="*/ 1640625 h 6014735"/>
              <a:gd name="connsiteX826" fmla="*/ 7024089 w 10480562"/>
              <a:gd name="connsiteY826" fmla="*/ 1640765 h 6014735"/>
              <a:gd name="connsiteX827" fmla="*/ 7023630 w 10480562"/>
              <a:gd name="connsiteY827" fmla="*/ 1641322 h 6014735"/>
              <a:gd name="connsiteX828" fmla="*/ 7022935 w 10480562"/>
              <a:gd name="connsiteY828" fmla="*/ 1642440 h 6014735"/>
              <a:gd name="connsiteX829" fmla="*/ 7028707 w 10480562"/>
              <a:gd name="connsiteY829" fmla="*/ 1663124 h 6014735"/>
              <a:gd name="connsiteX830" fmla="*/ 7005708 w 10480562"/>
              <a:gd name="connsiteY830" fmla="*/ 1663124 h 6014735"/>
              <a:gd name="connsiteX831" fmla="*/ 6992223 w 10480562"/>
              <a:gd name="connsiteY831" fmla="*/ 1679535 h 6014735"/>
              <a:gd name="connsiteX832" fmla="*/ 6979054 w 10480562"/>
              <a:gd name="connsiteY832" fmla="*/ 1695552 h 6014735"/>
              <a:gd name="connsiteX833" fmla="*/ 6927094 w 10480562"/>
              <a:gd name="connsiteY833" fmla="*/ 1716793 h 6014735"/>
              <a:gd name="connsiteX834" fmla="*/ 6862429 w 10480562"/>
              <a:gd name="connsiteY834" fmla="*/ 1743628 h 6014735"/>
              <a:gd name="connsiteX835" fmla="*/ 6802381 w 10480562"/>
              <a:gd name="connsiteY835" fmla="*/ 1774936 h 6014735"/>
              <a:gd name="connsiteX836" fmla="*/ 6815737 w 10480562"/>
              <a:gd name="connsiteY836" fmla="*/ 1774936 h 6014735"/>
              <a:gd name="connsiteX837" fmla="*/ 6816815 w 10480562"/>
              <a:gd name="connsiteY837" fmla="*/ 1774936 h 6014735"/>
              <a:gd name="connsiteX838" fmla="*/ 6825479 w 10480562"/>
              <a:gd name="connsiteY838" fmla="*/ 1774936 h 6014735"/>
              <a:gd name="connsiteX839" fmla="*/ 6885522 w 10480562"/>
              <a:gd name="connsiteY839" fmla="*/ 1748101 h 6014735"/>
              <a:gd name="connsiteX840" fmla="*/ 6996375 w 10480562"/>
              <a:gd name="connsiteY840" fmla="*/ 1748101 h 6014735"/>
              <a:gd name="connsiteX841" fmla="*/ 7070279 w 10480562"/>
              <a:gd name="connsiteY841" fmla="*/ 1748101 h 6014735"/>
              <a:gd name="connsiteX842" fmla="*/ 7070279 w 10480562"/>
              <a:gd name="connsiteY842" fmla="*/ 1716793 h 6014735"/>
              <a:gd name="connsiteX843" fmla="*/ 7134942 w 10480562"/>
              <a:gd name="connsiteY843" fmla="*/ 1685488 h 6014735"/>
              <a:gd name="connsiteX844" fmla="*/ 7162658 w 10480562"/>
              <a:gd name="connsiteY844" fmla="*/ 1685488 h 6014735"/>
              <a:gd name="connsiteX845" fmla="*/ 7259653 w 10480562"/>
              <a:gd name="connsiteY845" fmla="*/ 1613930 h 6014735"/>
              <a:gd name="connsiteX846" fmla="*/ 7287366 w 10480562"/>
              <a:gd name="connsiteY846" fmla="*/ 1573678 h 6014735"/>
              <a:gd name="connsiteX847" fmla="*/ 7370509 w 10480562"/>
              <a:gd name="connsiteY847" fmla="*/ 1524484 h 6014735"/>
              <a:gd name="connsiteX848" fmla="*/ 7425936 w 10480562"/>
              <a:gd name="connsiteY848" fmla="*/ 1493174 h 6014735"/>
              <a:gd name="connsiteX849" fmla="*/ 7425936 w 10480562"/>
              <a:gd name="connsiteY849" fmla="*/ 1439507 h 6014735"/>
              <a:gd name="connsiteX850" fmla="*/ 7388984 w 10480562"/>
              <a:gd name="connsiteY850" fmla="*/ 1475286 h 6014735"/>
              <a:gd name="connsiteX851" fmla="*/ 7361268 w 10480562"/>
              <a:gd name="connsiteY851" fmla="*/ 1475286 h 6014735"/>
              <a:gd name="connsiteX852" fmla="*/ 7218083 w 10480562"/>
              <a:gd name="connsiteY852" fmla="*/ 1551317 h 6014735"/>
              <a:gd name="connsiteX853" fmla="*/ 7171892 w 10480562"/>
              <a:gd name="connsiteY853" fmla="*/ 1551317 h 6014735"/>
              <a:gd name="connsiteX854" fmla="*/ 7223212 w 10480562"/>
              <a:gd name="connsiteY854" fmla="*/ 1523229 h 6014735"/>
              <a:gd name="connsiteX855" fmla="*/ 7222701 w 10480562"/>
              <a:gd name="connsiteY855" fmla="*/ 1524484 h 6014735"/>
              <a:gd name="connsiteX856" fmla="*/ 7224287 w 10480562"/>
              <a:gd name="connsiteY856" fmla="*/ 1522645 h 6014735"/>
              <a:gd name="connsiteX857" fmla="*/ 7278127 w 10480562"/>
              <a:gd name="connsiteY857" fmla="*/ 1493174 h 6014735"/>
              <a:gd name="connsiteX858" fmla="*/ 7267737 w 10480562"/>
              <a:gd name="connsiteY858" fmla="*/ 1475846 h 6014735"/>
              <a:gd name="connsiteX859" fmla="*/ 7274803 w 10480562"/>
              <a:gd name="connsiteY859" fmla="*/ 1466342 h 6014735"/>
              <a:gd name="connsiteX860" fmla="*/ 7296602 w 10480562"/>
              <a:gd name="connsiteY860" fmla="*/ 1466342 h 6014735"/>
              <a:gd name="connsiteX861" fmla="*/ 7292501 w 10480562"/>
              <a:gd name="connsiteY861" fmla="*/ 1461871 h 6014735"/>
              <a:gd name="connsiteX862" fmla="*/ 7328936 w 10480562"/>
              <a:gd name="connsiteY862" fmla="*/ 1461871 h 6014735"/>
              <a:gd name="connsiteX863" fmla="*/ 7328936 w 10480562"/>
              <a:gd name="connsiteY863" fmla="*/ 1426092 h 6014735"/>
              <a:gd name="connsiteX864" fmla="*/ 7326018 w 10480562"/>
              <a:gd name="connsiteY864" fmla="*/ 1419026 h 6014735"/>
              <a:gd name="connsiteX865" fmla="*/ 7344879 w 10480562"/>
              <a:gd name="connsiteY865" fmla="*/ 1401597 h 6014735"/>
              <a:gd name="connsiteX866" fmla="*/ 7347411 w 10480562"/>
              <a:gd name="connsiteY866" fmla="*/ 1401384 h 6014735"/>
              <a:gd name="connsiteX867" fmla="*/ 7366448 w 10480562"/>
              <a:gd name="connsiteY867" fmla="*/ 1399774 h 6014735"/>
              <a:gd name="connsiteX868" fmla="*/ 7370509 w 10480562"/>
              <a:gd name="connsiteY868" fmla="*/ 1408201 h 6014735"/>
              <a:gd name="connsiteX869" fmla="*/ 7396491 w 10480562"/>
              <a:gd name="connsiteY869" fmla="*/ 1412115 h 6014735"/>
              <a:gd name="connsiteX870" fmla="*/ 7409107 w 10480562"/>
              <a:gd name="connsiteY870" fmla="*/ 1400851 h 6014735"/>
              <a:gd name="connsiteX871" fmla="*/ 7449028 w 10480562"/>
              <a:gd name="connsiteY871" fmla="*/ 1403728 h 6014735"/>
              <a:gd name="connsiteX872" fmla="*/ 7472121 w 10480562"/>
              <a:gd name="connsiteY872" fmla="*/ 1430561 h 6014735"/>
              <a:gd name="connsiteX873" fmla="*/ 7472121 w 10480562"/>
              <a:gd name="connsiteY873" fmla="*/ 1385838 h 6014735"/>
              <a:gd name="connsiteX874" fmla="*/ 7436326 w 10480562"/>
              <a:gd name="connsiteY874" fmla="*/ 1385838 h 6014735"/>
              <a:gd name="connsiteX875" fmla="*/ 7425936 w 10480562"/>
              <a:gd name="connsiteY875" fmla="*/ 1385838 h 6014735"/>
              <a:gd name="connsiteX876" fmla="*/ 7409107 w 10480562"/>
              <a:gd name="connsiteY876" fmla="*/ 1400851 h 6014735"/>
              <a:gd name="connsiteX877" fmla="*/ 7379166 w 10480562"/>
              <a:gd name="connsiteY877" fmla="*/ 1398695 h 6014735"/>
              <a:gd name="connsiteX878" fmla="*/ 7366448 w 10480562"/>
              <a:gd name="connsiteY878" fmla="*/ 1399774 h 6014735"/>
              <a:gd name="connsiteX879" fmla="*/ 7350301 w 10480562"/>
              <a:gd name="connsiteY879" fmla="*/ 1366272 h 6014735"/>
              <a:gd name="connsiteX880" fmla="*/ 7347772 w 10480562"/>
              <a:gd name="connsiteY880" fmla="*/ 1361030 h 6014735"/>
              <a:gd name="connsiteX881" fmla="*/ 7233095 w 10480562"/>
              <a:gd name="connsiteY881" fmla="*/ 1352574 h 6014735"/>
              <a:gd name="connsiteX882" fmla="*/ 7225013 w 10480562"/>
              <a:gd name="connsiteY882" fmla="*/ 1357885 h 6014735"/>
              <a:gd name="connsiteX883" fmla="*/ 7222701 w 10480562"/>
              <a:gd name="connsiteY883" fmla="*/ 1390313 h 6014735"/>
              <a:gd name="connsiteX884" fmla="*/ 7255035 w 10480562"/>
              <a:gd name="connsiteY884" fmla="*/ 1390313 h 6014735"/>
              <a:gd name="connsiteX885" fmla="*/ 7241178 w 10480562"/>
              <a:gd name="connsiteY885" fmla="*/ 1359003 h 6014735"/>
              <a:gd name="connsiteX886" fmla="*/ 7233095 w 10480562"/>
              <a:gd name="connsiteY886" fmla="*/ 1352574 h 6014735"/>
              <a:gd name="connsiteX887" fmla="*/ 7841634 w 10480562"/>
              <a:gd name="connsiteY887" fmla="*/ 1341115 h 6014735"/>
              <a:gd name="connsiteX888" fmla="*/ 7841634 w 10480562"/>
              <a:gd name="connsiteY888" fmla="*/ 1345588 h 6014735"/>
              <a:gd name="connsiteX889" fmla="*/ 7864730 w 10480562"/>
              <a:gd name="connsiteY889" fmla="*/ 1341115 h 6014735"/>
              <a:gd name="connsiteX890" fmla="*/ 7841634 w 10480562"/>
              <a:gd name="connsiteY890" fmla="*/ 1341115 h 6014735"/>
              <a:gd name="connsiteX891" fmla="*/ 6714625 w 10480562"/>
              <a:gd name="connsiteY891" fmla="*/ 1341115 h 6014735"/>
              <a:gd name="connsiteX892" fmla="*/ 6728480 w 10480562"/>
              <a:gd name="connsiteY892" fmla="*/ 1372423 h 6014735"/>
              <a:gd name="connsiteX893" fmla="*/ 6751577 w 10480562"/>
              <a:gd name="connsiteY893" fmla="*/ 1372423 h 6014735"/>
              <a:gd name="connsiteX894" fmla="*/ 6714625 w 10480562"/>
              <a:gd name="connsiteY894" fmla="*/ 1341115 h 6014735"/>
              <a:gd name="connsiteX895" fmla="*/ 6392314 w 10480562"/>
              <a:gd name="connsiteY895" fmla="*/ 1339925 h 6014735"/>
              <a:gd name="connsiteX896" fmla="*/ 6402852 w 10480562"/>
              <a:gd name="connsiteY896" fmla="*/ 1340552 h 6014735"/>
              <a:gd name="connsiteX897" fmla="*/ 6414398 w 10480562"/>
              <a:gd name="connsiteY897" fmla="*/ 1345586 h 6014735"/>
              <a:gd name="connsiteX898" fmla="*/ 6377446 w 10480562"/>
              <a:gd name="connsiteY898" fmla="*/ 1345586 h 6014735"/>
              <a:gd name="connsiteX899" fmla="*/ 6392314 w 10480562"/>
              <a:gd name="connsiteY899" fmla="*/ 1339925 h 6014735"/>
              <a:gd name="connsiteX900" fmla="*/ 6515345 w 10480562"/>
              <a:gd name="connsiteY900" fmla="*/ 1339708 h 6014735"/>
              <a:gd name="connsiteX901" fmla="*/ 6529868 w 10480562"/>
              <a:gd name="connsiteY901" fmla="*/ 1372418 h 6014735"/>
              <a:gd name="connsiteX902" fmla="*/ 6506775 w 10480562"/>
              <a:gd name="connsiteY902" fmla="*/ 1372418 h 6014735"/>
              <a:gd name="connsiteX903" fmla="*/ 6506775 w 10480562"/>
              <a:gd name="connsiteY903" fmla="*/ 1341115 h 6014735"/>
              <a:gd name="connsiteX904" fmla="*/ 6515345 w 10480562"/>
              <a:gd name="connsiteY904" fmla="*/ 1339708 h 6014735"/>
              <a:gd name="connsiteX905" fmla="*/ 6650177 w 10480562"/>
              <a:gd name="connsiteY905" fmla="*/ 1333947 h 6014735"/>
              <a:gd name="connsiteX906" fmla="*/ 6652430 w 10480562"/>
              <a:gd name="connsiteY906" fmla="*/ 1336854 h 6014735"/>
              <a:gd name="connsiteX907" fmla="*/ 6652565 w 10480562"/>
              <a:gd name="connsiteY907" fmla="*/ 1337291 h 6014735"/>
              <a:gd name="connsiteX908" fmla="*/ 6649383 w 10480562"/>
              <a:gd name="connsiteY908" fmla="*/ 1338319 h 6014735"/>
              <a:gd name="connsiteX909" fmla="*/ 7305356 w 10480562"/>
              <a:gd name="connsiteY909" fmla="*/ 1326169 h 6014735"/>
              <a:gd name="connsiteX910" fmla="*/ 7304110 w 10480562"/>
              <a:gd name="connsiteY910" fmla="*/ 1331613 h 6014735"/>
              <a:gd name="connsiteX911" fmla="*/ 7304040 w 10480562"/>
              <a:gd name="connsiteY911" fmla="*/ 1332171 h 6014735"/>
              <a:gd name="connsiteX912" fmla="*/ 7301225 w 10480562"/>
              <a:gd name="connsiteY912" fmla="*/ 1332171 h 6014735"/>
              <a:gd name="connsiteX913" fmla="*/ 6488300 w 10480562"/>
              <a:gd name="connsiteY913" fmla="*/ 1323224 h 6014735"/>
              <a:gd name="connsiteX914" fmla="*/ 6488300 w 10480562"/>
              <a:gd name="connsiteY914" fmla="*/ 1350059 h 6014735"/>
              <a:gd name="connsiteX915" fmla="*/ 6488300 w 10480562"/>
              <a:gd name="connsiteY915" fmla="*/ 1346146 h 6014735"/>
              <a:gd name="connsiteX916" fmla="*/ 6652524 w 10480562"/>
              <a:gd name="connsiteY916" fmla="*/ 1321068 h 6014735"/>
              <a:gd name="connsiteX917" fmla="*/ 6659196 w 10480562"/>
              <a:gd name="connsiteY917" fmla="*/ 1323224 h 6014735"/>
              <a:gd name="connsiteX918" fmla="*/ 6659196 w 10480562"/>
              <a:gd name="connsiteY918" fmla="*/ 1330097 h 6014735"/>
              <a:gd name="connsiteX919" fmla="*/ 6654578 w 10480562"/>
              <a:gd name="connsiteY919" fmla="*/ 1336644 h 6014735"/>
              <a:gd name="connsiteX920" fmla="*/ 6652729 w 10480562"/>
              <a:gd name="connsiteY920" fmla="*/ 1337238 h 6014735"/>
              <a:gd name="connsiteX921" fmla="*/ 6652430 w 10480562"/>
              <a:gd name="connsiteY921" fmla="*/ 1336854 h 6014735"/>
              <a:gd name="connsiteX922" fmla="*/ 6650689 w 10480562"/>
              <a:gd name="connsiteY922" fmla="*/ 1331150 h 6014735"/>
              <a:gd name="connsiteX923" fmla="*/ 6485529 w 10480562"/>
              <a:gd name="connsiteY923" fmla="*/ 1318756 h 6014735"/>
              <a:gd name="connsiteX924" fmla="*/ 6488300 w 10480562"/>
              <a:gd name="connsiteY924" fmla="*/ 1318756 h 6014735"/>
              <a:gd name="connsiteX925" fmla="*/ 6488300 w 10480562"/>
              <a:gd name="connsiteY925" fmla="*/ 1323224 h 6014735"/>
              <a:gd name="connsiteX926" fmla="*/ 7257922 w 10480562"/>
              <a:gd name="connsiteY926" fmla="*/ 1318751 h 6014735"/>
              <a:gd name="connsiteX927" fmla="*/ 7255035 w 10480562"/>
              <a:gd name="connsiteY927" fmla="*/ 1332171 h 6014735"/>
              <a:gd name="connsiteX928" fmla="*/ 7262282 w 10480562"/>
              <a:gd name="connsiteY928" fmla="*/ 1321648 h 6014735"/>
              <a:gd name="connsiteX929" fmla="*/ 7265446 w 10480562"/>
              <a:gd name="connsiteY929" fmla="*/ 1323750 h 6014735"/>
              <a:gd name="connsiteX930" fmla="*/ 7272932 w 10480562"/>
              <a:gd name="connsiteY930" fmla="*/ 1355647 h 6014735"/>
              <a:gd name="connsiteX931" fmla="*/ 7278127 w 10480562"/>
              <a:gd name="connsiteY931" fmla="*/ 1372423 h 6014735"/>
              <a:gd name="connsiteX932" fmla="*/ 7278127 w 10480562"/>
              <a:gd name="connsiteY932" fmla="*/ 1332171 h 6014735"/>
              <a:gd name="connsiteX933" fmla="*/ 7265446 w 10480562"/>
              <a:gd name="connsiteY933" fmla="*/ 1323750 h 6014735"/>
              <a:gd name="connsiteX934" fmla="*/ 7264273 w 10480562"/>
              <a:gd name="connsiteY934" fmla="*/ 1318756 h 6014735"/>
              <a:gd name="connsiteX935" fmla="*/ 7262282 w 10480562"/>
              <a:gd name="connsiteY935" fmla="*/ 1321648 h 6014735"/>
              <a:gd name="connsiteX936" fmla="*/ 7307070 w 10480562"/>
              <a:gd name="connsiteY936" fmla="*/ 1318683 h 6014735"/>
              <a:gd name="connsiteX937" fmla="*/ 7310461 w 10480562"/>
              <a:gd name="connsiteY937" fmla="*/ 1318756 h 6014735"/>
              <a:gd name="connsiteX938" fmla="*/ 7305356 w 10480562"/>
              <a:gd name="connsiteY938" fmla="*/ 1326169 h 6014735"/>
              <a:gd name="connsiteX939" fmla="*/ 6483103 w 10480562"/>
              <a:gd name="connsiteY939" fmla="*/ 1314843 h 6014735"/>
              <a:gd name="connsiteX940" fmla="*/ 6485529 w 10480562"/>
              <a:gd name="connsiteY940" fmla="*/ 1318756 h 6014735"/>
              <a:gd name="connsiteX941" fmla="*/ 6472589 w 10480562"/>
              <a:gd name="connsiteY941" fmla="*/ 1318756 h 6014735"/>
              <a:gd name="connsiteX942" fmla="*/ 6372826 w 10480562"/>
              <a:gd name="connsiteY942" fmla="*/ 1314280 h 6014735"/>
              <a:gd name="connsiteX943" fmla="*/ 6369941 w 10480562"/>
              <a:gd name="connsiteY943" fmla="*/ 1326020 h 6014735"/>
              <a:gd name="connsiteX944" fmla="*/ 6368669 w 10480562"/>
              <a:gd name="connsiteY944" fmla="*/ 1325281 h 6014735"/>
              <a:gd name="connsiteX945" fmla="*/ 7287366 w 10480562"/>
              <a:gd name="connsiteY945" fmla="*/ 1300865 h 6014735"/>
              <a:gd name="connsiteX946" fmla="*/ 7301225 w 10480562"/>
              <a:gd name="connsiteY946" fmla="*/ 1332171 h 6014735"/>
              <a:gd name="connsiteX947" fmla="*/ 7301225 w 10480562"/>
              <a:gd name="connsiteY947" fmla="*/ 1354532 h 6014735"/>
              <a:gd name="connsiteX948" fmla="*/ 7304040 w 10480562"/>
              <a:gd name="connsiteY948" fmla="*/ 1332171 h 6014735"/>
              <a:gd name="connsiteX949" fmla="*/ 7333554 w 10480562"/>
              <a:gd name="connsiteY949" fmla="*/ 1332171 h 6014735"/>
              <a:gd name="connsiteX950" fmla="*/ 7287366 w 10480562"/>
              <a:gd name="connsiteY950" fmla="*/ 1300865 h 6014735"/>
              <a:gd name="connsiteX951" fmla="*/ 6409775 w 10480562"/>
              <a:gd name="connsiteY951" fmla="*/ 1300865 h 6014735"/>
              <a:gd name="connsiteX952" fmla="*/ 6409780 w 10480562"/>
              <a:gd name="connsiteY952" fmla="*/ 1300877 h 6014735"/>
              <a:gd name="connsiteX953" fmla="*/ 6409780 w 10480562"/>
              <a:gd name="connsiteY953" fmla="*/ 1300865 h 6014735"/>
              <a:gd name="connsiteX954" fmla="*/ 7700902 w 10480562"/>
              <a:gd name="connsiteY954" fmla="*/ 1299885 h 6014735"/>
              <a:gd name="connsiteX955" fmla="*/ 7647640 w 10480562"/>
              <a:gd name="connsiteY955" fmla="*/ 1318756 h 6014735"/>
              <a:gd name="connsiteX956" fmla="*/ 7684590 w 10480562"/>
              <a:gd name="connsiteY956" fmla="*/ 1318756 h 6014735"/>
              <a:gd name="connsiteX957" fmla="*/ 7726163 w 10480562"/>
              <a:gd name="connsiteY957" fmla="*/ 1318756 h 6014735"/>
              <a:gd name="connsiteX958" fmla="*/ 7700902 w 10480562"/>
              <a:gd name="connsiteY958" fmla="*/ 1299885 h 6014735"/>
              <a:gd name="connsiteX959" fmla="*/ 6654216 w 10480562"/>
              <a:gd name="connsiteY959" fmla="*/ 1298487 h 6014735"/>
              <a:gd name="connsiteX960" fmla="*/ 6654578 w 10480562"/>
              <a:gd name="connsiteY960" fmla="*/ 1309809 h 6014735"/>
              <a:gd name="connsiteX961" fmla="*/ 6652524 w 10480562"/>
              <a:gd name="connsiteY961" fmla="*/ 1321068 h 6014735"/>
              <a:gd name="connsiteX962" fmla="*/ 6647070 w 10480562"/>
              <a:gd name="connsiteY962" fmla="*/ 1319311 h 6014735"/>
              <a:gd name="connsiteX963" fmla="*/ 6650689 w 10480562"/>
              <a:gd name="connsiteY963" fmla="*/ 1331150 h 6014735"/>
              <a:gd name="connsiteX964" fmla="*/ 6650177 w 10480562"/>
              <a:gd name="connsiteY964" fmla="*/ 1333947 h 6014735"/>
              <a:gd name="connsiteX965" fmla="*/ 6631485 w 10480562"/>
              <a:gd name="connsiteY965" fmla="*/ 1309809 h 6014735"/>
              <a:gd name="connsiteX966" fmla="*/ 6651693 w 10480562"/>
              <a:gd name="connsiteY966" fmla="*/ 1299747 h 6014735"/>
              <a:gd name="connsiteX967" fmla="*/ 6654216 w 10480562"/>
              <a:gd name="connsiteY967" fmla="*/ 1298487 h 6014735"/>
              <a:gd name="connsiteX968" fmla="*/ 6104930 w 10480562"/>
              <a:gd name="connsiteY968" fmla="*/ 1282975 h 6014735"/>
              <a:gd name="connsiteX969" fmla="*/ 6101852 w 10480562"/>
              <a:gd name="connsiteY969" fmla="*/ 1291921 h 6014735"/>
              <a:gd name="connsiteX970" fmla="*/ 6095694 w 10480562"/>
              <a:gd name="connsiteY970" fmla="*/ 1291921 h 6014735"/>
              <a:gd name="connsiteX971" fmla="*/ 6100143 w 10480562"/>
              <a:gd name="connsiteY971" fmla="*/ 1283308 h 6014735"/>
              <a:gd name="connsiteX972" fmla="*/ 7800064 w 10480562"/>
              <a:gd name="connsiteY972" fmla="*/ 1274030 h 6014735"/>
              <a:gd name="connsiteX973" fmla="*/ 7800064 w 10480562"/>
              <a:gd name="connsiteY973" fmla="*/ 1278501 h 6014735"/>
              <a:gd name="connsiteX974" fmla="*/ 7827775 w 10480562"/>
              <a:gd name="connsiteY974" fmla="*/ 1274030 h 6014735"/>
              <a:gd name="connsiteX975" fmla="*/ 6248115 w 10480562"/>
              <a:gd name="connsiteY975" fmla="*/ 1274030 h 6014735"/>
              <a:gd name="connsiteX976" fmla="*/ 6238879 w 10480562"/>
              <a:gd name="connsiteY976" fmla="*/ 1291921 h 6014735"/>
              <a:gd name="connsiteX977" fmla="*/ 6248115 w 10480562"/>
              <a:gd name="connsiteY977" fmla="*/ 1305336 h 6014735"/>
              <a:gd name="connsiteX978" fmla="*/ 6248115 w 10480562"/>
              <a:gd name="connsiteY978" fmla="*/ 1274030 h 6014735"/>
              <a:gd name="connsiteX979" fmla="*/ 6196730 w 10480562"/>
              <a:gd name="connsiteY979" fmla="*/ 1271793 h 6014735"/>
              <a:gd name="connsiteX980" fmla="*/ 6197307 w 10480562"/>
              <a:gd name="connsiteY980" fmla="*/ 1282975 h 6014735"/>
              <a:gd name="connsiteX981" fmla="*/ 6206545 w 10480562"/>
              <a:gd name="connsiteY981" fmla="*/ 1274030 h 6014735"/>
              <a:gd name="connsiteX982" fmla="*/ 6196730 w 10480562"/>
              <a:gd name="connsiteY982" fmla="*/ 1271793 h 6014735"/>
              <a:gd name="connsiteX983" fmla="*/ 6404882 w 10480562"/>
              <a:gd name="connsiteY983" fmla="*/ 1266805 h 6014735"/>
              <a:gd name="connsiteX984" fmla="*/ 6404687 w 10480562"/>
              <a:gd name="connsiteY984" fmla="*/ 1271158 h 6014735"/>
              <a:gd name="connsiteX985" fmla="*/ 6404450 w 10480562"/>
              <a:gd name="connsiteY985" fmla="*/ 1271860 h 6014735"/>
              <a:gd name="connsiteX986" fmla="*/ 6402825 w 10480562"/>
              <a:gd name="connsiteY986" fmla="*/ 1271283 h 6014735"/>
              <a:gd name="connsiteX987" fmla="*/ 9116449 w 10480562"/>
              <a:gd name="connsiteY987" fmla="*/ 1265086 h 6014735"/>
              <a:gd name="connsiteX988" fmla="*/ 9148778 w 10480562"/>
              <a:gd name="connsiteY988" fmla="*/ 1282975 h 6014735"/>
              <a:gd name="connsiteX989" fmla="*/ 9148778 w 10480562"/>
              <a:gd name="connsiteY989" fmla="*/ 1306454 h 6014735"/>
              <a:gd name="connsiteX990" fmla="*/ 9148778 w 10480562"/>
              <a:gd name="connsiteY990" fmla="*/ 1313162 h 6014735"/>
              <a:gd name="connsiteX991" fmla="*/ 9148778 w 10480562"/>
              <a:gd name="connsiteY991" fmla="*/ 1323224 h 6014735"/>
              <a:gd name="connsiteX992" fmla="*/ 9148778 w 10480562"/>
              <a:gd name="connsiteY992" fmla="*/ 1350059 h 6014735"/>
              <a:gd name="connsiteX993" fmla="*/ 9171873 w 10480562"/>
              <a:gd name="connsiteY993" fmla="*/ 1350059 h 6014735"/>
              <a:gd name="connsiteX994" fmla="*/ 9028686 w 10480562"/>
              <a:gd name="connsiteY994" fmla="*/ 1475286 h 6014735"/>
              <a:gd name="connsiteX995" fmla="*/ 8977879 w 10480562"/>
              <a:gd name="connsiteY995" fmla="*/ 1475286 h 6014735"/>
              <a:gd name="connsiteX996" fmla="*/ 8945548 w 10480562"/>
              <a:gd name="connsiteY996" fmla="*/ 1506594 h 6014735"/>
              <a:gd name="connsiteX997" fmla="*/ 8867028 w 10480562"/>
              <a:gd name="connsiteY997" fmla="*/ 1587095 h 6014735"/>
              <a:gd name="connsiteX998" fmla="*/ 8843930 w 10480562"/>
              <a:gd name="connsiteY998" fmla="*/ 1587095 h 6014735"/>
              <a:gd name="connsiteX999" fmla="*/ 8843930 w 10480562"/>
              <a:gd name="connsiteY999" fmla="*/ 1613930 h 6014735"/>
              <a:gd name="connsiteX1000" fmla="*/ 8816219 w 10480562"/>
              <a:gd name="connsiteY1000" fmla="*/ 1613930 h 6014735"/>
              <a:gd name="connsiteX1001" fmla="*/ 8816219 w 10480562"/>
              <a:gd name="connsiteY1001" fmla="*/ 1578151 h 6014735"/>
              <a:gd name="connsiteX1002" fmla="*/ 8894739 w 10480562"/>
              <a:gd name="connsiteY1002" fmla="*/ 1488706 h 6014735"/>
              <a:gd name="connsiteX1003" fmla="*/ 8954784 w 10480562"/>
              <a:gd name="connsiteY1003" fmla="*/ 1426092 h 6014735"/>
              <a:gd name="connsiteX1004" fmla="*/ 8987116 w 10480562"/>
              <a:gd name="connsiteY1004" fmla="*/ 1390313 h 6014735"/>
              <a:gd name="connsiteX1005" fmla="*/ 8982569 w 10480562"/>
              <a:gd name="connsiteY1005" fmla="*/ 1398489 h 6014735"/>
              <a:gd name="connsiteX1006" fmla="*/ 8980936 w 10480562"/>
              <a:gd name="connsiteY1006" fmla="*/ 1401425 h 6014735"/>
              <a:gd name="connsiteX1007" fmla="*/ 8977833 w 10480562"/>
              <a:gd name="connsiteY1007" fmla="*/ 1407005 h 6014735"/>
              <a:gd name="connsiteX1008" fmla="*/ 8976684 w 10480562"/>
              <a:gd name="connsiteY1008" fmla="*/ 1409072 h 6014735"/>
              <a:gd name="connsiteX1009" fmla="*/ 8973476 w 10480562"/>
              <a:gd name="connsiteY1009" fmla="*/ 1414840 h 6014735"/>
              <a:gd name="connsiteX1010" fmla="*/ 8974992 w 10480562"/>
              <a:gd name="connsiteY1010" fmla="*/ 1412115 h 6014735"/>
              <a:gd name="connsiteX1011" fmla="*/ 8976684 w 10480562"/>
              <a:gd name="connsiteY1011" fmla="*/ 1409072 h 6014735"/>
              <a:gd name="connsiteX1012" fmla="*/ 8980936 w 10480562"/>
              <a:gd name="connsiteY1012" fmla="*/ 1401425 h 6014735"/>
              <a:gd name="connsiteX1013" fmla="*/ 8987116 w 10480562"/>
              <a:gd name="connsiteY1013" fmla="*/ 1390313 h 6014735"/>
              <a:gd name="connsiteX1014" fmla="*/ 9116449 w 10480562"/>
              <a:gd name="connsiteY1014" fmla="*/ 1265086 h 6014735"/>
              <a:gd name="connsiteX1015" fmla="*/ 7957108 w 10480562"/>
              <a:gd name="connsiteY1015" fmla="*/ 1260611 h 6014735"/>
              <a:gd name="connsiteX1016" fmla="*/ 7957108 w 10480562"/>
              <a:gd name="connsiteY1016" fmla="*/ 1300865 h 6014735"/>
              <a:gd name="connsiteX1017" fmla="*/ 7984819 w 10480562"/>
              <a:gd name="connsiteY1017" fmla="*/ 1300865 h 6014735"/>
              <a:gd name="connsiteX1018" fmla="*/ 7984819 w 10480562"/>
              <a:gd name="connsiteY1018" fmla="*/ 1287445 h 6014735"/>
              <a:gd name="connsiteX1019" fmla="*/ 7957108 w 10480562"/>
              <a:gd name="connsiteY1019" fmla="*/ 1260611 h 6014735"/>
              <a:gd name="connsiteX1020" fmla="*/ 6372826 w 10480562"/>
              <a:gd name="connsiteY1020" fmla="*/ 1260611 h 6014735"/>
              <a:gd name="connsiteX1021" fmla="*/ 6401116 w 10480562"/>
              <a:gd name="connsiteY1021" fmla="*/ 1270675 h 6014735"/>
              <a:gd name="connsiteX1022" fmla="*/ 6402825 w 10480562"/>
              <a:gd name="connsiteY1022" fmla="*/ 1271283 h 6014735"/>
              <a:gd name="connsiteX1023" fmla="*/ 6372826 w 10480562"/>
              <a:gd name="connsiteY1023" fmla="*/ 1336644 h 6014735"/>
              <a:gd name="connsiteX1024" fmla="*/ 6372826 w 10480562"/>
              <a:gd name="connsiteY1024" fmla="*/ 1314280 h 6014735"/>
              <a:gd name="connsiteX1025" fmla="*/ 6372826 w 10480562"/>
              <a:gd name="connsiteY1025" fmla="*/ 1260611 h 6014735"/>
              <a:gd name="connsiteX1026" fmla="*/ 7934011 w 10480562"/>
              <a:gd name="connsiteY1026" fmla="*/ 1256142 h 6014735"/>
              <a:gd name="connsiteX1027" fmla="*/ 7878584 w 10480562"/>
              <a:gd name="connsiteY1027" fmla="*/ 1336644 h 6014735"/>
              <a:gd name="connsiteX1028" fmla="*/ 7917269 w 10480562"/>
              <a:gd name="connsiteY1028" fmla="*/ 1320431 h 6014735"/>
              <a:gd name="connsiteX1029" fmla="*/ 7950815 w 10480562"/>
              <a:gd name="connsiteY1029" fmla="*/ 1301795 h 6014735"/>
              <a:gd name="connsiteX1030" fmla="*/ 7952486 w 10480562"/>
              <a:gd name="connsiteY1030" fmla="*/ 1305336 h 6014735"/>
              <a:gd name="connsiteX1031" fmla="*/ 7952486 w 10480562"/>
              <a:gd name="connsiteY1031" fmla="*/ 1300865 h 6014735"/>
              <a:gd name="connsiteX1032" fmla="*/ 7950815 w 10480562"/>
              <a:gd name="connsiteY1032" fmla="*/ 1301795 h 6014735"/>
              <a:gd name="connsiteX1033" fmla="*/ 7943249 w 10480562"/>
              <a:gd name="connsiteY1033" fmla="*/ 1285770 h 6014735"/>
              <a:gd name="connsiteX1034" fmla="*/ 7934011 w 10480562"/>
              <a:gd name="connsiteY1034" fmla="*/ 1256142 h 6014735"/>
              <a:gd name="connsiteX1035" fmla="*/ 7388984 w 10480562"/>
              <a:gd name="connsiteY1035" fmla="*/ 1256142 h 6014735"/>
              <a:gd name="connsiteX1036" fmla="*/ 7379745 w 10480562"/>
              <a:gd name="connsiteY1036" fmla="*/ 1300865 h 6014735"/>
              <a:gd name="connsiteX1037" fmla="*/ 7407458 w 10480562"/>
              <a:gd name="connsiteY1037" fmla="*/ 1300865 h 6014735"/>
              <a:gd name="connsiteX1038" fmla="*/ 7388984 w 10480562"/>
              <a:gd name="connsiteY1038" fmla="*/ 1256142 h 6014735"/>
              <a:gd name="connsiteX1039" fmla="*/ 6128023 w 10480562"/>
              <a:gd name="connsiteY1039" fmla="*/ 1256142 h 6014735"/>
              <a:gd name="connsiteX1040" fmla="*/ 6104930 w 10480562"/>
              <a:gd name="connsiteY1040" fmla="*/ 1274030 h 6014735"/>
              <a:gd name="connsiteX1041" fmla="*/ 6100143 w 10480562"/>
              <a:gd name="connsiteY1041" fmla="*/ 1283308 h 6014735"/>
              <a:gd name="connsiteX1042" fmla="*/ 6080681 w 10480562"/>
              <a:gd name="connsiteY1042" fmla="*/ 1284652 h 6014735"/>
              <a:gd name="connsiteX1043" fmla="*/ 6063360 w 10480562"/>
              <a:gd name="connsiteY1043" fmla="*/ 1296389 h 6014735"/>
              <a:gd name="connsiteX1044" fmla="*/ 6100312 w 10480562"/>
              <a:gd name="connsiteY1044" fmla="*/ 1296389 h 6014735"/>
              <a:gd name="connsiteX1045" fmla="*/ 6101852 w 10480562"/>
              <a:gd name="connsiteY1045" fmla="*/ 1291921 h 6014735"/>
              <a:gd name="connsiteX1046" fmla="*/ 6123405 w 10480562"/>
              <a:gd name="connsiteY1046" fmla="*/ 1291921 h 6014735"/>
              <a:gd name="connsiteX1047" fmla="*/ 6123405 w 10480562"/>
              <a:gd name="connsiteY1047" fmla="*/ 1269557 h 6014735"/>
              <a:gd name="connsiteX1048" fmla="*/ 8298906 w 10480562"/>
              <a:gd name="connsiteY1048" fmla="*/ 1251667 h 6014735"/>
              <a:gd name="connsiteX1049" fmla="*/ 8298906 w 10480562"/>
              <a:gd name="connsiteY1049" fmla="*/ 1265086 h 6014735"/>
              <a:gd name="connsiteX1050" fmla="*/ 8302474 w 10480562"/>
              <a:gd name="connsiteY1050" fmla="*/ 1254723 h 6014735"/>
              <a:gd name="connsiteX1051" fmla="*/ 8334127 w 10480562"/>
              <a:gd name="connsiteY1051" fmla="*/ 1281857 h 6014735"/>
              <a:gd name="connsiteX1052" fmla="*/ 8331237 w 10480562"/>
              <a:gd name="connsiteY1052" fmla="*/ 1265086 h 6014735"/>
              <a:gd name="connsiteX1053" fmla="*/ 8302949 w 10480562"/>
              <a:gd name="connsiteY1053" fmla="*/ 1253347 h 6014735"/>
              <a:gd name="connsiteX1054" fmla="*/ 8302474 w 10480562"/>
              <a:gd name="connsiteY1054" fmla="*/ 1254723 h 6014735"/>
              <a:gd name="connsiteX1055" fmla="*/ 6506770 w 10480562"/>
              <a:gd name="connsiteY1055" fmla="*/ 1251667 h 6014735"/>
              <a:gd name="connsiteX1056" fmla="*/ 6529863 w 10480562"/>
              <a:gd name="connsiteY1056" fmla="*/ 1260611 h 6014735"/>
              <a:gd name="connsiteX1057" fmla="*/ 6506770 w 10480562"/>
              <a:gd name="connsiteY1057" fmla="*/ 1282975 h 6014735"/>
              <a:gd name="connsiteX1058" fmla="*/ 6506770 w 10480562"/>
              <a:gd name="connsiteY1058" fmla="*/ 1251667 h 6014735"/>
              <a:gd name="connsiteX1059" fmla="*/ 6525020 w 10480562"/>
              <a:gd name="connsiteY1059" fmla="*/ 1242083 h 6014735"/>
              <a:gd name="connsiteX1060" fmla="*/ 6539106 w 10480562"/>
              <a:gd name="connsiteY1060" fmla="*/ 1247196 h 6014735"/>
              <a:gd name="connsiteX1061" fmla="*/ 6513703 w 10480562"/>
              <a:gd name="connsiteY1061" fmla="*/ 1247196 h 6014735"/>
              <a:gd name="connsiteX1062" fmla="*/ 6512380 w 10480562"/>
              <a:gd name="connsiteY1062" fmla="*/ 1247196 h 6014735"/>
              <a:gd name="connsiteX1063" fmla="*/ 6541706 w 10480562"/>
              <a:gd name="connsiteY1063" fmla="*/ 1240277 h 6014735"/>
              <a:gd name="connsiteX1064" fmla="*/ 6539106 w 10480562"/>
              <a:gd name="connsiteY1064" fmla="*/ 1247196 h 6014735"/>
              <a:gd name="connsiteX1065" fmla="*/ 6541706 w 10480562"/>
              <a:gd name="connsiteY1065" fmla="*/ 1240277 h 6014735"/>
              <a:gd name="connsiteX1066" fmla="*/ 6802381 w 10480562"/>
              <a:gd name="connsiteY1066" fmla="*/ 1238916 h 6014735"/>
              <a:gd name="connsiteX1067" fmla="*/ 6802381 w 10480562"/>
              <a:gd name="connsiteY1067" fmla="*/ 1242722 h 6014735"/>
              <a:gd name="connsiteX1068" fmla="*/ 6800918 w 10480562"/>
              <a:gd name="connsiteY1068" fmla="*/ 1241542 h 6014735"/>
              <a:gd name="connsiteX1069" fmla="*/ 6795912 w 10480562"/>
              <a:gd name="connsiteY1069" fmla="*/ 1237498 h 6014735"/>
              <a:gd name="connsiteX1070" fmla="*/ 6800918 w 10480562"/>
              <a:gd name="connsiteY1070" fmla="*/ 1241542 h 6014735"/>
              <a:gd name="connsiteX1071" fmla="*/ 6797763 w 10480562"/>
              <a:gd name="connsiteY1071" fmla="*/ 1247196 h 6014735"/>
              <a:gd name="connsiteX1072" fmla="*/ 8063342 w 10480562"/>
              <a:gd name="connsiteY1072" fmla="*/ 1220363 h 6014735"/>
              <a:gd name="connsiteX1073" fmla="*/ 8063342 w 10480562"/>
              <a:gd name="connsiteY1073" fmla="*/ 1233778 h 6014735"/>
              <a:gd name="connsiteX1074" fmla="*/ 8067960 w 10480562"/>
              <a:gd name="connsiteY1074" fmla="*/ 1233778 h 6014735"/>
              <a:gd name="connsiteX1075" fmla="*/ 8063342 w 10480562"/>
              <a:gd name="connsiteY1075" fmla="*/ 1220363 h 6014735"/>
              <a:gd name="connsiteX1076" fmla="*/ 6802381 w 10480562"/>
              <a:gd name="connsiteY1076" fmla="*/ 1220363 h 6014735"/>
              <a:gd name="connsiteX1077" fmla="*/ 6806519 w 10480562"/>
              <a:gd name="connsiteY1077" fmla="*/ 1231495 h 6014735"/>
              <a:gd name="connsiteX1078" fmla="*/ 6802381 w 10480562"/>
              <a:gd name="connsiteY1078" fmla="*/ 1238916 h 6014735"/>
              <a:gd name="connsiteX1079" fmla="*/ 6802381 w 10480562"/>
              <a:gd name="connsiteY1079" fmla="*/ 1225394 h 6014735"/>
              <a:gd name="connsiteX1080" fmla="*/ 6774670 w 10480562"/>
              <a:gd name="connsiteY1080" fmla="*/ 1220363 h 6014735"/>
              <a:gd name="connsiteX1081" fmla="*/ 6794878 w 10480562"/>
              <a:gd name="connsiteY1081" fmla="*/ 1232101 h 6014735"/>
              <a:gd name="connsiteX1082" fmla="*/ 6795912 w 10480562"/>
              <a:gd name="connsiteY1082" fmla="*/ 1237498 h 6014735"/>
              <a:gd name="connsiteX1083" fmla="*/ 6778137 w 10480562"/>
              <a:gd name="connsiteY1083" fmla="*/ 1223157 h 6014735"/>
              <a:gd name="connsiteX1084" fmla="*/ 6774670 w 10480562"/>
              <a:gd name="connsiteY1084" fmla="*/ 1220363 h 6014735"/>
              <a:gd name="connsiteX1085" fmla="*/ 6174214 w 10480562"/>
              <a:gd name="connsiteY1085" fmla="*/ 1211417 h 6014735"/>
              <a:gd name="connsiteX1086" fmla="*/ 6174214 w 10480562"/>
              <a:gd name="connsiteY1086" fmla="*/ 1233778 h 6014735"/>
              <a:gd name="connsiteX1087" fmla="*/ 6174214 w 10480562"/>
              <a:gd name="connsiteY1087" fmla="*/ 1229308 h 6014735"/>
              <a:gd name="connsiteX1088" fmla="*/ 6174214 w 10480562"/>
              <a:gd name="connsiteY1088" fmla="*/ 1211417 h 6014735"/>
              <a:gd name="connsiteX1089" fmla="*/ 8491004 w 10480562"/>
              <a:gd name="connsiteY1089" fmla="*/ 1205379 h 6014735"/>
              <a:gd name="connsiteX1090" fmla="*/ 8483084 w 10480562"/>
              <a:gd name="connsiteY1090" fmla="*/ 1211975 h 6014735"/>
              <a:gd name="connsiteX1091" fmla="*/ 8468059 w 10480562"/>
              <a:gd name="connsiteY1091" fmla="*/ 1214584 h 6014735"/>
              <a:gd name="connsiteX1092" fmla="*/ 8469534 w 10480562"/>
              <a:gd name="connsiteY1092" fmla="*/ 1212791 h 6014735"/>
              <a:gd name="connsiteX1093" fmla="*/ 6824250 w 10480562"/>
              <a:gd name="connsiteY1093" fmla="*/ 1197927 h 6014735"/>
              <a:gd name="connsiteX1094" fmla="*/ 6830097 w 10480562"/>
              <a:gd name="connsiteY1094" fmla="*/ 1198000 h 6014735"/>
              <a:gd name="connsiteX1095" fmla="*/ 6830097 w 10480562"/>
              <a:gd name="connsiteY1095" fmla="*/ 1233778 h 6014735"/>
              <a:gd name="connsiteX1096" fmla="*/ 6824250 w 10480562"/>
              <a:gd name="connsiteY1096" fmla="*/ 1197927 h 6014735"/>
              <a:gd name="connsiteX1097" fmla="*/ 6534486 w 10480562"/>
              <a:gd name="connsiteY1097" fmla="*/ 1193529 h 6014735"/>
              <a:gd name="connsiteX1098" fmla="*/ 6541672 w 10480562"/>
              <a:gd name="connsiteY1098" fmla="*/ 1193529 h 6014735"/>
              <a:gd name="connsiteX1099" fmla="*/ 6538529 w 10480562"/>
              <a:gd name="connsiteY1099" fmla="*/ 1198560 h 6014735"/>
              <a:gd name="connsiteX1100" fmla="*/ 6535751 w 10480562"/>
              <a:gd name="connsiteY1100" fmla="*/ 1197778 h 6014735"/>
              <a:gd name="connsiteX1101" fmla="*/ 6546368 w 10480562"/>
              <a:gd name="connsiteY1101" fmla="*/ 1186009 h 6014735"/>
              <a:gd name="connsiteX1102" fmla="*/ 6557584 w 10480562"/>
              <a:gd name="connsiteY1102" fmla="*/ 1193529 h 6014735"/>
              <a:gd name="connsiteX1103" fmla="*/ 6541672 w 10480562"/>
              <a:gd name="connsiteY1103" fmla="*/ 1193529 h 6014735"/>
              <a:gd name="connsiteX1104" fmla="*/ 8530320 w 10480562"/>
              <a:gd name="connsiteY1104" fmla="*/ 1184585 h 6014735"/>
              <a:gd name="connsiteX1105" fmla="*/ 8540891 w 10480562"/>
              <a:gd name="connsiteY1105" fmla="*/ 1184585 h 6014735"/>
              <a:gd name="connsiteX1106" fmla="*/ 8526964 w 10480562"/>
              <a:gd name="connsiteY1106" fmla="*/ 1192966 h 6014735"/>
              <a:gd name="connsiteX1107" fmla="*/ 8491004 w 10480562"/>
              <a:gd name="connsiteY1107" fmla="*/ 1205379 h 6014735"/>
              <a:gd name="connsiteX1108" fmla="*/ 8509895 w 10480562"/>
              <a:gd name="connsiteY1108" fmla="*/ 1189661 h 6014735"/>
              <a:gd name="connsiteX1109" fmla="*/ 8531988 w 10480562"/>
              <a:gd name="connsiteY1109" fmla="*/ 1184169 h 6014735"/>
              <a:gd name="connsiteX1110" fmla="*/ 8530320 w 10480562"/>
              <a:gd name="connsiteY1110" fmla="*/ 1184585 h 6014735"/>
              <a:gd name="connsiteX1111" fmla="*/ 8529849 w 10480562"/>
              <a:gd name="connsiteY1111" fmla="*/ 1184585 h 6014735"/>
              <a:gd name="connsiteX1112" fmla="*/ 6659558 w 10480562"/>
              <a:gd name="connsiteY1112" fmla="*/ 1182696 h 6014735"/>
              <a:gd name="connsiteX1113" fmla="*/ 6678248 w 10480562"/>
              <a:gd name="connsiteY1113" fmla="*/ 1182904 h 6014735"/>
              <a:gd name="connsiteX1114" fmla="*/ 6682289 w 10480562"/>
              <a:gd name="connsiteY1114" fmla="*/ 1184585 h 6014735"/>
              <a:gd name="connsiteX1115" fmla="*/ 6654001 w 10480562"/>
              <a:gd name="connsiteY1115" fmla="*/ 1184585 h 6014735"/>
              <a:gd name="connsiteX1116" fmla="*/ 6650541 w 10480562"/>
              <a:gd name="connsiteY1116" fmla="*/ 1184585 h 6014735"/>
              <a:gd name="connsiteX1117" fmla="*/ 6650631 w 10480562"/>
              <a:gd name="connsiteY1117" fmla="*/ 1184453 h 6014735"/>
              <a:gd name="connsiteX1118" fmla="*/ 6171040 w 10480562"/>
              <a:gd name="connsiteY1118" fmla="*/ 1181507 h 6014735"/>
              <a:gd name="connsiteX1119" fmla="*/ 6164978 w 10480562"/>
              <a:gd name="connsiteY1119" fmla="*/ 1184585 h 6014735"/>
              <a:gd name="connsiteX1120" fmla="*/ 6174214 w 10480562"/>
              <a:gd name="connsiteY1120" fmla="*/ 1189053 h 6014735"/>
              <a:gd name="connsiteX1121" fmla="*/ 6178832 w 10480562"/>
              <a:gd name="connsiteY1121" fmla="*/ 1189053 h 6014735"/>
              <a:gd name="connsiteX1122" fmla="*/ 6182299 w 10480562"/>
              <a:gd name="connsiteY1122" fmla="*/ 1183465 h 6014735"/>
              <a:gd name="connsiteX1123" fmla="*/ 6171040 w 10480562"/>
              <a:gd name="connsiteY1123" fmla="*/ 1181507 h 6014735"/>
              <a:gd name="connsiteX1124" fmla="*/ 8548324 w 10480562"/>
              <a:gd name="connsiteY1124" fmla="*/ 1180109 h 6014735"/>
              <a:gd name="connsiteX1125" fmla="*/ 8546132 w 10480562"/>
              <a:gd name="connsiteY1125" fmla="*/ 1181429 h 6014735"/>
              <a:gd name="connsiteX1126" fmla="*/ 8531988 w 10480562"/>
              <a:gd name="connsiteY1126" fmla="*/ 1184169 h 6014735"/>
              <a:gd name="connsiteX1127" fmla="*/ 8558958 w 10480562"/>
              <a:gd name="connsiteY1127" fmla="*/ 1176488 h 6014735"/>
              <a:gd name="connsiteX1128" fmla="*/ 8557565 w 10480562"/>
              <a:gd name="connsiteY1128" fmla="*/ 1184585 h 6014735"/>
              <a:gd name="connsiteX1129" fmla="*/ 8540891 w 10480562"/>
              <a:gd name="connsiteY1129" fmla="*/ 1184585 h 6014735"/>
              <a:gd name="connsiteX1130" fmla="*/ 8546132 w 10480562"/>
              <a:gd name="connsiteY1130" fmla="*/ 1181429 h 6014735"/>
              <a:gd name="connsiteX1131" fmla="*/ 8550057 w 10480562"/>
              <a:gd name="connsiteY1131" fmla="*/ 1180671 h 6014735"/>
              <a:gd name="connsiteX1132" fmla="*/ 6764785 w 10480562"/>
              <a:gd name="connsiteY1132" fmla="*/ 1175568 h 6014735"/>
              <a:gd name="connsiteX1133" fmla="*/ 6765434 w 10480562"/>
              <a:gd name="connsiteY1133" fmla="*/ 1184585 h 6014735"/>
              <a:gd name="connsiteX1134" fmla="*/ 6765434 w 10480562"/>
              <a:gd name="connsiteY1134" fmla="*/ 1211417 h 6014735"/>
              <a:gd name="connsiteX1135" fmla="*/ 6763701 w 10480562"/>
              <a:gd name="connsiteY1135" fmla="*/ 1182904 h 6014735"/>
              <a:gd name="connsiteX1136" fmla="*/ 6764785 w 10480562"/>
              <a:gd name="connsiteY1136" fmla="*/ 1175568 h 6014735"/>
              <a:gd name="connsiteX1137" fmla="*/ 8354330 w 10480562"/>
              <a:gd name="connsiteY1137" fmla="*/ 1162221 h 6014735"/>
              <a:gd name="connsiteX1138" fmla="*/ 8335855 w 10480562"/>
              <a:gd name="connsiteY1138" fmla="*/ 1175638 h 6014735"/>
              <a:gd name="connsiteX1139" fmla="*/ 8363571 w 10480562"/>
              <a:gd name="connsiteY1139" fmla="*/ 1175638 h 6014735"/>
              <a:gd name="connsiteX1140" fmla="*/ 8354330 w 10480562"/>
              <a:gd name="connsiteY1140" fmla="*/ 1162221 h 6014735"/>
              <a:gd name="connsiteX1141" fmla="*/ 6584720 w 10480562"/>
              <a:gd name="connsiteY1141" fmla="*/ 1162221 h 6014735"/>
              <a:gd name="connsiteX1142" fmla="*/ 6589915 w 10480562"/>
              <a:gd name="connsiteY1142" fmla="*/ 1166689 h 6014735"/>
              <a:gd name="connsiteX1143" fmla="*/ 6589915 w 10480562"/>
              <a:gd name="connsiteY1143" fmla="*/ 1162221 h 6014735"/>
              <a:gd name="connsiteX1144" fmla="*/ 6843954 w 10480562"/>
              <a:gd name="connsiteY1144" fmla="*/ 1153274 h 6014735"/>
              <a:gd name="connsiteX1145" fmla="*/ 6843954 w 10480562"/>
              <a:gd name="connsiteY1145" fmla="*/ 1180109 h 6014735"/>
              <a:gd name="connsiteX1146" fmla="*/ 6843954 w 10480562"/>
              <a:gd name="connsiteY1146" fmla="*/ 1153274 h 6014735"/>
              <a:gd name="connsiteX1147" fmla="*/ 8162357 w 10480562"/>
              <a:gd name="connsiteY1147" fmla="*/ 1152857 h 6014735"/>
              <a:gd name="connsiteX1148" fmla="*/ 8155718 w 10480562"/>
              <a:gd name="connsiteY1148" fmla="*/ 1162221 h 6014735"/>
              <a:gd name="connsiteX1149" fmla="*/ 8155718 w 10480562"/>
              <a:gd name="connsiteY1149" fmla="*/ 1175638 h 6014735"/>
              <a:gd name="connsiteX1150" fmla="*/ 8155718 w 10480562"/>
              <a:gd name="connsiteY1150" fmla="*/ 1202473 h 6014735"/>
              <a:gd name="connsiteX1151" fmla="*/ 8104912 w 10480562"/>
              <a:gd name="connsiteY1151" fmla="*/ 1229308 h 6014735"/>
              <a:gd name="connsiteX1152" fmla="*/ 8113573 w 10480562"/>
              <a:gd name="connsiteY1152" fmla="*/ 1229308 h 6014735"/>
              <a:gd name="connsiteX1153" fmla="*/ 8114654 w 10480562"/>
              <a:gd name="connsiteY1153" fmla="*/ 1229308 h 6014735"/>
              <a:gd name="connsiteX1154" fmla="*/ 8141861 w 10480562"/>
              <a:gd name="connsiteY1154" fmla="*/ 1229308 h 6014735"/>
              <a:gd name="connsiteX1155" fmla="*/ 8164954 w 10480562"/>
              <a:gd name="connsiteY1155" fmla="*/ 1206944 h 6014735"/>
              <a:gd name="connsiteX1156" fmla="*/ 8162357 w 10480562"/>
              <a:gd name="connsiteY1156" fmla="*/ 1152857 h 6014735"/>
              <a:gd name="connsiteX1157" fmla="*/ 8442091 w 10480562"/>
              <a:gd name="connsiteY1157" fmla="*/ 1146363 h 6014735"/>
              <a:gd name="connsiteX1158" fmla="*/ 8442091 w 10480562"/>
              <a:gd name="connsiteY1158" fmla="*/ 1155061 h 6014735"/>
              <a:gd name="connsiteX1159" fmla="*/ 8428232 w 10480562"/>
              <a:gd name="connsiteY1159" fmla="*/ 1162221 h 6014735"/>
              <a:gd name="connsiteX1160" fmla="*/ 7184235 w 10480562"/>
              <a:gd name="connsiteY1160" fmla="*/ 1146358 h 6014735"/>
              <a:gd name="connsiteX1161" fmla="*/ 7167276 w 10480562"/>
              <a:gd name="connsiteY1161" fmla="*/ 1153274 h 6014735"/>
              <a:gd name="connsiteX1162" fmla="*/ 7176515 w 10480562"/>
              <a:gd name="connsiteY1162" fmla="*/ 1175638 h 6014735"/>
              <a:gd name="connsiteX1163" fmla="*/ 7189795 w 10480562"/>
              <a:gd name="connsiteY1163" fmla="*/ 1157748 h 6014735"/>
              <a:gd name="connsiteX1164" fmla="*/ 7199644 w 10480562"/>
              <a:gd name="connsiteY1164" fmla="*/ 1150781 h 6014735"/>
              <a:gd name="connsiteX1165" fmla="*/ 7202493 w 10480562"/>
              <a:gd name="connsiteY1165" fmla="*/ 1151599 h 6014735"/>
              <a:gd name="connsiteX1166" fmla="*/ 7213464 w 10480562"/>
              <a:gd name="connsiteY1166" fmla="*/ 1153274 h 6014735"/>
              <a:gd name="connsiteX1167" fmla="*/ 7201846 w 10480562"/>
              <a:gd name="connsiteY1167" fmla="*/ 1149221 h 6014735"/>
              <a:gd name="connsiteX1168" fmla="*/ 7199644 w 10480562"/>
              <a:gd name="connsiteY1168" fmla="*/ 1150781 h 6014735"/>
              <a:gd name="connsiteX1169" fmla="*/ 7502939 w 10480562"/>
              <a:gd name="connsiteY1169" fmla="*/ 1134401 h 6014735"/>
              <a:gd name="connsiteX1170" fmla="*/ 7504455 w 10480562"/>
              <a:gd name="connsiteY1170" fmla="*/ 1135386 h 6014735"/>
              <a:gd name="connsiteX1171" fmla="*/ 7512991 w 10480562"/>
              <a:gd name="connsiteY1171" fmla="*/ 1147785 h 6014735"/>
              <a:gd name="connsiteX1172" fmla="*/ 7501568 w 10480562"/>
              <a:gd name="connsiteY1172" fmla="*/ 1137554 h 6014735"/>
              <a:gd name="connsiteX1173" fmla="*/ 7315077 w 10480562"/>
              <a:gd name="connsiteY1173" fmla="*/ 1130915 h 6014735"/>
              <a:gd name="connsiteX1174" fmla="*/ 7318507 w 10480562"/>
              <a:gd name="connsiteY1174" fmla="*/ 1146409 h 6014735"/>
              <a:gd name="connsiteX1175" fmla="*/ 7312195 w 10480562"/>
              <a:gd name="connsiteY1175" fmla="*/ 1144893 h 6014735"/>
              <a:gd name="connsiteX1176" fmla="*/ 7311178 w 10480562"/>
              <a:gd name="connsiteY1176" fmla="*/ 1144132 h 6014735"/>
              <a:gd name="connsiteX1177" fmla="*/ 7264273 w 10480562"/>
              <a:gd name="connsiteY1177" fmla="*/ 1130915 h 6014735"/>
              <a:gd name="connsiteX1178" fmla="*/ 7241178 w 10480562"/>
              <a:gd name="connsiteY1178" fmla="*/ 1175638 h 6014735"/>
              <a:gd name="connsiteX1179" fmla="*/ 7264273 w 10480562"/>
              <a:gd name="connsiteY1179" fmla="*/ 1175638 h 6014735"/>
              <a:gd name="connsiteX1180" fmla="*/ 6885522 w 10480562"/>
              <a:gd name="connsiteY1180" fmla="*/ 1130915 h 6014735"/>
              <a:gd name="connsiteX1181" fmla="*/ 6885522 w 10480562"/>
              <a:gd name="connsiteY1181" fmla="*/ 1157750 h 6014735"/>
              <a:gd name="connsiteX1182" fmla="*/ 6885522 w 10480562"/>
              <a:gd name="connsiteY1182" fmla="*/ 1130915 h 6014735"/>
              <a:gd name="connsiteX1183" fmla="*/ 6248115 w 10480562"/>
              <a:gd name="connsiteY1183" fmla="*/ 1130915 h 6014735"/>
              <a:gd name="connsiteX1184" fmla="*/ 6229638 w 10480562"/>
              <a:gd name="connsiteY1184" fmla="*/ 1135386 h 6014735"/>
              <a:gd name="connsiteX1185" fmla="*/ 6257354 w 10480562"/>
              <a:gd name="connsiteY1185" fmla="*/ 1135386 h 6014735"/>
              <a:gd name="connsiteX1186" fmla="*/ 6609457 w 10480562"/>
              <a:gd name="connsiteY1186" fmla="*/ 1128851 h 6014735"/>
              <a:gd name="connsiteX1187" fmla="*/ 6607883 w 10480562"/>
              <a:gd name="connsiteY1187" fmla="*/ 1131891 h 6014735"/>
              <a:gd name="connsiteX1188" fmla="*/ 6608969 w 10480562"/>
              <a:gd name="connsiteY1188" fmla="*/ 1129793 h 6014735"/>
              <a:gd name="connsiteX1189" fmla="*/ 6566817 w 10480562"/>
              <a:gd name="connsiteY1189" fmla="*/ 1121971 h 6014735"/>
              <a:gd name="connsiteX1190" fmla="*/ 6551198 w 10480562"/>
              <a:gd name="connsiteY1190" fmla="*/ 1133370 h 6014735"/>
              <a:gd name="connsiteX1191" fmla="*/ 6566817 w 10480562"/>
              <a:gd name="connsiteY1191" fmla="*/ 1146814 h 6014735"/>
              <a:gd name="connsiteX1192" fmla="*/ 6590277 w 10480562"/>
              <a:gd name="connsiteY1192" fmla="*/ 1117706 h 6014735"/>
              <a:gd name="connsiteX1193" fmla="*/ 6589915 w 10480562"/>
              <a:gd name="connsiteY1193" fmla="*/ 1130915 h 6014735"/>
              <a:gd name="connsiteX1194" fmla="*/ 6594922 w 10480562"/>
              <a:gd name="connsiteY1194" fmla="*/ 1146756 h 6014735"/>
              <a:gd name="connsiteX1195" fmla="*/ 6614164 w 10480562"/>
              <a:gd name="connsiteY1195" fmla="*/ 1156070 h 6014735"/>
              <a:gd name="connsiteX1196" fmla="*/ 6617626 w 10480562"/>
              <a:gd name="connsiteY1196" fmla="*/ 1144330 h 6014735"/>
              <a:gd name="connsiteX1197" fmla="*/ 6617626 w 10480562"/>
              <a:gd name="connsiteY1197" fmla="*/ 1130915 h 6014735"/>
              <a:gd name="connsiteX1198" fmla="*/ 6613008 w 10480562"/>
              <a:gd name="connsiteY1198" fmla="*/ 1130915 h 6014735"/>
              <a:gd name="connsiteX1199" fmla="*/ 6609457 w 10480562"/>
              <a:gd name="connsiteY1199" fmla="*/ 1128851 h 6014735"/>
              <a:gd name="connsiteX1200" fmla="*/ 6592805 w 10480562"/>
              <a:gd name="connsiteY1200" fmla="*/ 1119176 h 6014735"/>
              <a:gd name="connsiteX1201" fmla="*/ 6590277 w 10480562"/>
              <a:gd name="connsiteY1201" fmla="*/ 1117706 h 6014735"/>
              <a:gd name="connsiteX1202" fmla="*/ 7162658 w 10480562"/>
              <a:gd name="connsiteY1202" fmla="*/ 1099607 h 6014735"/>
              <a:gd name="connsiteX1203" fmla="*/ 7162658 w 10480562"/>
              <a:gd name="connsiteY1203" fmla="*/ 1130915 h 6014735"/>
              <a:gd name="connsiteX1204" fmla="*/ 7130324 w 10480562"/>
              <a:gd name="connsiteY1204" fmla="*/ 1130915 h 6014735"/>
              <a:gd name="connsiteX1205" fmla="*/ 7185751 w 10480562"/>
              <a:gd name="connsiteY1205" fmla="*/ 1139859 h 6014735"/>
              <a:gd name="connsiteX1206" fmla="*/ 7162658 w 10480562"/>
              <a:gd name="connsiteY1206" fmla="*/ 1099607 h 6014735"/>
              <a:gd name="connsiteX1207" fmla="*/ 7377184 w 10480562"/>
              <a:gd name="connsiteY1207" fmla="*/ 1099460 h 6014735"/>
              <a:gd name="connsiteX1208" fmla="*/ 7379745 w 10480562"/>
              <a:gd name="connsiteY1208" fmla="*/ 1104081 h 6014735"/>
              <a:gd name="connsiteX1209" fmla="*/ 7370509 w 10480562"/>
              <a:gd name="connsiteY1209" fmla="*/ 1117496 h 6014735"/>
              <a:gd name="connsiteX1210" fmla="*/ 7361268 w 10480562"/>
              <a:gd name="connsiteY1210" fmla="*/ 1120385 h 6014735"/>
              <a:gd name="connsiteX1211" fmla="*/ 7361268 w 10480562"/>
              <a:gd name="connsiteY1211" fmla="*/ 1117496 h 6014735"/>
              <a:gd name="connsiteX1212" fmla="*/ 7361268 w 10480562"/>
              <a:gd name="connsiteY1212" fmla="*/ 1104081 h 6014735"/>
              <a:gd name="connsiteX1213" fmla="*/ 8517769 w 10480562"/>
              <a:gd name="connsiteY1213" fmla="*/ 1089562 h 6014735"/>
              <a:gd name="connsiteX1214" fmla="*/ 8507838 w 10480562"/>
              <a:gd name="connsiteY1214" fmla="*/ 1097089 h 6014735"/>
              <a:gd name="connsiteX1215" fmla="*/ 8497515 w 10480562"/>
              <a:gd name="connsiteY1215" fmla="*/ 1090661 h 6014735"/>
              <a:gd name="connsiteX1216" fmla="*/ 7335534 w 10480562"/>
              <a:gd name="connsiteY1216" fmla="*/ 1088399 h 6014735"/>
              <a:gd name="connsiteX1217" fmla="*/ 7328359 w 10480562"/>
              <a:gd name="connsiteY1217" fmla="*/ 1095136 h 6014735"/>
              <a:gd name="connsiteX1218" fmla="*/ 7319958 w 10480562"/>
              <a:gd name="connsiteY1218" fmla="*/ 1125508 h 6014735"/>
              <a:gd name="connsiteX1219" fmla="*/ 7291984 w 10480562"/>
              <a:gd name="connsiteY1219" fmla="*/ 1117496 h 6014735"/>
              <a:gd name="connsiteX1220" fmla="*/ 7312195 w 10480562"/>
              <a:gd name="connsiteY1220" fmla="*/ 1100725 h 6014735"/>
              <a:gd name="connsiteX1221" fmla="*/ 7190369 w 10480562"/>
              <a:gd name="connsiteY1221" fmla="*/ 1086192 h 6014735"/>
              <a:gd name="connsiteX1222" fmla="*/ 7190369 w 10480562"/>
              <a:gd name="connsiteY1222" fmla="*/ 1104081 h 6014735"/>
              <a:gd name="connsiteX1223" fmla="*/ 7198912 w 10480562"/>
              <a:gd name="connsiteY1223" fmla="*/ 1101877 h 6014735"/>
              <a:gd name="connsiteX1224" fmla="*/ 7200112 w 10480562"/>
              <a:gd name="connsiteY1224" fmla="*/ 1104081 h 6014735"/>
              <a:gd name="connsiteX1225" fmla="*/ 7199031 w 10480562"/>
              <a:gd name="connsiteY1225" fmla="*/ 1101843 h 6014735"/>
              <a:gd name="connsiteX1226" fmla="*/ 7198912 w 10480562"/>
              <a:gd name="connsiteY1226" fmla="*/ 1101877 h 6014735"/>
              <a:gd name="connsiteX1227" fmla="*/ 6266590 w 10480562"/>
              <a:gd name="connsiteY1227" fmla="*/ 1086192 h 6014735"/>
              <a:gd name="connsiteX1228" fmla="*/ 6257354 w 10480562"/>
              <a:gd name="connsiteY1228" fmla="*/ 1090661 h 6014735"/>
              <a:gd name="connsiteX1229" fmla="*/ 6257354 w 10480562"/>
              <a:gd name="connsiteY1229" fmla="*/ 1126442 h 6014735"/>
              <a:gd name="connsiteX1230" fmla="*/ 6266590 w 10480562"/>
              <a:gd name="connsiteY1230" fmla="*/ 1086192 h 6014735"/>
              <a:gd name="connsiteX1231" fmla="*/ 8415109 w 10480562"/>
              <a:gd name="connsiteY1231" fmla="*/ 1085205 h 6014735"/>
              <a:gd name="connsiteX1232" fmla="*/ 8415534 w 10480562"/>
              <a:gd name="connsiteY1232" fmla="*/ 1086192 h 6014735"/>
              <a:gd name="connsiteX1233" fmla="*/ 8386664 w 10480562"/>
              <a:gd name="connsiteY1233" fmla="*/ 1113025 h 6014735"/>
              <a:gd name="connsiteX1234" fmla="*/ 8373384 w 10480562"/>
              <a:gd name="connsiteY1234" fmla="*/ 1119733 h 6014735"/>
              <a:gd name="connsiteX1235" fmla="*/ 8352565 w 10480562"/>
              <a:gd name="connsiteY1235" fmla="*/ 1113833 h 6014735"/>
              <a:gd name="connsiteX1236" fmla="*/ 8363571 w 10480562"/>
              <a:gd name="connsiteY1236" fmla="*/ 1101843 h 6014735"/>
              <a:gd name="connsiteX1237" fmla="*/ 8371832 w 10480562"/>
              <a:gd name="connsiteY1237" fmla="*/ 1096701 h 6014735"/>
              <a:gd name="connsiteX1238" fmla="*/ 6866544 w 10480562"/>
              <a:gd name="connsiteY1238" fmla="*/ 1082973 h 6014735"/>
              <a:gd name="connsiteX1239" fmla="*/ 6867047 w 10480562"/>
              <a:gd name="connsiteY1239" fmla="*/ 1086188 h 6014735"/>
              <a:gd name="connsiteX1240" fmla="*/ 6830097 w 10480562"/>
              <a:gd name="connsiteY1240" fmla="*/ 1130910 h 6014735"/>
              <a:gd name="connsiteX1241" fmla="*/ 6802384 w 10480562"/>
              <a:gd name="connsiteY1241" fmla="*/ 1130910 h 6014735"/>
              <a:gd name="connsiteX1242" fmla="*/ 6862141 w 10480562"/>
              <a:gd name="connsiteY1242" fmla="*/ 1085628 h 6014735"/>
              <a:gd name="connsiteX1243" fmla="*/ 6866544 w 10480562"/>
              <a:gd name="connsiteY1243" fmla="*/ 1082973 h 6014735"/>
              <a:gd name="connsiteX1244" fmla="*/ 8473148 w 10480562"/>
              <a:gd name="connsiteY1244" fmla="*/ 1077461 h 6014735"/>
              <a:gd name="connsiteX1245" fmla="*/ 8459989 w 10480562"/>
              <a:gd name="connsiteY1245" fmla="*/ 1125884 h 6014735"/>
              <a:gd name="connsiteX1246" fmla="*/ 8442091 w 10480562"/>
              <a:gd name="connsiteY1246" fmla="*/ 1146363 h 6014735"/>
              <a:gd name="connsiteX1247" fmla="*/ 8442091 w 10480562"/>
              <a:gd name="connsiteY1247" fmla="*/ 1104081 h 6014735"/>
              <a:gd name="connsiteX1248" fmla="*/ 8449507 w 10480562"/>
              <a:gd name="connsiteY1248" fmla="*/ 1087993 h 6014735"/>
              <a:gd name="connsiteX1249" fmla="*/ 8455805 w 10480562"/>
              <a:gd name="connsiteY1249" fmla="*/ 1081577 h 6014735"/>
              <a:gd name="connsiteX1250" fmla="*/ 6132644 w 10480562"/>
              <a:gd name="connsiteY1250" fmla="*/ 1077246 h 6014735"/>
              <a:gd name="connsiteX1251" fmla="*/ 6123405 w 10480562"/>
              <a:gd name="connsiteY1251" fmla="*/ 1104081 h 6014735"/>
              <a:gd name="connsiteX1252" fmla="*/ 6132644 w 10480562"/>
              <a:gd name="connsiteY1252" fmla="*/ 1108551 h 6014735"/>
              <a:gd name="connsiteX1253" fmla="*/ 6132644 w 10480562"/>
              <a:gd name="connsiteY1253" fmla="*/ 1084512 h 6014735"/>
              <a:gd name="connsiteX1254" fmla="*/ 6936330 w 10480562"/>
              <a:gd name="connsiteY1254" fmla="*/ 1072773 h 6014735"/>
              <a:gd name="connsiteX1255" fmla="*/ 6936330 w 10480562"/>
              <a:gd name="connsiteY1255" fmla="*/ 1108551 h 6014735"/>
              <a:gd name="connsiteX1256" fmla="*/ 6936330 w 10480562"/>
              <a:gd name="connsiteY1256" fmla="*/ 1072773 h 6014735"/>
              <a:gd name="connsiteX1257" fmla="*/ 7361268 w 10480562"/>
              <a:gd name="connsiteY1257" fmla="*/ 1070175 h 6014735"/>
              <a:gd name="connsiteX1258" fmla="*/ 7362482 w 10480562"/>
              <a:gd name="connsiteY1258" fmla="*/ 1072773 h 6014735"/>
              <a:gd name="connsiteX1259" fmla="*/ 7361268 w 10480562"/>
              <a:gd name="connsiteY1259" fmla="*/ 1072773 h 6014735"/>
              <a:gd name="connsiteX1260" fmla="*/ 8594299 w 10480562"/>
              <a:gd name="connsiteY1260" fmla="*/ 1067811 h 6014735"/>
              <a:gd name="connsiteX1261" fmla="*/ 8584701 w 10480562"/>
              <a:gd name="connsiteY1261" fmla="*/ 1068859 h 6014735"/>
              <a:gd name="connsiteX1262" fmla="*/ 8584465 w 10480562"/>
              <a:gd name="connsiteY1262" fmla="*/ 1069354 h 6014735"/>
              <a:gd name="connsiteX1263" fmla="*/ 8580658 w 10480562"/>
              <a:gd name="connsiteY1263" fmla="*/ 1068302 h 6014735"/>
              <a:gd name="connsiteX1264" fmla="*/ 8580658 w 10480562"/>
              <a:gd name="connsiteY1264" fmla="*/ 1077246 h 6014735"/>
              <a:gd name="connsiteX1265" fmla="*/ 8584465 w 10480562"/>
              <a:gd name="connsiteY1265" fmla="*/ 1069354 h 6014735"/>
              <a:gd name="connsiteX1266" fmla="*/ 8612989 w 10480562"/>
              <a:gd name="connsiteY1266" fmla="*/ 1077246 h 6014735"/>
              <a:gd name="connsiteX1267" fmla="*/ 8594299 w 10480562"/>
              <a:gd name="connsiteY1267" fmla="*/ 1067811 h 6014735"/>
              <a:gd name="connsiteX1268" fmla="*/ 8471035 w 10480562"/>
              <a:gd name="connsiteY1268" fmla="*/ 1063911 h 6014735"/>
              <a:gd name="connsiteX1269" fmla="*/ 8492897 w 10480562"/>
              <a:gd name="connsiteY1269" fmla="*/ 1072773 h 6014735"/>
              <a:gd name="connsiteX1270" fmla="*/ 8473148 w 10480562"/>
              <a:gd name="connsiteY1270" fmla="*/ 1077461 h 6014735"/>
              <a:gd name="connsiteX1271" fmla="*/ 8474422 w 10480562"/>
              <a:gd name="connsiteY1271" fmla="*/ 1072773 h 6014735"/>
              <a:gd name="connsiteX1272" fmla="*/ 8312762 w 10480562"/>
              <a:gd name="connsiteY1272" fmla="*/ 1063829 h 6014735"/>
              <a:gd name="connsiteX1273" fmla="*/ 8312762 w 10480562"/>
              <a:gd name="connsiteY1273" fmla="*/ 1077246 h 6014735"/>
              <a:gd name="connsiteX1274" fmla="*/ 8312762 w 10480562"/>
              <a:gd name="connsiteY1274" fmla="*/ 1063829 h 6014735"/>
              <a:gd name="connsiteX1275" fmla="*/ 6670542 w 10480562"/>
              <a:gd name="connsiteY1275" fmla="*/ 1061250 h 6014735"/>
              <a:gd name="connsiteX1276" fmla="*/ 6645342 w 10480562"/>
              <a:gd name="connsiteY1276" fmla="*/ 1068302 h 6014735"/>
              <a:gd name="connsiteX1277" fmla="*/ 6645342 w 10480562"/>
              <a:gd name="connsiteY1277" fmla="*/ 1085905 h 6014735"/>
              <a:gd name="connsiteX1278" fmla="*/ 8469473 w 10480562"/>
              <a:gd name="connsiteY1278" fmla="*/ 1059833 h 6014735"/>
              <a:gd name="connsiteX1279" fmla="*/ 8471035 w 10480562"/>
              <a:gd name="connsiteY1279" fmla="*/ 1063911 h 6014735"/>
              <a:gd name="connsiteX1280" fmla="*/ 8468071 w 10480562"/>
              <a:gd name="connsiteY1280" fmla="*/ 1062708 h 6014735"/>
              <a:gd name="connsiteX1281" fmla="*/ 8466002 w 10480562"/>
              <a:gd name="connsiteY1281" fmla="*/ 1063300 h 6014735"/>
              <a:gd name="connsiteX1282" fmla="*/ 7939211 w 10480562"/>
              <a:gd name="connsiteY1282" fmla="*/ 1056002 h 6014735"/>
              <a:gd name="connsiteX1283" fmla="*/ 7950629 w 10480562"/>
              <a:gd name="connsiteY1283" fmla="*/ 1061267 h 6014735"/>
              <a:gd name="connsiteX1284" fmla="*/ 7943829 w 10480562"/>
              <a:gd name="connsiteY1284" fmla="*/ 1063271 h 6014735"/>
              <a:gd name="connsiteX1285" fmla="*/ 7939698 w 10480562"/>
              <a:gd name="connsiteY1285" fmla="*/ 1074796 h 6014735"/>
              <a:gd name="connsiteX1286" fmla="*/ 7934011 w 10480562"/>
              <a:gd name="connsiteY1286" fmla="*/ 1072773 h 6014735"/>
              <a:gd name="connsiteX1287" fmla="*/ 7939211 w 10480562"/>
              <a:gd name="connsiteY1287" fmla="*/ 1056002 h 6014735"/>
              <a:gd name="connsiteX1288" fmla="*/ 8474422 w 10480562"/>
              <a:gd name="connsiteY1288" fmla="*/ 1054882 h 6014735"/>
              <a:gd name="connsiteX1289" fmla="*/ 8503294 w 10480562"/>
              <a:gd name="connsiteY1289" fmla="*/ 1068297 h 6014735"/>
              <a:gd name="connsiteX1290" fmla="*/ 8504825 w 10480562"/>
              <a:gd name="connsiteY1290" fmla="*/ 1065753 h 6014735"/>
              <a:gd name="connsiteX1291" fmla="*/ 8506177 w 10480562"/>
              <a:gd name="connsiteY1291" fmla="*/ 1069417 h 6014735"/>
              <a:gd name="connsiteX1292" fmla="*/ 8497515 w 10480562"/>
              <a:gd name="connsiteY1292" fmla="*/ 1072773 h 6014735"/>
              <a:gd name="connsiteX1293" fmla="*/ 8474169 w 10480562"/>
              <a:gd name="connsiteY1293" fmla="*/ 1055138 h 6014735"/>
              <a:gd name="connsiteX1294" fmla="*/ 8460566 w 10480562"/>
              <a:gd name="connsiteY1294" fmla="*/ 1054882 h 6014735"/>
              <a:gd name="connsiteX1295" fmla="*/ 8464969 w 10480562"/>
              <a:gd name="connsiteY1295" fmla="*/ 1058098 h 6014735"/>
              <a:gd name="connsiteX1296" fmla="*/ 8456505 w 10480562"/>
              <a:gd name="connsiteY1296" fmla="*/ 1056024 h 6014735"/>
              <a:gd name="connsiteX1297" fmla="*/ 8465039 w 10480562"/>
              <a:gd name="connsiteY1297" fmla="*/ 1048246 h 6014735"/>
              <a:gd name="connsiteX1298" fmla="*/ 8468650 w 10480562"/>
              <a:gd name="connsiteY1298" fmla="*/ 1050969 h 6014735"/>
              <a:gd name="connsiteX1299" fmla="*/ 8474169 w 10480562"/>
              <a:gd name="connsiteY1299" fmla="*/ 1055138 h 6014735"/>
              <a:gd name="connsiteX1300" fmla="*/ 8469473 w 10480562"/>
              <a:gd name="connsiteY1300" fmla="*/ 1059833 h 6014735"/>
              <a:gd name="connsiteX1301" fmla="*/ 7361268 w 10480562"/>
              <a:gd name="connsiteY1301" fmla="*/ 1047314 h 6014735"/>
              <a:gd name="connsiteX1302" fmla="*/ 7361268 w 10480562"/>
              <a:gd name="connsiteY1302" fmla="*/ 1069417 h 6014735"/>
              <a:gd name="connsiteX1303" fmla="*/ 7361268 w 10480562"/>
              <a:gd name="connsiteY1303" fmla="*/ 1070175 h 6014735"/>
              <a:gd name="connsiteX1304" fmla="*/ 7358310 w 10480562"/>
              <a:gd name="connsiteY1304" fmla="*/ 1063829 h 6014735"/>
              <a:gd name="connsiteX1305" fmla="*/ 7357205 w 10480562"/>
              <a:gd name="connsiteY1305" fmla="*/ 1072773 h 6014735"/>
              <a:gd name="connsiteX1306" fmla="*/ 7356652 w 10480562"/>
              <a:gd name="connsiteY1306" fmla="*/ 1077246 h 6014735"/>
              <a:gd name="connsiteX1307" fmla="*/ 7335534 w 10480562"/>
              <a:gd name="connsiteY1307" fmla="*/ 1088399 h 6014735"/>
              <a:gd name="connsiteX1308" fmla="*/ 7347411 w 10480562"/>
              <a:gd name="connsiteY1308" fmla="*/ 1077246 h 6014735"/>
              <a:gd name="connsiteX1309" fmla="*/ 7355496 w 10480562"/>
              <a:gd name="connsiteY1309" fmla="*/ 1053764 h 6014735"/>
              <a:gd name="connsiteX1310" fmla="*/ 8531747 w 10480562"/>
              <a:gd name="connsiteY1310" fmla="*/ 1045938 h 6014735"/>
              <a:gd name="connsiteX1311" fmla="*/ 8541973 w 10480562"/>
              <a:gd name="connsiteY1311" fmla="*/ 1045938 h 6014735"/>
              <a:gd name="connsiteX1312" fmla="*/ 8557565 w 10480562"/>
              <a:gd name="connsiteY1312" fmla="*/ 1045938 h 6014735"/>
              <a:gd name="connsiteX1313" fmla="*/ 8557565 w 10480562"/>
              <a:gd name="connsiteY1313" fmla="*/ 1050411 h 6014735"/>
              <a:gd name="connsiteX1314" fmla="*/ 8532232 w 10480562"/>
              <a:gd name="connsiteY1314" fmla="*/ 1088775 h 6014735"/>
              <a:gd name="connsiteX1315" fmla="*/ 8517769 w 10480562"/>
              <a:gd name="connsiteY1315" fmla="*/ 1089562 h 6014735"/>
              <a:gd name="connsiteX1316" fmla="*/ 8528116 w 10480562"/>
              <a:gd name="connsiteY1316" fmla="*/ 1081717 h 6014735"/>
              <a:gd name="connsiteX1317" fmla="*/ 7907311 w 10480562"/>
              <a:gd name="connsiteY1317" fmla="*/ 1045448 h 6014735"/>
              <a:gd name="connsiteX1318" fmla="*/ 7901682 w 10480562"/>
              <a:gd name="connsiteY1318" fmla="*/ 1054882 h 6014735"/>
              <a:gd name="connsiteX1319" fmla="*/ 7891516 w 10480562"/>
              <a:gd name="connsiteY1319" fmla="*/ 1059358 h 6014735"/>
              <a:gd name="connsiteX1320" fmla="*/ 7883202 w 10480562"/>
              <a:gd name="connsiteY1320" fmla="*/ 1063017 h 6014735"/>
              <a:gd name="connsiteX1321" fmla="*/ 7883202 w 10480562"/>
              <a:gd name="connsiteY1321" fmla="*/ 1059358 h 6014735"/>
              <a:gd name="connsiteX1322" fmla="*/ 7883202 w 10480562"/>
              <a:gd name="connsiteY1322" fmla="*/ 1054882 h 6014735"/>
              <a:gd name="connsiteX1323" fmla="*/ 7876629 w 10480562"/>
              <a:gd name="connsiteY1323" fmla="*/ 1049228 h 6014735"/>
              <a:gd name="connsiteX1324" fmla="*/ 7891289 w 10480562"/>
              <a:gd name="connsiteY1324" fmla="*/ 1046500 h 6014735"/>
              <a:gd name="connsiteX1325" fmla="*/ 7907311 w 10480562"/>
              <a:gd name="connsiteY1325" fmla="*/ 1045448 h 6014735"/>
              <a:gd name="connsiteX1326" fmla="*/ 7246592 w 10480562"/>
              <a:gd name="connsiteY1326" fmla="*/ 1044261 h 6014735"/>
              <a:gd name="connsiteX1327" fmla="*/ 7213464 w 10480562"/>
              <a:gd name="connsiteY1327" fmla="*/ 1059358 h 6014735"/>
              <a:gd name="connsiteX1328" fmla="*/ 7255035 w 10480562"/>
              <a:gd name="connsiteY1328" fmla="*/ 1059358 h 6014735"/>
              <a:gd name="connsiteX1329" fmla="*/ 7264273 w 10480562"/>
              <a:gd name="connsiteY1329" fmla="*/ 1045938 h 6014735"/>
              <a:gd name="connsiteX1330" fmla="*/ 7246592 w 10480562"/>
              <a:gd name="connsiteY1330" fmla="*/ 1044261 h 6014735"/>
              <a:gd name="connsiteX1331" fmla="*/ 8389892 w 10480562"/>
              <a:gd name="connsiteY1331" fmla="*/ 1043147 h 6014735"/>
              <a:gd name="connsiteX1332" fmla="*/ 8383743 w 10480562"/>
              <a:gd name="connsiteY1332" fmla="*/ 1059358 h 6014735"/>
              <a:gd name="connsiteX1333" fmla="*/ 8372807 w 10480562"/>
              <a:gd name="connsiteY1333" fmla="*/ 1059358 h 6014735"/>
              <a:gd name="connsiteX1334" fmla="*/ 8382623 w 10480562"/>
              <a:gd name="connsiteY1334" fmla="*/ 1056002 h 6014735"/>
              <a:gd name="connsiteX1335" fmla="*/ 7867614 w 10480562"/>
              <a:gd name="connsiteY1335" fmla="*/ 1041465 h 6014735"/>
              <a:gd name="connsiteX1336" fmla="*/ 7876629 w 10480562"/>
              <a:gd name="connsiteY1336" fmla="*/ 1049228 h 6014735"/>
              <a:gd name="connsiteX1337" fmla="*/ 7846250 w 10480562"/>
              <a:gd name="connsiteY1337" fmla="*/ 1054882 h 6014735"/>
              <a:gd name="connsiteX1338" fmla="*/ 7846250 w 10480562"/>
              <a:gd name="connsiteY1338" fmla="*/ 1052499 h 6014735"/>
              <a:gd name="connsiteX1339" fmla="*/ 8081816 w 10480562"/>
              <a:gd name="connsiteY1339" fmla="*/ 1036994 h 6014735"/>
              <a:gd name="connsiteX1340" fmla="*/ 8081816 w 10480562"/>
              <a:gd name="connsiteY1340" fmla="*/ 1050411 h 6014735"/>
              <a:gd name="connsiteX1341" fmla="*/ 8100294 w 10480562"/>
              <a:gd name="connsiteY1341" fmla="*/ 1050411 h 6014735"/>
              <a:gd name="connsiteX1342" fmla="*/ 8102604 w 10480562"/>
              <a:gd name="connsiteY1342" fmla="*/ 1052089 h 6014735"/>
              <a:gd name="connsiteX1343" fmla="*/ 8109527 w 10480562"/>
              <a:gd name="connsiteY1343" fmla="*/ 1050411 h 6014735"/>
              <a:gd name="connsiteX1344" fmla="*/ 8100294 w 10480562"/>
              <a:gd name="connsiteY1344" fmla="*/ 1050411 h 6014735"/>
              <a:gd name="connsiteX1345" fmla="*/ 7647411 w 10480562"/>
              <a:gd name="connsiteY1345" fmla="*/ 1036031 h 6014735"/>
              <a:gd name="connsiteX1346" fmla="*/ 7652259 w 10480562"/>
              <a:gd name="connsiteY1346" fmla="*/ 1045938 h 6014735"/>
              <a:gd name="connsiteX1347" fmla="*/ 7643998 w 10480562"/>
              <a:gd name="connsiteY1347" fmla="*/ 1037047 h 6014735"/>
              <a:gd name="connsiteX1348" fmla="*/ 8498022 w 10480562"/>
              <a:gd name="connsiteY1348" fmla="*/ 1034616 h 6014735"/>
              <a:gd name="connsiteX1349" fmla="*/ 8501561 w 10480562"/>
              <a:gd name="connsiteY1349" fmla="*/ 1035874 h 6014735"/>
              <a:gd name="connsiteX1350" fmla="*/ 8514312 w 10480562"/>
              <a:gd name="connsiteY1350" fmla="*/ 1040410 h 6014735"/>
              <a:gd name="connsiteX1351" fmla="*/ 8511374 w 10480562"/>
              <a:gd name="connsiteY1351" fmla="*/ 1054882 h 6014735"/>
              <a:gd name="connsiteX1352" fmla="*/ 8504825 w 10480562"/>
              <a:gd name="connsiteY1352" fmla="*/ 1065753 h 6014735"/>
              <a:gd name="connsiteX1353" fmla="*/ 8497515 w 10480562"/>
              <a:gd name="connsiteY1353" fmla="*/ 1045938 h 6014735"/>
              <a:gd name="connsiteX1354" fmla="*/ 8498022 w 10480562"/>
              <a:gd name="connsiteY1354" fmla="*/ 1034616 h 6014735"/>
              <a:gd name="connsiteX1355" fmla="*/ 8354330 w 10480562"/>
              <a:gd name="connsiteY1355" fmla="*/ 1032523 h 6014735"/>
              <a:gd name="connsiteX1356" fmla="*/ 8363407 w 10480562"/>
              <a:gd name="connsiteY1356" fmla="*/ 1032523 h 6014735"/>
              <a:gd name="connsiteX1357" fmla="*/ 8351798 w 10480562"/>
              <a:gd name="connsiteY1357" fmla="*/ 1035355 h 6014735"/>
              <a:gd name="connsiteX1358" fmla="*/ 7370509 w 10480562"/>
              <a:gd name="connsiteY1358" fmla="*/ 1025336 h 6014735"/>
              <a:gd name="connsiteX1359" fmla="*/ 7370509 w 10480562"/>
              <a:gd name="connsiteY1359" fmla="*/ 1036994 h 6014735"/>
              <a:gd name="connsiteX1360" fmla="*/ 7361268 w 10480562"/>
              <a:gd name="connsiteY1360" fmla="*/ 1047314 h 6014735"/>
              <a:gd name="connsiteX1361" fmla="*/ 7361268 w 10480562"/>
              <a:gd name="connsiteY1361" fmla="*/ 1045938 h 6014735"/>
              <a:gd name="connsiteX1362" fmla="*/ 7352611 w 10480562"/>
              <a:gd name="connsiteY1362" fmla="*/ 1045938 h 6014735"/>
              <a:gd name="connsiteX1363" fmla="*/ 7351526 w 10480562"/>
              <a:gd name="connsiteY1363" fmla="*/ 1045938 h 6014735"/>
              <a:gd name="connsiteX1364" fmla="*/ 7333557 w 10480562"/>
              <a:gd name="connsiteY1364" fmla="*/ 1045938 h 6014735"/>
              <a:gd name="connsiteX1365" fmla="*/ 6768860 w 10480562"/>
              <a:gd name="connsiteY1365" fmla="*/ 1024583 h 6014735"/>
              <a:gd name="connsiteX1366" fmla="*/ 6763701 w 10480562"/>
              <a:gd name="connsiteY1366" fmla="*/ 1027492 h 6014735"/>
              <a:gd name="connsiteX1367" fmla="*/ 6761156 w 10480562"/>
              <a:gd name="connsiteY1367" fmla="*/ 1029686 h 6014735"/>
              <a:gd name="connsiteX1368" fmla="*/ 6762436 w 10480562"/>
              <a:gd name="connsiteY1368" fmla="*/ 1030802 h 6014735"/>
              <a:gd name="connsiteX1369" fmla="*/ 6769236 w 10480562"/>
              <a:gd name="connsiteY1369" fmla="*/ 1025682 h 6014735"/>
              <a:gd name="connsiteX1370" fmla="*/ 8534467 w 10480562"/>
              <a:gd name="connsiteY1370" fmla="*/ 1019103 h 6014735"/>
              <a:gd name="connsiteX1371" fmla="*/ 8531747 w 10480562"/>
              <a:gd name="connsiteY1371" fmla="*/ 1045938 h 6014735"/>
              <a:gd name="connsiteX1372" fmla="*/ 8529849 w 10480562"/>
              <a:gd name="connsiteY1372" fmla="*/ 1045938 h 6014735"/>
              <a:gd name="connsiteX1373" fmla="*/ 8514312 w 10480562"/>
              <a:gd name="connsiteY1373" fmla="*/ 1040410 h 6014735"/>
              <a:gd name="connsiteX1374" fmla="*/ 8517726 w 10480562"/>
              <a:gd name="connsiteY1374" fmla="*/ 1023574 h 6014735"/>
              <a:gd name="connsiteX1375" fmla="*/ 8534467 w 10480562"/>
              <a:gd name="connsiteY1375" fmla="*/ 1019103 h 6014735"/>
              <a:gd name="connsiteX1376" fmla="*/ 7411499 w 10480562"/>
              <a:gd name="connsiteY1376" fmla="*/ 1015750 h 6014735"/>
              <a:gd name="connsiteX1377" fmla="*/ 7371665 w 10480562"/>
              <a:gd name="connsiteY1377" fmla="*/ 1024697 h 6014735"/>
              <a:gd name="connsiteX1378" fmla="*/ 7370509 w 10480562"/>
              <a:gd name="connsiteY1378" fmla="*/ 1025336 h 6014735"/>
              <a:gd name="connsiteX1379" fmla="*/ 7370509 w 10480562"/>
              <a:gd name="connsiteY1379" fmla="*/ 1023579 h 6014735"/>
              <a:gd name="connsiteX1380" fmla="*/ 7255035 w 10480562"/>
              <a:gd name="connsiteY1380" fmla="*/ 1126442 h 6014735"/>
              <a:gd name="connsiteX1381" fmla="*/ 7287366 w 10480562"/>
              <a:gd name="connsiteY1381" fmla="*/ 1126442 h 6014735"/>
              <a:gd name="connsiteX1382" fmla="*/ 7311178 w 10480562"/>
              <a:gd name="connsiteY1382" fmla="*/ 1144132 h 6014735"/>
              <a:gd name="connsiteX1383" fmla="*/ 7305843 w 10480562"/>
              <a:gd name="connsiteY1383" fmla="*/ 1162221 h 6014735"/>
              <a:gd name="connsiteX1384" fmla="*/ 7320854 w 10480562"/>
              <a:gd name="connsiteY1384" fmla="*/ 1173961 h 6014735"/>
              <a:gd name="connsiteX1385" fmla="*/ 7324293 w 10480562"/>
              <a:gd name="connsiteY1385" fmla="*/ 1177664 h 6014735"/>
              <a:gd name="connsiteX1386" fmla="*/ 7324823 w 10480562"/>
              <a:gd name="connsiteY1386" fmla="*/ 1185001 h 6014735"/>
              <a:gd name="connsiteX1387" fmla="*/ 7328936 w 10480562"/>
              <a:gd name="connsiteY1387" fmla="*/ 1189053 h 6014735"/>
              <a:gd name="connsiteX1388" fmla="*/ 7329226 w 10480562"/>
              <a:gd name="connsiteY1388" fmla="*/ 1182976 h 6014735"/>
              <a:gd name="connsiteX1389" fmla="*/ 7324293 w 10480562"/>
              <a:gd name="connsiteY1389" fmla="*/ 1177664 h 6014735"/>
              <a:gd name="connsiteX1390" fmla="*/ 7323741 w 10480562"/>
              <a:gd name="connsiteY1390" fmla="*/ 1170045 h 6014735"/>
              <a:gd name="connsiteX1391" fmla="*/ 7318507 w 10480562"/>
              <a:gd name="connsiteY1391" fmla="*/ 1146409 h 6014735"/>
              <a:gd name="connsiteX1392" fmla="*/ 7321793 w 10480562"/>
              <a:gd name="connsiteY1392" fmla="*/ 1147193 h 6014735"/>
              <a:gd name="connsiteX1393" fmla="*/ 7319700 w 10480562"/>
              <a:gd name="connsiteY1393" fmla="*/ 1126442 h 6014735"/>
              <a:gd name="connsiteX1394" fmla="*/ 7319958 w 10480562"/>
              <a:gd name="connsiteY1394" fmla="*/ 1125508 h 6014735"/>
              <a:gd name="connsiteX1395" fmla="*/ 7332980 w 10480562"/>
              <a:gd name="connsiteY1395" fmla="*/ 1129235 h 6014735"/>
              <a:gd name="connsiteX1396" fmla="*/ 7361268 w 10480562"/>
              <a:gd name="connsiteY1396" fmla="*/ 1120385 h 6014735"/>
              <a:gd name="connsiteX1397" fmla="*/ 7361268 w 10480562"/>
              <a:gd name="connsiteY1397" fmla="*/ 1130915 h 6014735"/>
              <a:gd name="connsiteX1398" fmla="*/ 7430554 w 10480562"/>
              <a:gd name="connsiteY1398" fmla="*/ 1130915 h 6014735"/>
              <a:gd name="connsiteX1399" fmla="*/ 7462885 w 10480562"/>
              <a:gd name="connsiteY1399" fmla="*/ 1135386 h 6014735"/>
              <a:gd name="connsiteX1400" fmla="*/ 7513549 w 10480562"/>
              <a:gd name="connsiteY1400" fmla="*/ 1148593 h 6014735"/>
              <a:gd name="connsiteX1401" fmla="*/ 7512991 w 10480562"/>
              <a:gd name="connsiteY1401" fmla="*/ 1147785 h 6014735"/>
              <a:gd name="connsiteX1402" fmla="*/ 7516002 w 10480562"/>
              <a:gd name="connsiteY1402" fmla="*/ 1150481 h 6014735"/>
              <a:gd name="connsiteX1403" fmla="*/ 7527548 w 10480562"/>
              <a:gd name="connsiteY1403" fmla="*/ 1153274 h 6014735"/>
              <a:gd name="connsiteX1404" fmla="*/ 7504455 w 10480562"/>
              <a:gd name="connsiteY1404" fmla="*/ 1130915 h 6014735"/>
              <a:gd name="connsiteX1405" fmla="*/ 7502939 w 10480562"/>
              <a:gd name="connsiteY1405" fmla="*/ 1134401 h 6014735"/>
              <a:gd name="connsiteX1406" fmla="*/ 7462306 w 10480562"/>
              <a:gd name="connsiteY1406" fmla="*/ 1107994 h 6014735"/>
              <a:gd name="connsiteX1407" fmla="*/ 7416695 w 10480562"/>
              <a:gd name="connsiteY1407" fmla="*/ 1104081 h 6014735"/>
              <a:gd name="connsiteX1408" fmla="*/ 7430554 w 10480562"/>
              <a:gd name="connsiteY1408" fmla="*/ 1104081 h 6014735"/>
              <a:gd name="connsiteX1409" fmla="*/ 7395912 w 10480562"/>
              <a:gd name="connsiteY1409" fmla="*/ 1094019 h 6014735"/>
              <a:gd name="connsiteX1410" fmla="*/ 7377184 w 10480562"/>
              <a:gd name="connsiteY1410" fmla="*/ 1099460 h 6014735"/>
              <a:gd name="connsiteX1411" fmla="*/ 7363001 w 10480562"/>
              <a:gd name="connsiteY1411" fmla="*/ 1073890 h 6014735"/>
              <a:gd name="connsiteX1412" fmla="*/ 7362482 w 10480562"/>
              <a:gd name="connsiteY1412" fmla="*/ 1072773 h 6014735"/>
              <a:gd name="connsiteX1413" fmla="*/ 7412076 w 10480562"/>
              <a:gd name="connsiteY1413" fmla="*/ 1072773 h 6014735"/>
              <a:gd name="connsiteX1414" fmla="*/ 7414261 w 10480562"/>
              <a:gd name="connsiteY1414" fmla="*/ 1066081 h 6014735"/>
              <a:gd name="connsiteX1415" fmla="*/ 7406304 w 10480562"/>
              <a:gd name="connsiteY1415" fmla="*/ 1067184 h 6014735"/>
              <a:gd name="connsiteX1416" fmla="*/ 7402838 w 10480562"/>
              <a:gd name="connsiteY1416" fmla="*/ 1063829 h 6014735"/>
              <a:gd name="connsiteX1417" fmla="*/ 7416895 w 10480562"/>
              <a:gd name="connsiteY1417" fmla="*/ 1057994 h 6014735"/>
              <a:gd name="connsiteX1418" fmla="*/ 7419005 w 10480562"/>
              <a:gd name="connsiteY1418" fmla="*/ 1051526 h 6014735"/>
              <a:gd name="connsiteX1419" fmla="*/ 7412076 w 10480562"/>
              <a:gd name="connsiteY1419" fmla="*/ 1036994 h 6014735"/>
              <a:gd name="connsiteX1420" fmla="*/ 7430554 w 10480562"/>
              <a:gd name="connsiteY1420" fmla="*/ 1023579 h 6014735"/>
              <a:gd name="connsiteX1421" fmla="*/ 7411499 w 10480562"/>
              <a:gd name="connsiteY1421" fmla="*/ 1015750 h 6014735"/>
              <a:gd name="connsiteX1422" fmla="*/ 7652259 w 10480562"/>
              <a:gd name="connsiteY1422" fmla="*/ 1010159 h 6014735"/>
              <a:gd name="connsiteX1423" fmla="*/ 7649294 w 10480562"/>
              <a:gd name="connsiteY1423" fmla="*/ 1017177 h 6014735"/>
              <a:gd name="connsiteX1424" fmla="*/ 7646474 w 10480562"/>
              <a:gd name="connsiteY1424" fmla="*/ 1018249 h 6014735"/>
              <a:gd name="connsiteX1425" fmla="*/ 7693182 w 10480562"/>
              <a:gd name="connsiteY1425" fmla="*/ 1008272 h 6014735"/>
              <a:gd name="connsiteX1426" fmla="*/ 7679972 w 10480562"/>
              <a:gd name="connsiteY1426" fmla="*/ 1010159 h 6014735"/>
              <a:gd name="connsiteX1427" fmla="*/ 7679972 w 10480562"/>
              <a:gd name="connsiteY1427" fmla="*/ 1041467 h 6014735"/>
              <a:gd name="connsiteX1428" fmla="*/ 7656879 w 10480562"/>
              <a:gd name="connsiteY1428" fmla="*/ 1041467 h 6014735"/>
              <a:gd name="connsiteX1429" fmla="*/ 7651684 w 10480562"/>
              <a:gd name="connsiteY1429" fmla="*/ 1034761 h 6014735"/>
              <a:gd name="connsiteX1430" fmla="*/ 7647411 w 10480562"/>
              <a:gd name="connsiteY1430" fmla="*/ 1036031 h 6014735"/>
              <a:gd name="connsiteX1431" fmla="*/ 7644150 w 10480562"/>
              <a:gd name="connsiteY1431" fmla="*/ 1029356 h 6014735"/>
              <a:gd name="connsiteX1432" fmla="*/ 7649294 w 10480562"/>
              <a:gd name="connsiteY1432" fmla="*/ 1017177 h 6014735"/>
              <a:gd name="connsiteX1433" fmla="*/ 7657816 w 10480562"/>
              <a:gd name="connsiteY1433" fmla="*/ 1013932 h 6014735"/>
              <a:gd name="connsiteX1434" fmla="*/ 7652259 w 10480562"/>
              <a:gd name="connsiteY1434" fmla="*/ 1010159 h 6014735"/>
              <a:gd name="connsiteX1435" fmla="*/ 7688634 w 10480562"/>
              <a:gd name="connsiteY1435" fmla="*/ 1008484 h 6014735"/>
              <a:gd name="connsiteX1436" fmla="*/ 7693182 w 10480562"/>
              <a:gd name="connsiteY1436" fmla="*/ 1008272 h 6014735"/>
              <a:gd name="connsiteX1437" fmla="*/ 6257354 w 10480562"/>
              <a:gd name="connsiteY1437" fmla="*/ 1005688 h 6014735"/>
              <a:gd name="connsiteX1438" fmla="*/ 6257354 w 10480562"/>
              <a:gd name="connsiteY1438" fmla="*/ 1036994 h 6014735"/>
              <a:gd name="connsiteX1439" fmla="*/ 6257354 w 10480562"/>
              <a:gd name="connsiteY1439" fmla="*/ 1010159 h 6014735"/>
              <a:gd name="connsiteX1440" fmla="*/ 8520825 w 10480562"/>
              <a:gd name="connsiteY1440" fmla="*/ 1000235 h 6014735"/>
              <a:gd name="connsiteX1441" fmla="*/ 8534467 w 10480562"/>
              <a:gd name="connsiteY1441" fmla="*/ 1019103 h 6014735"/>
              <a:gd name="connsiteX1442" fmla="*/ 8520825 w 10480562"/>
              <a:gd name="connsiteY1442" fmla="*/ 1000235 h 6014735"/>
              <a:gd name="connsiteX1443" fmla="*/ 8387845 w 10480562"/>
              <a:gd name="connsiteY1443" fmla="*/ 994130 h 6014735"/>
              <a:gd name="connsiteX1444" fmla="*/ 8395900 w 10480562"/>
              <a:gd name="connsiteY1444" fmla="*/ 1001215 h 6014735"/>
              <a:gd name="connsiteX1445" fmla="*/ 8395900 w 10480562"/>
              <a:gd name="connsiteY1445" fmla="*/ 1032523 h 6014735"/>
              <a:gd name="connsiteX1446" fmla="*/ 8389892 w 10480562"/>
              <a:gd name="connsiteY1446" fmla="*/ 1043147 h 6014735"/>
              <a:gd name="connsiteX1447" fmla="*/ 8392436 w 10480562"/>
              <a:gd name="connsiteY1447" fmla="*/ 1036436 h 6014735"/>
              <a:gd name="connsiteX1448" fmla="*/ 8382046 w 10480562"/>
              <a:gd name="connsiteY1448" fmla="*/ 1032523 h 6014735"/>
              <a:gd name="connsiteX1449" fmla="*/ 8363407 w 10480562"/>
              <a:gd name="connsiteY1449" fmla="*/ 1032523 h 6014735"/>
              <a:gd name="connsiteX1450" fmla="*/ 8370569 w 10480562"/>
              <a:gd name="connsiteY1450" fmla="*/ 1030773 h 6014735"/>
              <a:gd name="connsiteX1451" fmla="*/ 8383415 w 10480562"/>
              <a:gd name="connsiteY1451" fmla="*/ 994854 h 6014735"/>
              <a:gd name="connsiteX1452" fmla="*/ 8387845 w 10480562"/>
              <a:gd name="connsiteY1452" fmla="*/ 994130 h 6014735"/>
              <a:gd name="connsiteX1453" fmla="*/ 9601434 w 10480562"/>
              <a:gd name="connsiteY1453" fmla="*/ 992269 h 6014735"/>
              <a:gd name="connsiteX1454" fmla="*/ 9513675 w 10480562"/>
              <a:gd name="connsiteY1454" fmla="*/ 1041465 h 6014735"/>
              <a:gd name="connsiteX1455" fmla="*/ 9601434 w 10480562"/>
              <a:gd name="connsiteY1455" fmla="*/ 992269 h 6014735"/>
              <a:gd name="connsiteX1456" fmla="*/ 6921317 w 10480562"/>
              <a:gd name="connsiteY1456" fmla="*/ 986120 h 6014735"/>
              <a:gd name="connsiteX1457" fmla="*/ 6956806 w 10480562"/>
              <a:gd name="connsiteY1457" fmla="*/ 998659 h 6014735"/>
              <a:gd name="connsiteX1458" fmla="*/ 6947877 w 10480562"/>
              <a:gd name="connsiteY1458" fmla="*/ 1000100 h 6014735"/>
              <a:gd name="connsiteX1459" fmla="*/ 6927092 w 10480562"/>
              <a:gd name="connsiteY1459" fmla="*/ 1023579 h 6014735"/>
              <a:gd name="connsiteX1460" fmla="*/ 6871665 w 10480562"/>
              <a:gd name="connsiteY1460" fmla="*/ 1054882 h 6014735"/>
              <a:gd name="connsiteX1461" fmla="*/ 6848572 w 10480562"/>
              <a:gd name="connsiteY1461" fmla="*/ 1054882 h 6014735"/>
              <a:gd name="connsiteX1462" fmla="*/ 6899381 w 10480562"/>
              <a:gd name="connsiteY1462" fmla="*/ 1001215 h 6014735"/>
              <a:gd name="connsiteX1463" fmla="*/ 6921317 w 10480562"/>
              <a:gd name="connsiteY1463" fmla="*/ 986120 h 6014735"/>
              <a:gd name="connsiteX1464" fmla="*/ 8164954 w 10480562"/>
              <a:gd name="connsiteY1464" fmla="*/ 983324 h 6014735"/>
              <a:gd name="connsiteX1465" fmla="*/ 8164954 w 10480562"/>
              <a:gd name="connsiteY1465" fmla="*/ 1032523 h 6014735"/>
              <a:gd name="connsiteX1466" fmla="*/ 8164954 w 10480562"/>
              <a:gd name="connsiteY1466" fmla="*/ 996744 h 6014735"/>
              <a:gd name="connsiteX1467" fmla="*/ 7629163 w 10480562"/>
              <a:gd name="connsiteY1467" fmla="*/ 960538 h 6014735"/>
              <a:gd name="connsiteX1468" fmla="*/ 7621658 w 10480562"/>
              <a:gd name="connsiteY1468" fmla="*/ 974380 h 6014735"/>
              <a:gd name="connsiteX1469" fmla="*/ 7633781 w 10480562"/>
              <a:gd name="connsiteY1469" fmla="*/ 1010159 h 6014735"/>
              <a:gd name="connsiteX1470" fmla="*/ 7606070 w 10480562"/>
              <a:gd name="connsiteY1470" fmla="*/ 1010159 h 6014735"/>
              <a:gd name="connsiteX1471" fmla="*/ 7598203 w 10480562"/>
              <a:gd name="connsiteY1471" fmla="*/ 999153 h 6014735"/>
              <a:gd name="connsiteX1472" fmla="*/ 7614732 w 10480562"/>
              <a:gd name="connsiteY1472" fmla="*/ 968792 h 6014735"/>
              <a:gd name="connsiteX1473" fmla="*/ 8354330 w 10480562"/>
              <a:gd name="connsiteY1473" fmla="*/ 952021 h 6014735"/>
              <a:gd name="connsiteX1474" fmla="*/ 8368184 w 10480562"/>
              <a:gd name="connsiteY1474" fmla="*/ 974380 h 6014735"/>
              <a:gd name="connsiteX1475" fmla="*/ 8405139 w 10480562"/>
              <a:gd name="connsiteY1475" fmla="*/ 974380 h 6014735"/>
              <a:gd name="connsiteX1476" fmla="*/ 8354330 w 10480562"/>
              <a:gd name="connsiteY1476" fmla="*/ 974380 h 6014735"/>
              <a:gd name="connsiteX1477" fmla="*/ 8354330 w 10480562"/>
              <a:gd name="connsiteY1477" fmla="*/ 952021 h 6014735"/>
              <a:gd name="connsiteX1478" fmla="*/ 7633781 w 10480562"/>
              <a:gd name="connsiteY1478" fmla="*/ 952021 h 6014735"/>
              <a:gd name="connsiteX1479" fmla="*/ 7644063 w 10480562"/>
              <a:gd name="connsiteY1479" fmla="*/ 952021 h 6014735"/>
              <a:gd name="connsiteX1480" fmla="*/ 7629163 w 10480562"/>
              <a:gd name="connsiteY1480" fmla="*/ 960538 h 6014735"/>
              <a:gd name="connsiteX1481" fmla="*/ 8712198 w 10480562"/>
              <a:gd name="connsiteY1481" fmla="*/ 943075 h 6014735"/>
              <a:gd name="connsiteX1482" fmla="*/ 8720290 w 10480562"/>
              <a:gd name="connsiteY1482" fmla="*/ 943075 h 6014735"/>
              <a:gd name="connsiteX1483" fmla="*/ 8717192 w 10480562"/>
              <a:gd name="connsiteY1483" fmla="*/ 945858 h 6014735"/>
              <a:gd name="connsiteX1484" fmla="*/ 6308163 w 10480562"/>
              <a:gd name="connsiteY1484" fmla="*/ 938602 h 6014735"/>
              <a:gd name="connsiteX1485" fmla="*/ 6308163 w 10480562"/>
              <a:gd name="connsiteY1485" fmla="*/ 943075 h 6014735"/>
              <a:gd name="connsiteX1486" fmla="*/ 6308656 w 10480562"/>
              <a:gd name="connsiteY1486" fmla="*/ 943075 h 6014735"/>
              <a:gd name="connsiteX1487" fmla="*/ 6310472 w 10480562"/>
              <a:gd name="connsiteY1487" fmla="*/ 959566 h 6014735"/>
              <a:gd name="connsiteX1488" fmla="*/ 6289688 w 10480562"/>
              <a:gd name="connsiteY1488" fmla="*/ 992269 h 6014735"/>
              <a:gd name="connsiteX1489" fmla="*/ 6331256 w 10480562"/>
              <a:gd name="connsiteY1489" fmla="*/ 943075 h 6014735"/>
              <a:gd name="connsiteX1490" fmla="*/ 6322599 w 10480562"/>
              <a:gd name="connsiteY1490" fmla="*/ 943075 h 6014735"/>
              <a:gd name="connsiteX1491" fmla="*/ 6308656 w 10480562"/>
              <a:gd name="connsiteY1491" fmla="*/ 943075 h 6014735"/>
              <a:gd name="connsiteX1492" fmla="*/ 8696127 w 10480562"/>
              <a:gd name="connsiteY1492" fmla="*/ 934131 h 6014735"/>
              <a:gd name="connsiteX1493" fmla="*/ 8712198 w 10480562"/>
              <a:gd name="connsiteY1493" fmla="*/ 943075 h 6014735"/>
              <a:gd name="connsiteX1494" fmla="*/ 8696127 w 10480562"/>
              <a:gd name="connsiteY1494" fmla="*/ 943075 h 6014735"/>
              <a:gd name="connsiteX1495" fmla="*/ 8462980 w 10480562"/>
              <a:gd name="connsiteY1495" fmla="*/ 931331 h 6014735"/>
              <a:gd name="connsiteX1496" fmla="*/ 8469804 w 10480562"/>
              <a:gd name="connsiteY1496" fmla="*/ 938602 h 6014735"/>
              <a:gd name="connsiteX1497" fmla="*/ 8495458 w 10480562"/>
              <a:gd name="connsiteY1497" fmla="*/ 935698 h 6014735"/>
              <a:gd name="connsiteX1498" fmla="*/ 8496943 w 10480562"/>
              <a:gd name="connsiteY1498" fmla="*/ 939717 h 6014735"/>
              <a:gd name="connsiteX1499" fmla="*/ 8488281 w 10480562"/>
              <a:gd name="connsiteY1499" fmla="*/ 943072 h 6014735"/>
              <a:gd name="connsiteX1500" fmla="*/ 8460566 w 10480562"/>
              <a:gd name="connsiteY1500" fmla="*/ 943072 h 6014735"/>
              <a:gd name="connsiteX1501" fmla="*/ 8460566 w 10480562"/>
              <a:gd name="connsiteY1501" fmla="*/ 934126 h 6014735"/>
              <a:gd name="connsiteX1502" fmla="*/ 7795446 w 10480562"/>
              <a:gd name="connsiteY1502" fmla="*/ 929657 h 6014735"/>
              <a:gd name="connsiteX1503" fmla="*/ 7813923 w 10480562"/>
              <a:gd name="connsiteY1503" fmla="*/ 929657 h 6014735"/>
              <a:gd name="connsiteX1504" fmla="*/ 7805198 w 10480562"/>
              <a:gd name="connsiteY1504" fmla="*/ 930158 h 6014735"/>
              <a:gd name="connsiteX1505" fmla="*/ 8466840 w 10480562"/>
              <a:gd name="connsiteY1505" fmla="*/ 926865 h 6014735"/>
              <a:gd name="connsiteX1506" fmla="*/ 8462980 w 10480562"/>
              <a:gd name="connsiteY1506" fmla="*/ 931331 h 6014735"/>
              <a:gd name="connsiteX1507" fmla="*/ 8460426 w 10480562"/>
              <a:gd name="connsiteY1507" fmla="*/ 928607 h 6014735"/>
              <a:gd name="connsiteX1508" fmla="*/ 7058166 w 10480562"/>
              <a:gd name="connsiteY1508" fmla="*/ 925736 h 6014735"/>
              <a:gd name="connsiteX1509" fmla="*/ 7062413 w 10480562"/>
              <a:gd name="connsiteY1509" fmla="*/ 927073 h 6014735"/>
              <a:gd name="connsiteX1510" fmla="*/ 7057072 w 10480562"/>
              <a:gd name="connsiteY1510" fmla="*/ 925816 h 6014735"/>
              <a:gd name="connsiteX1511" fmla="*/ 7056423 w 10480562"/>
              <a:gd name="connsiteY1511" fmla="*/ 925187 h 6014735"/>
              <a:gd name="connsiteX1512" fmla="*/ 7065659 w 10480562"/>
              <a:gd name="connsiteY1512" fmla="*/ 925187 h 6014735"/>
              <a:gd name="connsiteX1513" fmla="*/ 7058166 w 10480562"/>
              <a:gd name="connsiteY1513" fmla="*/ 925736 h 6014735"/>
              <a:gd name="connsiteX1514" fmla="*/ 7088756 w 10480562"/>
              <a:gd name="connsiteY1514" fmla="*/ 920711 h 6014735"/>
              <a:gd name="connsiteX1515" fmla="*/ 7121086 w 10480562"/>
              <a:gd name="connsiteY1515" fmla="*/ 920711 h 6014735"/>
              <a:gd name="connsiteX1516" fmla="*/ 7088756 w 10480562"/>
              <a:gd name="connsiteY1516" fmla="*/ 947546 h 6014735"/>
              <a:gd name="connsiteX1517" fmla="*/ 7088756 w 10480562"/>
              <a:gd name="connsiteY1517" fmla="*/ 925187 h 6014735"/>
              <a:gd name="connsiteX1518" fmla="*/ 6874557 w 10480562"/>
              <a:gd name="connsiteY1518" fmla="*/ 916798 h 6014735"/>
              <a:gd name="connsiteX1519" fmla="*/ 6874608 w 10480562"/>
              <a:gd name="connsiteY1519" fmla="*/ 916894 h 6014735"/>
              <a:gd name="connsiteX1520" fmla="*/ 6874513 w 10480562"/>
              <a:gd name="connsiteY1520" fmla="*/ 916931 h 6014735"/>
              <a:gd name="connsiteX1521" fmla="*/ 6890215 w 10480562"/>
              <a:gd name="connsiteY1521" fmla="*/ 913865 h 6014735"/>
              <a:gd name="connsiteX1522" fmla="*/ 6894763 w 10480562"/>
              <a:gd name="connsiteY1522" fmla="*/ 925187 h 6014735"/>
              <a:gd name="connsiteX1523" fmla="*/ 6894763 w 10480562"/>
              <a:gd name="connsiteY1523" fmla="*/ 952021 h 6014735"/>
              <a:gd name="connsiteX1524" fmla="*/ 6881932 w 10480562"/>
              <a:gd name="connsiteY1524" fmla="*/ 929657 h 6014735"/>
              <a:gd name="connsiteX1525" fmla="*/ 6874608 w 10480562"/>
              <a:gd name="connsiteY1525" fmla="*/ 916894 h 6014735"/>
              <a:gd name="connsiteX1526" fmla="*/ 6879170 w 10480562"/>
              <a:gd name="connsiteY1526" fmla="*/ 915122 h 6014735"/>
              <a:gd name="connsiteX1527" fmla="*/ 6890215 w 10480562"/>
              <a:gd name="connsiteY1527" fmla="*/ 913865 h 6014735"/>
              <a:gd name="connsiteX1528" fmla="*/ 7696448 w 10480562"/>
              <a:gd name="connsiteY1528" fmla="*/ 909621 h 6014735"/>
              <a:gd name="connsiteX1529" fmla="*/ 7686323 w 10480562"/>
              <a:gd name="connsiteY1529" fmla="*/ 926862 h 6014735"/>
              <a:gd name="connsiteX1530" fmla="*/ 7666115 w 10480562"/>
              <a:gd name="connsiteY1530" fmla="*/ 952021 h 6014735"/>
              <a:gd name="connsiteX1531" fmla="*/ 7657456 w 10480562"/>
              <a:gd name="connsiteY1531" fmla="*/ 952021 h 6014735"/>
              <a:gd name="connsiteX1532" fmla="*/ 7656373 w 10480562"/>
              <a:gd name="connsiteY1532" fmla="*/ 952021 h 6014735"/>
              <a:gd name="connsiteX1533" fmla="*/ 7644063 w 10480562"/>
              <a:gd name="connsiteY1533" fmla="*/ 952021 h 6014735"/>
              <a:gd name="connsiteX1534" fmla="*/ 7675354 w 10480562"/>
              <a:gd name="connsiteY1534" fmla="*/ 934131 h 6014735"/>
              <a:gd name="connsiteX1535" fmla="*/ 7444195 w 10480562"/>
              <a:gd name="connsiteY1535" fmla="*/ 904918 h 6014735"/>
              <a:gd name="connsiteX1536" fmla="*/ 7434597 w 10480562"/>
              <a:gd name="connsiteY1536" fmla="*/ 906178 h 6014735"/>
              <a:gd name="connsiteX1537" fmla="*/ 7430554 w 10480562"/>
              <a:gd name="connsiteY1537" fmla="*/ 916243 h 6014735"/>
              <a:gd name="connsiteX1538" fmla="*/ 7416122 w 10480562"/>
              <a:gd name="connsiteY1538" fmla="*/ 926304 h 6014735"/>
              <a:gd name="connsiteX1539" fmla="*/ 7413868 w 10480562"/>
              <a:gd name="connsiteY1539" fmla="*/ 925592 h 6014735"/>
              <a:gd name="connsiteX1540" fmla="*/ 7390140 w 10480562"/>
              <a:gd name="connsiteY1540" fmla="*/ 913447 h 6014735"/>
              <a:gd name="connsiteX1541" fmla="*/ 7384363 w 10480562"/>
              <a:gd name="connsiteY1541" fmla="*/ 916243 h 6014735"/>
              <a:gd name="connsiteX1542" fmla="*/ 7413868 w 10480562"/>
              <a:gd name="connsiteY1542" fmla="*/ 925592 h 6014735"/>
              <a:gd name="connsiteX1543" fmla="*/ 7430554 w 10480562"/>
              <a:gd name="connsiteY1543" fmla="*/ 934131 h 6014735"/>
              <a:gd name="connsiteX1544" fmla="*/ 7430554 w 10480562"/>
              <a:gd name="connsiteY1544" fmla="*/ 916243 h 6014735"/>
              <a:gd name="connsiteX1545" fmla="*/ 7462885 w 10480562"/>
              <a:gd name="connsiteY1545" fmla="*/ 916243 h 6014735"/>
              <a:gd name="connsiteX1546" fmla="*/ 7444195 w 10480562"/>
              <a:gd name="connsiteY1546" fmla="*/ 904918 h 6014735"/>
              <a:gd name="connsiteX1547" fmla="*/ 7700390 w 10480562"/>
              <a:gd name="connsiteY1547" fmla="*/ 902907 h 6014735"/>
              <a:gd name="connsiteX1548" fmla="*/ 7698447 w 10480562"/>
              <a:gd name="connsiteY1548" fmla="*/ 907296 h 6014735"/>
              <a:gd name="connsiteX1549" fmla="*/ 7696448 w 10480562"/>
              <a:gd name="connsiteY1549" fmla="*/ 909621 h 6014735"/>
              <a:gd name="connsiteX1550" fmla="*/ 7697812 w 10480562"/>
              <a:gd name="connsiteY1550" fmla="*/ 907296 h 6014735"/>
              <a:gd name="connsiteX1551" fmla="*/ 7702630 w 10480562"/>
              <a:gd name="connsiteY1551" fmla="*/ 897848 h 6014735"/>
              <a:gd name="connsiteX1552" fmla="*/ 7703065 w 10480562"/>
              <a:gd name="connsiteY1552" fmla="*/ 898352 h 6014735"/>
              <a:gd name="connsiteX1553" fmla="*/ 7700390 w 10480562"/>
              <a:gd name="connsiteY1553" fmla="*/ 902907 h 6014735"/>
              <a:gd name="connsiteX1554" fmla="*/ 8490447 w 10480562"/>
              <a:gd name="connsiteY1554" fmla="*/ 891989 h 6014735"/>
              <a:gd name="connsiteX1555" fmla="*/ 8491099 w 10480562"/>
              <a:gd name="connsiteY1555" fmla="*/ 894869 h 6014735"/>
              <a:gd name="connsiteX1556" fmla="*/ 8489595 w 10480562"/>
              <a:gd name="connsiteY1556" fmla="*/ 906273 h 6014735"/>
              <a:gd name="connsiteX1557" fmla="*/ 8484388 w 10480562"/>
              <a:gd name="connsiteY1557" fmla="*/ 911714 h 6014735"/>
              <a:gd name="connsiteX1558" fmla="*/ 8470961 w 10480562"/>
              <a:gd name="connsiteY1558" fmla="*/ 925744 h 6014735"/>
              <a:gd name="connsiteX1559" fmla="*/ 8466840 w 10480562"/>
              <a:gd name="connsiteY1559" fmla="*/ 926865 h 6014735"/>
              <a:gd name="connsiteX1560" fmla="*/ 8482162 w 10480562"/>
              <a:gd name="connsiteY1560" fmla="*/ 909128 h 6014735"/>
              <a:gd name="connsiteX1561" fmla="*/ 8487125 w 10480562"/>
              <a:gd name="connsiteY1561" fmla="*/ 903381 h 6014735"/>
              <a:gd name="connsiteX1562" fmla="*/ 8490447 w 10480562"/>
              <a:gd name="connsiteY1562" fmla="*/ 891989 h 6014735"/>
              <a:gd name="connsiteX1563" fmla="*/ 7516504 w 10480562"/>
              <a:gd name="connsiteY1563" fmla="*/ 885859 h 6014735"/>
              <a:gd name="connsiteX1564" fmla="*/ 7527548 w 10480562"/>
              <a:gd name="connsiteY1564" fmla="*/ 893879 h 6014735"/>
              <a:gd name="connsiteX1565" fmla="*/ 7509071 w 10480562"/>
              <a:gd name="connsiteY1565" fmla="*/ 893879 h 6014735"/>
              <a:gd name="connsiteX1566" fmla="*/ 7202879 w 10480562"/>
              <a:gd name="connsiteY1566" fmla="*/ 885420 h 6014735"/>
              <a:gd name="connsiteX1567" fmla="*/ 7205583 w 10480562"/>
              <a:gd name="connsiteY1567" fmla="*/ 899402 h 6014735"/>
              <a:gd name="connsiteX1568" fmla="*/ 7201918 w 10480562"/>
              <a:gd name="connsiteY1568" fmla="*/ 890526 h 6014735"/>
              <a:gd name="connsiteX1569" fmla="*/ 6335874 w 10480562"/>
              <a:gd name="connsiteY1569" fmla="*/ 884932 h 6014735"/>
              <a:gd name="connsiteX1570" fmla="*/ 6377442 w 10480562"/>
              <a:gd name="connsiteY1570" fmla="*/ 889408 h 6014735"/>
              <a:gd name="connsiteX1571" fmla="*/ 6363590 w 10480562"/>
              <a:gd name="connsiteY1571" fmla="*/ 884932 h 6014735"/>
              <a:gd name="connsiteX1572" fmla="*/ 7527548 w 10480562"/>
              <a:gd name="connsiteY1572" fmla="*/ 873943 h 6014735"/>
              <a:gd name="connsiteX1573" fmla="*/ 7527548 w 10480562"/>
              <a:gd name="connsiteY1573" fmla="*/ 880464 h 6014735"/>
              <a:gd name="connsiteX1574" fmla="*/ 7525388 w 10480562"/>
              <a:gd name="connsiteY1574" fmla="*/ 876275 h 6014735"/>
              <a:gd name="connsiteX1575" fmla="*/ 7573739 w 10480562"/>
              <a:gd name="connsiteY1575" fmla="*/ 867044 h 6014735"/>
              <a:gd name="connsiteX1576" fmla="*/ 7570275 w 10480562"/>
              <a:gd name="connsiteY1576" fmla="*/ 871517 h 6014735"/>
              <a:gd name="connsiteX1577" fmla="*/ 7570673 w 10480562"/>
              <a:gd name="connsiteY1577" fmla="*/ 867391 h 6014735"/>
              <a:gd name="connsiteX1578" fmla="*/ 7971240 w 10480562"/>
              <a:gd name="connsiteY1578" fmla="*/ 866573 h 6014735"/>
              <a:gd name="connsiteX1579" fmla="*/ 7973116 w 10480562"/>
              <a:gd name="connsiteY1579" fmla="*/ 870228 h 6014735"/>
              <a:gd name="connsiteX1580" fmla="*/ 7973314 w 10480562"/>
              <a:gd name="connsiteY1580" fmla="*/ 870916 h 6014735"/>
              <a:gd name="connsiteX1581" fmla="*/ 7970960 w 10480562"/>
              <a:gd name="connsiteY1581" fmla="*/ 867044 h 6014735"/>
              <a:gd name="connsiteX1582" fmla="*/ 7970960 w 10480562"/>
              <a:gd name="connsiteY1582" fmla="*/ 862573 h 6014735"/>
              <a:gd name="connsiteX1583" fmla="*/ 7971813 w 10480562"/>
              <a:gd name="connsiteY1583" fmla="*/ 865598 h 6014735"/>
              <a:gd name="connsiteX1584" fmla="*/ 7971240 w 10480562"/>
              <a:gd name="connsiteY1584" fmla="*/ 866573 h 6014735"/>
              <a:gd name="connsiteX1585" fmla="*/ 7970960 w 10480562"/>
              <a:gd name="connsiteY1585" fmla="*/ 866033 h 6014735"/>
              <a:gd name="connsiteX1586" fmla="*/ 7342793 w 10480562"/>
              <a:gd name="connsiteY1586" fmla="*/ 858100 h 6014735"/>
              <a:gd name="connsiteX1587" fmla="*/ 7332528 w 10480562"/>
              <a:gd name="connsiteY1587" fmla="*/ 859078 h 6014735"/>
              <a:gd name="connsiteX1588" fmla="*/ 7329207 w 10480562"/>
              <a:gd name="connsiteY1588" fmla="*/ 863737 h 6014735"/>
              <a:gd name="connsiteX1589" fmla="*/ 7526092 w 10480562"/>
              <a:gd name="connsiteY1589" fmla="*/ 854030 h 6014735"/>
              <a:gd name="connsiteX1590" fmla="*/ 7527548 w 10480562"/>
              <a:gd name="connsiteY1590" fmla="*/ 858100 h 6014735"/>
              <a:gd name="connsiteX1591" fmla="*/ 7525453 w 10480562"/>
              <a:gd name="connsiteY1591" fmla="*/ 854211 h 6014735"/>
              <a:gd name="connsiteX1592" fmla="*/ 8515992 w 10480562"/>
              <a:gd name="connsiteY1592" fmla="*/ 853629 h 6014735"/>
              <a:gd name="connsiteX1593" fmla="*/ 8534467 w 10480562"/>
              <a:gd name="connsiteY1593" fmla="*/ 911767 h 6014735"/>
              <a:gd name="connsiteX1594" fmla="*/ 8514262 w 10480562"/>
              <a:gd name="connsiteY1594" fmla="*/ 933571 h 6014735"/>
              <a:gd name="connsiteX1595" fmla="*/ 8495458 w 10480562"/>
              <a:gd name="connsiteY1595" fmla="*/ 935698 h 6014735"/>
              <a:gd name="connsiteX1596" fmla="*/ 8488281 w 10480562"/>
              <a:gd name="connsiteY1596" fmla="*/ 916238 h 6014735"/>
              <a:gd name="connsiteX1597" fmla="*/ 8489595 w 10480562"/>
              <a:gd name="connsiteY1597" fmla="*/ 906273 h 6014735"/>
              <a:gd name="connsiteX1598" fmla="*/ 8492897 w 10480562"/>
              <a:gd name="connsiteY1598" fmla="*/ 902823 h 6014735"/>
              <a:gd name="connsiteX1599" fmla="*/ 8491099 w 10480562"/>
              <a:gd name="connsiteY1599" fmla="*/ 894869 h 6014735"/>
              <a:gd name="connsiteX1600" fmla="*/ 8491748 w 10480562"/>
              <a:gd name="connsiteY1600" fmla="*/ 889966 h 6014735"/>
              <a:gd name="connsiteX1601" fmla="*/ 8515992 w 10480562"/>
              <a:gd name="connsiteY1601" fmla="*/ 853629 h 6014735"/>
              <a:gd name="connsiteX1602" fmla="*/ 7233364 w 10480562"/>
              <a:gd name="connsiteY1602" fmla="*/ 850273 h 6014735"/>
              <a:gd name="connsiteX1603" fmla="*/ 7242332 w 10480562"/>
              <a:gd name="connsiteY1603" fmla="*/ 885490 h 6014735"/>
              <a:gd name="connsiteX1604" fmla="*/ 7231937 w 10480562"/>
              <a:gd name="connsiteY1604" fmla="*/ 875988 h 6014735"/>
              <a:gd name="connsiteX1605" fmla="*/ 7758497 w 10480562"/>
              <a:gd name="connsiteY1605" fmla="*/ 844685 h 6014735"/>
              <a:gd name="connsiteX1606" fmla="*/ 7781589 w 10480562"/>
              <a:gd name="connsiteY1606" fmla="*/ 844685 h 6014735"/>
              <a:gd name="connsiteX1607" fmla="*/ 7758497 w 10480562"/>
              <a:gd name="connsiteY1607" fmla="*/ 880464 h 6014735"/>
              <a:gd name="connsiteX1608" fmla="*/ 7758497 w 10480562"/>
              <a:gd name="connsiteY1608" fmla="*/ 844685 h 6014735"/>
              <a:gd name="connsiteX1609" fmla="*/ 7232688 w 10480562"/>
              <a:gd name="connsiteY1609" fmla="*/ 842143 h 6014735"/>
              <a:gd name="connsiteX1610" fmla="*/ 7233670 w 10480562"/>
              <a:gd name="connsiteY1610" fmla="*/ 844680 h 6014735"/>
              <a:gd name="connsiteX1611" fmla="*/ 7233364 w 10480562"/>
              <a:gd name="connsiteY1611" fmla="*/ 850273 h 6014735"/>
              <a:gd name="connsiteX1612" fmla="*/ 7231937 w 10480562"/>
              <a:gd name="connsiteY1612" fmla="*/ 844685 h 6014735"/>
              <a:gd name="connsiteX1613" fmla="*/ 7379745 w 10480562"/>
              <a:gd name="connsiteY1613" fmla="*/ 840209 h 6014735"/>
              <a:gd name="connsiteX1614" fmla="*/ 7373847 w 10480562"/>
              <a:gd name="connsiteY1614" fmla="*/ 843381 h 6014735"/>
              <a:gd name="connsiteX1615" fmla="*/ 7373094 w 10480562"/>
              <a:gd name="connsiteY1615" fmla="*/ 844685 h 6014735"/>
              <a:gd name="connsiteX1616" fmla="*/ 7375699 w 10480562"/>
              <a:gd name="connsiteY1616" fmla="*/ 844685 h 6014735"/>
              <a:gd name="connsiteX1617" fmla="*/ 7562192 w 10480562"/>
              <a:gd name="connsiteY1617" fmla="*/ 823999 h 6014735"/>
              <a:gd name="connsiteX1618" fmla="*/ 7568732 w 10480562"/>
              <a:gd name="connsiteY1618" fmla="*/ 830650 h 6014735"/>
              <a:gd name="connsiteX1619" fmla="*/ 7567964 w 10480562"/>
              <a:gd name="connsiteY1619" fmla="*/ 832383 h 6014735"/>
              <a:gd name="connsiteX1620" fmla="*/ 7571590 w 10480562"/>
              <a:gd name="connsiteY1620" fmla="*/ 833556 h 6014735"/>
              <a:gd name="connsiteX1621" fmla="*/ 7573739 w 10480562"/>
              <a:gd name="connsiteY1621" fmla="*/ 835738 h 6014735"/>
              <a:gd name="connsiteX1622" fmla="*/ 7570673 w 10480562"/>
              <a:gd name="connsiteY1622" fmla="*/ 867391 h 6014735"/>
              <a:gd name="connsiteX1623" fmla="*/ 7529281 w 10480562"/>
              <a:gd name="connsiteY1623" fmla="*/ 872075 h 6014735"/>
              <a:gd name="connsiteX1624" fmla="*/ 7527548 w 10480562"/>
              <a:gd name="connsiteY1624" fmla="*/ 873943 h 6014735"/>
              <a:gd name="connsiteX1625" fmla="*/ 7527548 w 10480562"/>
              <a:gd name="connsiteY1625" fmla="*/ 873750 h 6014735"/>
              <a:gd name="connsiteX1626" fmla="*/ 7527548 w 10480562"/>
              <a:gd name="connsiteY1626" fmla="*/ 864806 h 6014735"/>
              <a:gd name="connsiteX1627" fmla="*/ 7527548 w 10480562"/>
              <a:gd name="connsiteY1627" fmla="*/ 858100 h 6014735"/>
              <a:gd name="connsiteX1628" fmla="*/ 7527548 w 10480562"/>
              <a:gd name="connsiteY1628" fmla="*/ 853629 h 6014735"/>
              <a:gd name="connsiteX1629" fmla="*/ 7559880 w 10480562"/>
              <a:gd name="connsiteY1629" fmla="*/ 853629 h 6014735"/>
              <a:gd name="connsiteX1630" fmla="*/ 7546023 w 10480562"/>
              <a:gd name="connsiteY1630" fmla="*/ 840209 h 6014735"/>
              <a:gd name="connsiteX1631" fmla="*/ 7555262 w 10480562"/>
              <a:gd name="connsiteY1631" fmla="*/ 840209 h 6014735"/>
              <a:gd name="connsiteX1632" fmla="*/ 7546023 w 10480562"/>
              <a:gd name="connsiteY1632" fmla="*/ 840209 h 6014735"/>
              <a:gd name="connsiteX1633" fmla="*/ 7527548 w 10480562"/>
              <a:gd name="connsiteY1633" fmla="*/ 840209 h 6014735"/>
              <a:gd name="connsiteX1634" fmla="*/ 7527548 w 10480562"/>
              <a:gd name="connsiteY1634" fmla="*/ 853629 h 6014735"/>
              <a:gd name="connsiteX1635" fmla="*/ 7526092 w 10480562"/>
              <a:gd name="connsiteY1635" fmla="*/ 854030 h 6014735"/>
              <a:gd name="connsiteX1636" fmla="*/ 7518119 w 10480562"/>
              <a:gd name="connsiteY1636" fmla="*/ 831724 h 6014735"/>
              <a:gd name="connsiteX1637" fmla="*/ 7310317 w 10480562"/>
              <a:gd name="connsiteY1637" fmla="*/ 818268 h 6014735"/>
              <a:gd name="connsiteX1638" fmla="*/ 7259653 w 10480562"/>
              <a:gd name="connsiteY1638" fmla="*/ 844685 h 6014735"/>
              <a:gd name="connsiteX1639" fmla="*/ 7235403 w 10480562"/>
              <a:gd name="connsiteY1639" fmla="*/ 832946 h 6014735"/>
              <a:gd name="connsiteX1640" fmla="*/ 7232688 w 10480562"/>
              <a:gd name="connsiteY1640" fmla="*/ 842143 h 6014735"/>
              <a:gd name="connsiteX1641" fmla="*/ 7231937 w 10480562"/>
              <a:gd name="connsiteY1641" fmla="*/ 840209 h 6014735"/>
              <a:gd name="connsiteX1642" fmla="*/ 7199608 w 10480562"/>
              <a:gd name="connsiteY1642" fmla="*/ 840209 h 6014735"/>
              <a:gd name="connsiteX1643" fmla="*/ 7213464 w 10480562"/>
              <a:gd name="connsiteY1643" fmla="*/ 845240 h 6014735"/>
              <a:gd name="connsiteX1644" fmla="*/ 7208245 w 10480562"/>
              <a:gd name="connsiteY1644" fmla="*/ 853458 h 6014735"/>
              <a:gd name="connsiteX1645" fmla="*/ 7208844 w 10480562"/>
              <a:gd name="connsiteY1645" fmla="*/ 853629 h 6014735"/>
              <a:gd name="connsiteX1646" fmla="*/ 7202879 w 10480562"/>
              <a:gd name="connsiteY1646" fmla="*/ 885420 h 6014735"/>
              <a:gd name="connsiteX1647" fmla="*/ 7200185 w 10480562"/>
              <a:gd name="connsiteY1647" fmla="*/ 871517 h 6014735"/>
              <a:gd name="connsiteX1648" fmla="*/ 7199924 w 10480562"/>
              <a:gd name="connsiteY1648" fmla="*/ 866547 h 6014735"/>
              <a:gd name="connsiteX1649" fmla="*/ 7199608 w 10480562"/>
              <a:gd name="connsiteY1649" fmla="*/ 867044 h 6014735"/>
              <a:gd name="connsiteX1650" fmla="*/ 7121086 w 10480562"/>
              <a:gd name="connsiteY1650" fmla="*/ 893879 h 6014735"/>
              <a:gd name="connsiteX1651" fmla="*/ 6964041 w 10480562"/>
              <a:gd name="connsiteY1651" fmla="*/ 969910 h 6014735"/>
              <a:gd name="connsiteX1652" fmla="*/ 6964041 w 10480562"/>
              <a:gd name="connsiteY1652" fmla="*/ 1001215 h 6014735"/>
              <a:gd name="connsiteX1653" fmla="*/ 6956806 w 10480562"/>
              <a:gd name="connsiteY1653" fmla="*/ 998659 h 6014735"/>
              <a:gd name="connsiteX1654" fmla="*/ 6968664 w 10480562"/>
              <a:gd name="connsiteY1654" fmla="*/ 996744 h 6014735"/>
              <a:gd name="connsiteX1655" fmla="*/ 6883313 w 10480562"/>
              <a:gd name="connsiteY1655" fmla="*/ 905249 h 6014735"/>
              <a:gd name="connsiteX1656" fmla="*/ 6869492 w 10480562"/>
              <a:gd name="connsiteY1656" fmla="*/ 918872 h 6014735"/>
              <a:gd name="connsiteX1657" fmla="*/ 6857896 w 10480562"/>
              <a:gd name="connsiteY1657" fmla="*/ 923364 h 6014735"/>
              <a:gd name="connsiteX1658" fmla="*/ 6853263 w 10480562"/>
              <a:gd name="connsiteY1658" fmla="*/ 924627 h 6014735"/>
              <a:gd name="connsiteX1659" fmla="*/ 6853190 w 10480562"/>
              <a:gd name="connsiteY1659" fmla="*/ 925187 h 6014735"/>
              <a:gd name="connsiteX1660" fmla="*/ 6857896 w 10480562"/>
              <a:gd name="connsiteY1660" fmla="*/ 923364 h 6014735"/>
              <a:gd name="connsiteX1661" fmla="*/ 6867624 w 10480562"/>
              <a:gd name="connsiteY1661" fmla="*/ 920711 h 6014735"/>
              <a:gd name="connsiteX1662" fmla="*/ 6869492 w 10480562"/>
              <a:gd name="connsiteY1662" fmla="*/ 918872 h 6014735"/>
              <a:gd name="connsiteX1663" fmla="*/ 6874513 w 10480562"/>
              <a:gd name="connsiteY1663" fmla="*/ 916931 h 6014735"/>
              <a:gd name="connsiteX1664" fmla="*/ 6871670 w 10480562"/>
              <a:gd name="connsiteY1664" fmla="*/ 925187 h 6014735"/>
              <a:gd name="connsiteX1665" fmla="*/ 6871670 w 10480562"/>
              <a:gd name="connsiteY1665" fmla="*/ 929657 h 6014735"/>
              <a:gd name="connsiteX1666" fmla="*/ 6852616 w 10480562"/>
              <a:gd name="connsiteY1666" fmla="*/ 929657 h 6014735"/>
              <a:gd name="connsiteX1667" fmla="*/ 6843954 w 10480562"/>
              <a:gd name="connsiteY1667" fmla="*/ 929657 h 6014735"/>
              <a:gd name="connsiteX1668" fmla="*/ 6820861 w 10480562"/>
              <a:gd name="connsiteY1668" fmla="*/ 929657 h 6014735"/>
              <a:gd name="connsiteX1669" fmla="*/ 6806437 w 10480562"/>
              <a:gd name="connsiteY1669" fmla="*/ 938167 h 6014735"/>
              <a:gd name="connsiteX1670" fmla="*/ 6802381 w 10480562"/>
              <a:gd name="connsiteY1670" fmla="*/ 956490 h 6014735"/>
              <a:gd name="connsiteX1671" fmla="*/ 6802381 w 10480562"/>
              <a:gd name="connsiteY1671" fmla="*/ 945866 h 6014735"/>
              <a:gd name="connsiteX1672" fmla="*/ 6802381 w 10480562"/>
              <a:gd name="connsiteY1672" fmla="*/ 940559 h 6014735"/>
              <a:gd name="connsiteX1673" fmla="*/ 6783907 w 10480562"/>
              <a:gd name="connsiteY1673" fmla="*/ 951459 h 6014735"/>
              <a:gd name="connsiteX1674" fmla="*/ 6760811 w 10480562"/>
              <a:gd name="connsiteY1674" fmla="*/ 969910 h 6014735"/>
              <a:gd name="connsiteX1675" fmla="*/ 6760811 w 10480562"/>
              <a:gd name="connsiteY1675" fmla="*/ 1005688 h 6014735"/>
              <a:gd name="connsiteX1676" fmla="*/ 6802381 w 10480562"/>
              <a:gd name="connsiteY1676" fmla="*/ 1005688 h 6014735"/>
              <a:gd name="connsiteX1677" fmla="*/ 6784747 w 10480562"/>
              <a:gd name="connsiteY1677" fmla="*/ 1015629 h 6014735"/>
              <a:gd name="connsiteX1678" fmla="*/ 6783907 w 10480562"/>
              <a:gd name="connsiteY1678" fmla="*/ 1014635 h 6014735"/>
              <a:gd name="connsiteX1679" fmla="*/ 6779535 w 10480562"/>
              <a:gd name="connsiteY1679" fmla="*/ 1017923 h 6014735"/>
              <a:gd name="connsiteX1680" fmla="*/ 6780049 w 10480562"/>
              <a:gd name="connsiteY1680" fmla="*/ 1018275 h 6014735"/>
              <a:gd name="connsiteX1681" fmla="*/ 6784747 w 10480562"/>
              <a:gd name="connsiteY1681" fmla="*/ 1015629 h 6014735"/>
              <a:gd name="connsiteX1682" fmla="*/ 6796279 w 10480562"/>
              <a:gd name="connsiteY1682" fmla="*/ 1029279 h 6014735"/>
              <a:gd name="connsiteX1683" fmla="*/ 6803540 w 10480562"/>
              <a:gd name="connsiteY1683" fmla="*/ 1034196 h 6014735"/>
              <a:gd name="connsiteX1684" fmla="*/ 6802618 w 10480562"/>
              <a:gd name="connsiteY1684" fmla="*/ 1036777 h 6014735"/>
              <a:gd name="connsiteX1685" fmla="*/ 6820282 w 10480562"/>
              <a:gd name="connsiteY1685" fmla="*/ 1057678 h 6014735"/>
              <a:gd name="connsiteX1686" fmla="*/ 6825479 w 10480562"/>
              <a:gd name="connsiteY1686" fmla="*/ 1063829 h 6014735"/>
              <a:gd name="connsiteX1687" fmla="*/ 6797763 w 10480562"/>
              <a:gd name="connsiteY1687" fmla="*/ 1063829 h 6014735"/>
              <a:gd name="connsiteX1688" fmla="*/ 6760811 w 10480562"/>
              <a:gd name="connsiteY1688" fmla="*/ 1063829 h 6014735"/>
              <a:gd name="connsiteX1689" fmla="*/ 6757480 w 10480562"/>
              <a:gd name="connsiteY1689" fmla="*/ 1060410 h 6014735"/>
              <a:gd name="connsiteX1690" fmla="*/ 6765434 w 10480562"/>
              <a:gd name="connsiteY1690" fmla="*/ 1073890 h 6014735"/>
              <a:gd name="connsiteX1691" fmla="*/ 6751577 w 10480562"/>
              <a:gd name="connsiteY1691" fmla="*/ 1090661 h 6014735"/>
              <a:gd name="connsiteX1692" fmla="*/ 6756196 w 10480562"/>
              <a:gd name="connsiteY1692" fmla="*/ 1090661 h 6014735"/>
              <a:gd name="connsiteX1693" fmla="*/ 6745803 w 10480562"/>
              <a:gd name="connsiteY1693" fmla="*/ 1095694 h 6014735"/>
              <a:gd name="connsiteX1694" fmla="*/ 6723862 w 10480562"/>
              <a:gd name="connsiteY1694" fmla="*/ 1092153 h 6014735"/>
              <a:gd name="connsiteX1695" fmla="*/ 6723862 w 10480562"/>
              <a:gd name="connsiteY1695" fmla="*/ 1090661 h 6014735"/>
              <a:gd name="connsiteX1696" fmla="*/ 6714625 w 10480562"/>
              <a:gd name="connsiteY1696" fmla="*/ 1090661 h 6014735"/>
              <a:gd name="connsiteX1697" fmla="*/ 6723862 w 10480562"/>
              <a:gd name="connsiteY1697" fmla="*/ 1092153 h 6014735"/>
              <a:gd name="connsiteX1698" fmla="*/ 6723862 w 10480562"/>
              <a:gd name="connsiteY1698" fmla="*/ 1113022 h 6014735"/>
              <a:gd name="connsiteX1699" fmla="*/ 6686910 w 10480562"/>
              <a:gd name="connsiteY1699" fmla="*/ 1113022 h 6014735"/>
              <a:gd name="connsiteX1700" fmla="*/ 6659199 w 10480562"/>
              <a:gd name="connsiteY1700" fmla="*/ 1157745 h 6014735"/>
              <a:gd name="connsiteX1701" fmla="*/ 6653714 w 10480562"/>
              <a:gd name="connsiteY1701" fmla="*/ 1179898 h 6014735"/>
              <a:gd name="connsiteX1702" fmla="*/ 6650631 w 10480562"/>
              <a:gd name="connsiteY1702" fmla="*/ 1184453 h 6014735"/>
              <a:gd name="connsiteX1703" fmla="*/ 6649960 w 10480562"/>
              <a:gd name="connsiteY1703" fmla="*/ 1184585 h 6014735"/>
              <a:gd name="connsiteX1704" fmla="*/ 6650541 w 10480562"/>
              <a:gd name="connsiteY1704" fmla="*/ 1184585 h 6014735"/>
              <a:gd name="connsiteX1705" fmla="*/ 6639569 w 10480562"/>
              <a:gd name="connsiteY1705" fmla="*/ 1200792 h 6014735"/>
              <a:gd name="connsiteX1706" fmla="*/ 6599151 w 10480562"/>
              <a:gd name="connsiteY1706" fmla="*/ 1206944 h 6014735"/>
              <a:gd name="connsiteX1707" fmla="*/ 6571440 w 10480562"/>
              <a:gd name="connsiteY1707" fmla="*/ 1206944 h 6014735"/>
              <a:gd name="connsiteX1708" fmla="*/ 6571440 w 10480562"/>
              <a:gd name="connsiteY1708" fmla="*/ 1175636 h 6014735"/>
              <a:gd name="connsiteX1709" fmla="*/ 6577376 w 10480562"/>
              <a:gd name="connsiteY1709" fmla="*/ 1162221 h 6014735"/>
              <a:gd name="connsiteX1710" fmla="*/ 6566817 w 10480562"/>
              <a:gd name="connsiteY1710" fmla="*/ 1162221 h 6014735"/>
              <a:gd name="connsiteX1711" fmla="*/ 6566817 w 10480562"/>
              <a:gd name="connsiteY1711" fmla="*/ 1153274 h 6014735"/>
              <a:gd name="connsiteX1712" fmla="*/ 6566817 w 10480562"/>
              <a:gd name="connsiteY1712" fmla="*/ 1150443 h 6014735"/>
              <a:gd name="connsiteX1713" fmla="*/ 6565118 w 10480562"/>
              <a:gd name="connsiteY1713" fmla="*/ 1151051 h 6014735"/>
              <a:gd name="connsiteX1714" fmla="*/ 6566817 w 10480562"/>
              <a:gd name="connsiteY1714" fmla="*/ 1153274 h 6014735"/>
              <a:gd name="connsiteX1715" fmla="*/ 6546368 w 10480562"/>
              <a:gd name="connsiteY1715" fmla="*/ 1186009 h 6014735"/>
              <a:gd name="connsiteX1716" fmla="*/ 6542571 w 10480562"/>
              <a:gd name="connsiteY1716" fmla="*/ 1183465 h 6014735"/>
              <a:gd name="connsiteX1717" fmla="*/ 6520632 w 10480562"/>
              <a:gd name="connsiteY1717" fmla="*/ 1193529 h 6014735"/>
              <a:gd name="connsiteX1718" fmla="*/ 6535751 w 10480562"/>
              <a:gd name="connsiteY1718" fmla="*/ 1197778 h 6014735"/>
              <a:gd name="connsiteX1719" fmla="*/ 6543147 w 10480562"/>
              <a:gd name="connsiteY1719" fmla="*/ 1222599 h 6014735"/>
              <a:gd name="connsiteX1720" fmla="*/ 6534486 w 10480562"/>
              <a:gd name="connsiteY1720" fmla="*/ 1238252 h 6014735"/>
              <a:gd name="connsiteX1721" fmla="*/ 6525020 w 10480562"/>
              <a:gd name="connsiteY1721" fmla="*/ 1242083 h 6014735"/>
              <a:gd name="connsiteX1722" fmla="*/ 6506775 w 10480562"/>
              <a:gd name="connsiteY1722" fmla="*/ 1235459 h 6014735"/>
              <a:gd name="connsiteX1723" fmla="*/ 6488300 w 10480562"/>
              <a:gd name="connsiteY1723" fmla="*/ 1247196 h 6014735"/>
              <a:gd name="connsiteX1724" fmla="*/ 6496962 w 10480562"/>
              <a:gd name="connsiteY1724" fmla="*/ 1247196 h 6014735"/>
              <a:gd name="connsiteX1725" fmla="*/ 6498042 w 10480562"/>
              <a:gd name="connsiteY1725" fmla="*/ 1247196 h 6014735"/>
              <a:gd name="connsiteX1726" fmla="*/ 6512380 w 10480562"/>
              <a:gd name="connsiteY1726" fmla="*/ 1247196 h 6014735"/>
              <a:gd name="connsiteX1727" fmla="*/ 6495805 w 10480562"/>
              <a:gd name="connsiteY1727" fmla="*/ 1253904 h 6014735"/>
              <a:gd name="connsiteX1728" fmla="*/ 6474441 w 10480562"/>
              <a:gd name="connsiteY1728" fmla="*/ 1269557 h 6014735"/>
              <a:gd name="connsiteX1729" fmla="*/ 6471274 w 10480562"/>
              <a:gd name="connsiteY1729" fmla="*/ 1260611 h 6014735"/>
              <a:gd name="connsiteX1730" fmla="*/ 6464051 w 10480562"/>
              <a:gd name="connsiteY1730" fmla="*/ 1260611 h 6014735"/>
              <a:gd name="connsiteX1731" fmla="*/ 6453081 w 10480562"/>
              <a:gd name="connsiteY1731" fmla="*/ 1260611 h 6014735"/>
              <a:gd name="connsiteX1732" fmla="*/ 6465545 w 10480562"/>
              <a:gd name="connsiteY1732" fmla="*/ 1295728 h 6014735"/>
              <a:gd name="connsiteX1733" fmla="*/ 6480215 w 10480562"/>
              <a:gd name="connsiteY1733" fmla="*/ 1294712 h 6014735"/>
              <a:gd name="connsiteX1734" fmla="*/ 6483677 w 10480562"/>
              <a:gd name="connsiteY1734" fmla="*/ 1296389 h 6014735"/>
              <a:gd name="connsiteX1735" fmla="*/ 6465784 w 10480562"/>
              <a:gd name="connsiteY1735" fmla="*/ 1296389 h 6014735"/>
              <a:gd name="connsiteX1736" fmla="*/ 6449907 w 10480562"/>
              <a:gd name="connsiteY1736" fmla="*/ 1318756 h 6014735"/>
              <a:gd name="connsiteX1737" fmla="*/ 6437491 w 10480562"/>
              <a:gd name="connsiteY1737" fmla="*/ 1318756 h 6014735"/>
              <a:gd name="connsiteX1738" fmla="*/ 6436774 w 10480562"/>
              <a:gd name="connsiteY1738" fmla="*/ 1319784 h 6014735"/>
              <a:gd name="connsiteX1739" fmla="*/ 6431635 w 10480562"/>
              <a:gd name="connsiteY1739" fmla="*/ 1318005 h 6014735"/>
              <a:gd name="connsiteX1740" fmla="*/ 6419367 w 10480562"/>
              <a:gd name="connsiteY1740" fmla="*/ 1322370 h 6014735"/>
              <a:gd name="connsiteX1741" fmla="*/ 6419016 w 10480562"/>
              <a:gd name="connsiteY1741" fmla="*/ 1323224 h 6014735"/>
              <a:gd name="connsiteX1742" fmla="*/ 6419016 w 10480562"/>
              <a:gd name="connsiteY1742" fmla="*/ 1322495 h 6014735"/>
              <a:gd name="connsiteX1743" fmla="*/ 6417107 w 10480562"/>
              <a:gd name="connsiteY1743" fmla="*/ 1323176 h 6014735"/>
              <a:gd name="connsiteX1744" fmla="*/ 6421899 w 10480562"/>
              <a:gd name="connsiteY1744" fmla="*/ 1337762 h 6014735"/>
              <a:gd name="connsiteX1745" fmla="*/ 6422654 w 10480562"/>
              <a:gd name="connsiteY1745" fmla="*/ 1340055 h 6014735"/>
              <a:gd name="connsiteX1746" fmla="*/ 6422058 w 10480562"/>
              <a:gd name="connsiteY1746" fmla="*/ 1340912 h 6014735"/>
              <a:gd name="connsiteX1747" fmla="*/ 6409775 w 10480562"/>
              <a:gd name="connsiteY1747" fmla="*/ 1327700 h 6014735"/>
              <a:gd name="connsiteX1748" fmla="*/ 6397652 w 10480562"/>
              <a:gd name="connsiteY1748" fmla="*/ 1291921 h 6014735"/>
              <a:gd name="connsiteX1749" fmla="*/ 6404450 w 10480562"/>
              <a:gd name="connsiteY1749" fmla="*/ 1271860 h 6014735"/>
              <a:gd name="connsiteX1750" fmla="*/ 6404653 w 10480562"/>
              <a:gd name="connsiteY1750" fmla="*/ 1271933 h 6014735"/>
              <a:gd name="connsiteX1751" fmla="*/ 6404687 w 10480562"/>
              <a:gd name="connsiteY1751" fmla="*/ 1271158 h 6014735"/>
              <a:gd name="connsiteX1752" fmla="*/ 6409775 w 10480562"/>
              <a:gd name="connsiteY1752" fmla="*/ 1256142 h 6014735"/>
              <a:gd name="connsiteX1753" fmla="*/ 6404882 w 10480562"/>
              <a:gd name="connsiteY1753" fmla="*/ 1266805 h 6014735"/>
              <a:gd name="connsiteX1754" fmla="*/ 6405157 w 10480562"/>
              <a:gd name="connsiteY1754" fmla="*/ 1260611 h 6014735"/>
              <a:gd name="connsiteX1755" fmla="*/ 6405157 w 10480562"/>
              <a:gd name="connsiteY1755" fmla="*/ 1233778 h 6014735"/>
              <a:gd name="connsiteX1756" fmla="*/ 6405157 w 10480562"/>
              <a:gd name="connsiteY1756" fmla="*/ 1227816 h 6014735"/>
              <a:gd name="connsiteX1757" fmla="*/ 6427239 w 10480562"/>
              <a:gd name="connsiteY1757" fmla="*/ 1242071 h 6014735"/>
              <a:gd name="connsiteX1758" fmla="*/ 6437491 w 10480562"/>
              <a:gd name="connsiteY1758" fmla="*/ 1238252 h 6014735"/>
              <a:gd name="connsiteX1759" fmla="*/ 6442109 w 10480562"/>
              <a:gd name="connsiteY1759" fmla="*/ 1234973 h 6014735"/>
              <a:gd name="connsiteX1760" fmla="*/ 6442109 w 10480562"/>
              <a:gd name="connsiteY1760" fmla="*/ 1224832 h 6014735"/>
              <a:gd name="connsiteX1761" fmla="*/ 6442404 w 10480562"/>
              <a:gd name="connsiteY1761" fmla="*/ 1215888 h 6014735"/>
              <a:gd name="connsiteX1762" fmla="*/ 6443855 w 10480562"/>
              <a:gd name="connsiteY1762" fmla="*/ 1215888 h 6014735"/>
              <a:gd name="connsiteX1763" fmla="*/ 6444997 w 10480562"/>
              <a:gd name="connsiteY1763" fmla="*/ 1217563 h 6014735"/>
              <a:gd name="connsiteX1764" fmla="*/ 6452053 w 10480562"/>
              <a:gd name="connsiteY1764" fmla="*/ 1227915 h 6014735"/>
              <a:gd name="connsiteX1765" fmla="*/ 6468983 w 10480562"/>
              <a:gd name="connsiteY1765" fmla="*/ 1215888 h 6014735"/>
              <a:gd name="connsiteX1766" fmla="*/ 6443855 w 10480562"/>
              <a:gd name="connsiteY1766" fmla="*/ 1215888 h 6014735"/>
              <a:gd name="connsiteX1767" fmla="*/ 6442469 w 10480562"/>
              <a:gd name="connsiteY1767" fmla="*/ 1213860 h 6014735"/>
              <a:gd name="connsiteX1768" fmla="*/ 6442404 w 10480562"/>
              <a:gd name="connsiteY1768" fmla="*/ 1215888 h 6014735"/>
              <a:gd name="connsiteX1769" fmla="*/ 6437491 w 10480562"/>
              <a:gd name="connsiteY1769" fmla="*/ 1215888 h 6014735"/>
              <a:gd name="connsiteX1770" fmla="*/ 6437491 w 10480562"/>
              <a:gd name="connsiteY1770" fmla="*/ 1206944 h 6014735"/>
              <a:gd name="connsiteX1771" fmla="*/ 6405157 w 10480562"/>
              <a:gd name="connsiteY1771" fmla="*/ 1206944 h 6014735"/>
              <a:gd name="connsiteX1772" fmla="*/ 6405157 w 10480562"/>
              <a:gd name="connsiteY1772" fmla="*/ 1211417 h 6014735"/>
              <a:gd name="connsiteX1773" fmla="*/ 6409775 w 10480562"/>
              <a:gd name="connsiteY1773" fmla="*/ 1211417 h 6014735"/>
              <a:gd name="connsiteX1774" fmla="*/ 6405157 w 10480562"/>
              <a:gd name="connsiteY1774" fmla="*/ 1215057 h 6014735"/>
              <a:gd name="connsiteX1775" fmla="*/ 6405157 w 10480562"/>
              <a:gd name="connsiteY1775" fmla="*/ 1218683 h 6014735"/>
              <a:gd name="connsiteX1776" fmla="*/ 6405157 w 10480562"/>
              <a:gd name="connsiteY1776" fmla="*/ 1227816 h 6014735"/>
              <a:gd name="connsiteX1777" fmla="*/ 6396259 w 10480562"/>
              <a:gd name="connsiteY1777" fmla="*/ 1222068 h 6014735"/>
              <a:gd name="connsiteX1778" fmla="*/ 6386683 w 10480562"/>
              <a:gd name="connsiteY1778" fmla="*/ 1229609 h 6014735"/>
              <a:gd name="connsiteX1779" fmla="*/ 6386683 w 10480562"/>
              <a:gd name="connsiteY1779" fmla="*/ 1235459 h 6014735"/>
              <a:gd name="connsiteX1780" fmla="*/ 6386683 w 10480562"/>
              <a:gd name="connsiteY1780" fmla="*/ 1238252 h 6014735"/>
              <a:gd name="connsiteX1781" fmla="*/ 6375713 w 10480562"/>
              <a:gd name="connsiteY1781" fmla="*/ 1238252 h 6014735"/>
              <a:gd name="connsiteX1782" fmla="*/ 6372826 w 10480562"/>
              <a:gd name="connsiteY1782" fmla="*/ 1238252 h 6014735"/>
              <a:gd name="connsiteX1783" fmla="*/ 6346264 w 10480562"/>
              <a:gd name="connsiteY1783" fmla="*/ 1238252 h 6014735"/>
              <a:gd name="connsiteX1784" fmla="*/ 6340492 w 10480562"/>
              <a:gd name="connsiteY1784" fmla="*/ 1238252 h 6014735"/>
              <a:gd name="connsiteX1785" fmla="*/ 6340492 w 10480562"/>
              <a:gd name="connsiteY1785" fmla="*/ 1269557 h 6014735"/>
              <a:gd name="connsiteX1786" fmla="*/ 6294306 w 10480562"/>
              <a:gd name="connsiteY1786" fmla="*/ 1269557 h 6014735"/>
              <a:gd name="connsiteX1787" fmla="*/ 6294306 w 10480562"/>
              <a:gd name="connsiteY1787" fmla="*/ 1314280 h 6014735"/>
              <a:gd name="connsiteX1788" fmla="*/ 6349731 w 10480562"/>
              <a:gd name="connsiteY1788" fmla="*/ 1314280 h 6014735"/>
              <a:gd name="connsiteX1789" fmla="*/ 6368669 w 10480562"/>
              <a:gd name="connsiteY1789" fmla="*/ 1325281 h 6014735"/>
              <a:gd name="connsiteX1790" fmla="*/ 6364167 w 10480562"/>
              <a:gd name="connsiteY1790" fmla="*/ 1337202 h 6014735"/>
              <a:gd name="connsiteX1791" fmla="*/ 6372826 w 10480562"/>
              <a:gd name="connsiteY1791" fmla="*/ 1350059 h 6014735"/>
              <a:gd name="connsiteX1792" fmla="*/ 6395921 w 10480562"/>
              <a:gd name="connsiteY1792" fmla="*/ 1350059 h 6014735"/>
              <a:gd name="connsiteX1793" fmla="*/ 6370026 w 10480562"/>
              <a:gd name="connsiteY1793" fmla="*/ 1351732 h 6014735"/>
              <a:gd name="connsiteX1794" fmla="*/ 6368208 w 10480562"/>
              <a:gd name="connsiteY1794" fmla="*/ 1350059 h 6014735"/>
              <a:gd name="connsiteX1795" fmla="*/ 6369941 w 10480562"/>
              <a:gd name="connsiteY1795" fmla="*/ 1351734 h 6014735"/>
              <a:gd name="connsiteX1796" fmla="*/ 6370026 w 10480562"/>
              <a:gd name="connsiteY1796" fmla="*/ 1351732 h 6014735"/>
              <a:gd name="connsiteX1797" fmla="*/ 6390726 w 10480562"/>
              <a:gd name="connsiteY1797" fmla="*/ 1370743 h 6014735"/>
              <a:gd name="connsiteX1798" fmla="*/ 6388392 w 10480562"/>
              <a:gd name="connsiteY1798" fmla="*/ 1373239 h 6014735"/>
              <a:gd name="connsiteX1799" fmla="*/ 6335874 w 10480562"/>
              <a:gd name="connsiteY1799" fmla="*/ 1394782 h 6014735"/>
              <a:gd name="connsiteX1800" fmla="*/ 6368208 w 10480562"/>
              <a:gd name="connsiteY1800" fmla="*/ 1394782 h 6014735"/>
              <a:gd name="connsiteX1801" fmla="*/ 6388392 w 10480562"/>
              <a:gd name="connsiteY1801" fmla="*/ 1373239 h 6014735"/>
              <a:gd name="connsiteX1802" fmla="*/ 6404006 w 10480562"/>
              <a:gd name="connsiteY1802" fmla="*/ 1366829 h 6014735"/>
              <a:gd name="connsiteX1803" fmla="*/ 6422058 w 10480562"/>
              <a:gd name="connsiteY1803" fmla="*/ 1340912 h 6014735"/>
              <a:gd name="connsiteX1804" fmla="*/ 6423417 w 10480562"/>
              <a:gd name="connsiteY1804" fmla="*/ 1342375 h 6014735"/>
              <a:gd name="connsiteX1805" fmla="*/ 6422654 w 10480562"/>
              <a:gd name="connsiteY1805" fmla="*/ 1340055 h 6014735"/>
              <a:gd name="connsiteX1806" fmla="*/ 6436774 w 10480562"/>
              <a:gd name="connsiteY1806" fmla="*/ 1319784 h 6014735"/>
              <a:gd name="connsiteX1807" fmla="*/ 6446730 w 10480562"/>
              <a:gd name="connsiteY1807" fmla="*/ 1323224 h 6014735"/>
              <a:gd name="connsiteX1808" fmla="*/ 6449907 w 10480562"/>
              <a:gd name="connsiteY1808" fmla="*/ 1318756 h 6014735"/>
              <a:gd name="connsiteX1809" fmla="*/ 6472589 w 10480562"/>
              <a:gd name="connsiteY1809" fmla="*/ 1318756 h 6014735"/>
              <a:gd name="connsiteX1810" fmla="*/ 6460584 w 10480562"/>
              <a:gd name="connsiteY1810" fmla="*/ 1323224 h 6014735"/>
              <a:gd name="connsiteX1811" fmla="*/ 6488300 w 10480562"/>
              <a:gd name="connsiteY1811" fmla="*/ 1323224 h 6014735"/>
              <a:gd name="connsiteX1812" fmla="*/ 6460584 w 10480562"/>
              <a:gd name="connsiteY1812" fmla="*/ 1372423 h 6014735"/>
              <a:gd name="connsiteX1813" fmla="*/ 6460584 w 10480562"/>
              <a:gd name="connsiteY1813" fmla="*/ 1350059 h 6014735"/>
              <a:gd name="connsiteX1814" fmla="*/ 6415610 w 10480562"/>
              <a:gd name="connsiteY1814" fmla="*/ 1374062 h 6014735"/>
              <a:gd name="connsiteX1815" fmla="*/ 6437491 w 10480562"/>
              <a:gd name="connsiteY1815" fmla="*/ 1403728 h 6014735"/>
              <a:gd name="connsiteX1816" fmla="*/ 6414398 w 10480562"/>
              <a:gd name="connsiteY1816" fmla="*/ 1408201 h 6014735"/>
              <a:gd name="connsiteX1817" fmla="*/ 6414398 w 10480562"/>
              <a:gd name="connsiteY1817" fmla="*/ 1386955 h 6014735"/>
              <a:gd name="connsiteX1818" fmla="*/ 6414398 w 10480562"/>
              <a:gd name="connsiteY1818" fmla="*/ 1374709 h 6014735"/>
              <a:gd name="connsiteX1819" fmla="*/ 6387260 w 10480562"/>
              <a:gd name="connsiteY1819" fmla="*/ 1389193 h 6014735"/>
              <a:gd name="connsiteX1820" fmla="*/ 6382629 w 10480562"/>
              <a:gd name="connsiteY1820" fmla="*/ 1408201 h 6014735"/>
              <a:gd name="connsiteX1821" fmla="*/ 6405157 w 10480562"/>
              <a:gd name="connsiteY1821" fmla="*/ 1408201 h 6014735"/>
              <a:gd name="connsiteX1822" fmla="*/ 6382294 w 10480562"/>
              <a:gd name="connsiteY1822" fmla="*/ 1409582 h 6014735"/>
              <a:gd name="connsiteX1823" fmla="*/ 6372826 w 10480562"/>
              <a:gd name="connsiteY1823" fmla="*/ 1448451 h 6014735"/>
              <a:gd name="connsiteX1824" fmla="*/ 6378738 w 10480562"/>
              <a:gd name="connsiteY1824" fmla="*/ 1409800 h 6014735"/>
              <a:gd name="connsiteX1825" fmla="*/ 6377442 w 10480562"/>
              <a:gd name="connsiteY1825" fmla="*/ 1409877 h 6014735"/>
              <a:gd name="connsiteX1826" fmla="*/ 6372360 w 10480562"/>
              <a:gd name="connsiteY1826" fmla="*/ 1409263 h 6014735"/>
              <a:gd name="connsiteX1827" fmla="*/ 6372674 w 10480562"/>
              <a:gd name="connsiteY1827" fmla="*/ 1408548 h 6014735"/>
              <a:gd name="connsiteX1828" fmla="*/ 6377442 w 10480562"/>
              <a:gd name="connsiteY1828" fmla="*/ 1408201 h 6014735"/>
              <a:gd name="connsiteX1829" fmla="*/ 6378984 w 10480562"/>
              <a:gd name="connsiteY1829" fmla="*/ 1408201 h 6014735"/>
              <a:gd name="connsiteX1830" fmla="*/ 6379754 w 10480562"/>
              <a:gd name="connsiteY1830" fmla="*/ 1403171 h 6014735"/>
              <a:gd name="connsiteX1831" fmla="*/ 6372826 w 10480562"/>
              <a:gd name="connsiteY1831" fmla="*/ 1408201 h 6014735"/>
              <a:gd name="connsiteX1832" fmla="*/ 6372674 w 10480562"/>
              <a:gd name="connsiteY1832" fmla="*/ 1408548 h 6014735"/>
              <a:gd name="connsiteX1833" fmla="*/ 6368781 w 10480562"/>
              <a:gd name="connsiteY1833" fmla="*/ 1408831 h 6014735"/>
              <a:gd name="connsiteX1834" fmla="*/ 6372360 w 10480562"/>
              <a:gd name="connsiteY1834" fmla="*/ 1409263 h 6014735"/>
              <a:gd name="connsiteX1835" fmla="*/ 6360845 w 10480562"/>
              <a:gd name="connsiteY1835" fmla="*/ 1435525 h 6014735"/>
              <a:gd name="connsiteX1836" fmla="*/ 6312781 w 10480562"/>
              <a:gd name="connsiteY1836" fmla="*/ 1466342 h 6014735"/>
              <a:gd name="connsiteX1837" fmla="*/ 6312781 w 10480562"/>
              <a:gd name="connsiteY1837" fmla="*/ 1493174 h 6014735"/>
              <a:gd name="connsiteX1838" fmla="*/ 6289688 w 10480562"/>
              <a:gd name="connsiteY1838" fmla="*/ 1493174 h 6014735"/>
              <a:gd name="connsiteX1839" fmla="*/ 6339340 w 10480562"/>
              <a:gd name="connsiteY1839" fmla="*/ 1506589 h 6014735"/>
              <a:gd name="connsiteX1840" fmla="*/ 6361412 w 10480562"/>
              <a:gd name="connsiteY1840" fmla="*/ 1496334 h 6014735"/>
              <a:gd name="connsiteX1841" fmla="*/ 6368208 w 10480562"/>
              <a:gd name="connsiteY1841" fmla="*/ 1493174 h 6014735"/>
              <a:gd name="connsiteX1842" fmla="*/ 6368208 w 10480562"/>
              <a:gd name="connsiteY1842" fmla="*/ 1497650 h 6014735"/>
              <a:gd name="connsiteX1843" fmla="*/ 6455966 w 10480562"/>
              <a:gd name="connsiteY1843" fmla="*/ 1452927 h 6014735"/>
              <a:gd name="connsiteX1844" fmla="*/ 6497534 w 10480562"/>
              <a:gd name="connsiteY1844" fmla="*/ 1475286 h 6014735"/>
              <a:gd name="connsiteX1845" fmla="*/ 6474441 w 10480562"/>
              <a:gd name="connsiteY1845" fmla="*/ 1439507 h 6014735"/>
              <a:gd name="connsiteX1846" fmla="*/ 6502157 w 10480562"/>
              <a:gd name="connsiteY1846" fmla="*/ 1439507 h 6014735"/>
              <a:gd name="connsiteX1847" fmla="*/ 6534486 w 10480562"/>
              <a:gd name="connsiteY1847" fmla="*/ 1439507 h 6014735"/>
              <a:gd name="connsiteX1848" fmla="*/ 6534486 w 10480562"/>
              <a:gd name="connsiteY1848" fmla="*/ 1417146 h 6014735"/>
              <a:gd name="connsiteX1849" fmla="*/ 6557584 w 10480562"/>
              <a:gd name="connsiteY1849" fmla="*/ 1417146 h 6014735"/>
              <a:gd name="connsiteX1850" fmla="*/ 6557584 w 10480562"/>
              <a:gd name="connsiteY1850" fmla="*/ 1376894 h 6014735"/>
              <a:gd name="connsiteX1851" fmla="*/ 6636103 w 10480562"/>
              <a:gd name="connsiteY1851" fmla="*/ 1350059 h 6014735"/>
              <a:gd name="connsiteX1852" fmla="*/ 6636103 w 10480562"/>
              <a:gd name="connsiteY1852" fmla="*/ 1359003 h 6014735"/>
              <a:gd name="connsiteX1853" fmla="*/ 6659298 w 10480562"/>
              <a:gd name="connsiteY1853" fmla="*/ 1368628 h 6014735"/>
              <a:gd name="connsiteX1854" fmla="*/ 6664973 w 10480562"/>
              <a:gd name="connsiteY1854" fmla="*/ 1406521 h 6014735"/>
              <a:gd name="connsiteX1855" fmla="*/ 6677676 w 10480562"/>
              <a:gd name="connsiteY1855" fmla="*/ 1421616 h 6014735"/>
              <a:gd name="connsiteX1856" fmla="*/ 6733100 w 10480562"/>
              <a:gd name="connsiteY1856" fmla="*/ 1399257 h 6014735"/>
              <a:gd name="connsiteX1857" fmla="*/ 6729634 w 10480562"/>
              <a:gd name="connsiteY1857" fmla="*/ 1399257 h 6014735"/>
              <a:gd name="connsiteX1858" fmla="*/ 6723862 w 10480562"/>
              <a:gd name="connsiteY1858" fmla="*/ 1399257 h 6014735"/>
              <a:gd name="connsiteX1859" fmla="*/ 6704812 w 10480562"/>
              <a:gd name="connsiteY1859" fmla="*/ 1399257 h 6014735"/>
              <a:gd name="connsiteX1860" fmla="*/ 6700769 w 10480562"/>
              <a:gd name="connsiteY1860" fmla="*/ 1399257 h 6014735"/>
              <a:gd name="connsiteX1861" fmla="*/ 6694779 w 10480562"/>
              <a:gd name="connsiteY1861" fmla="*/ 1399257 h 6014735"/>
              <a:gd name="connsiteX1862" fmla="*/ 6673053 w 10480562"/>
              <a:gd name="connsiteY1862" fmla="*/ 1399257 h 6014735"/>
              <a:gd name="connsiteX1863" fmla="*/ 6659544 w 10480562"/>
              <a:gd name="connsiteY1863" fmla="*/ 1368732 h 6014735"/>
              <a:gd name="connsiteX1864" fmla="*/ 6668435 w 10480562"/>
              <a:gd name="connsiteY1864" fmla="*/ 1372418 h 6014735"/>
              <a:gd name="connsiteX1865" fmla="*/ 6659196 w 10480562"/>
              <a:gd name="connsiteY1865" fmla="*/ 1359003 h 6014735"/>
              <a:gd name="connsiteX1866" fmla="*/ 6652565 w 10480562"/>
              <a:gd name="connsiteY1866" fmla="*/ 1337291 h 6014735"/>
              <a:gd name="connsiteX1867" fmla="*/ 6652729 w 10480562"/>
              <a:gd name="connsiteY1867" fmla="*/ 1337238 h 6014735"/>
              <a:gd name="connsiteX1868" fmla="*/ 6659196 w 10480562"/>
              <a:gd name="connsiteY1868" fmla="*/ 1345588 h 6014735"/>
              <a:gd name="connsiteX1869" fmla="*/ 6659196 w 10480562"/>
              <a:gd name="connsiteY1869" fmla="*/ 1342795 h 6014735"/>
              <a:gd name="connsiteX1870" fmla="*/ 6659196 w 10480562"/>
              <a:gd name="connsiteY1870" fmla="*/ 1330097 h 6014735"/>
              <a:gd name="connsiteX1871" fmla="*/ 6670745 w 10480562"/>
              <a:gd name="connsiteY1871" fmla="*/ 1313722 h 6014735"/>
              <a:gd name="connsiteX1872" fmla="*/ 6700769 w 10480562"/>
              <a:gd name="connsiteY1872" fmla="*/ 1300865 h 6014735"/>
              <a:gd name="connsiteX1873" fmla="*/ 6733100 w 10480562"/>
              <a:gd name="connsiteY1873" fmla="*/ 1300865 h 6014735"/>
              <a:gd name="connsiteX1874" fmla="*/ 6733100 w 10480562"/>
              <a:gd name="connsiteY1874" fmla="*/ 1297580 h 6014735"/>
              <a:gd name="connsiteX1875" fmla="*/ 6718667 w 10480562"/>
              <a:gd name="connsiteY1875" fmla="*/ 1294156 h 6014735"/>
              <a:gd name="connsiteX1876" fmla="*/ 6714625 w 10480562"/>
              <a:gd name="connsiteY1876" fmla="*/ 1274030 h 6014735"/>
              <a:gd name="connsiteX1877" fmla="*/ 6733100 w 10480562"/>
              <a:gd name="connsiteY1877" fmla="*/ 1292817 h 6014735"/>
              <a:gd name="connsiteX1878" fmla="*/ 6733100 w 10480562"/>
              <a:gd name="connsiteY1878" fmla="*/ 1277386 h 6014735"/>
              <a:gd name="connsiteX1879" fmla="*/ 6733100 w 10480562"/>
              <a:gd name="connsiteY1879" fmla="*/ 1274030 h 6014735"/>
              <a:gd name="connsiteX1880" fmla="*/ 6754827 w 10480562"/>
              <a:gd name="connsiteY1880" fmla="*/ 1272473 h 6014735"/>
              <a:gd name="connsiteX1881" fmla="*/ 6760811 w 10480562"/>
              <a:gd name="connsiteY1881" fmla="*/ 1256142 h 6014735"/>
              <a:gd name="connsiteX1882" fmla="*/ 6779288 w 10480562"/>
              <a:gd name="connsiteY1882" fmla="*/ 1256142 h 6014735"/>
              <a:gd name="connsiteX1883" fmla="*/ 6779288 w 10480562"/>
              <a:gd name="connsiteY1883" fmla="*/ 1270716 h 6014735"/>
              <a:gd name="connsiteX1884" fmla="*/ 6779865 w 10480562"/>
              <a:gd name="connsiteY1884" fmla="*/ 1270675 h 6014735"/>
              <a:gd name="connsiteX1885" fmla="*/ 6796496 w 10480562"/>
              <a:gd name="connsiteY1885" fmla="*/ 1253335 h 6014735"/>
              <a:gd name="connsiteX1886" fmla="*/ 6802381 w 10480562"/>
              <a:gd name="connsiteY1886" fmla="*/ 1247196 h 6014735"/>
              <a:gd name="connsiteX1887" fmla="*/ 6802381 w 10480562"/>
              <a:gd name="connsiteY1887" fmla="*/ 1242722 h 6014735"/>
              <a:gd name="connsiteX1888" fmla="*/ 6812776 w 10480562"/>
              <a:gd name="connsiteY1888" fmla="*/ 1248316 h 6014735"/>
              <a:gd name="connsiteX1889" fmla="*/ 6806519 w 10480562"/>
              <a:gd name="connsiteY1889" fmla="*/ 1231495 h 6014735"/>
              <a:gd name="connsiteX1890" fmla="*/ 6813353 w 10480562"/>
              <a:gd name="connsiteY1890" fmla="*/ 1219243 h 6014735"/>
              <a:gd name="connsiteX1891" fmla="*/ 6825479 w 10480562"/>
              <a:gd name="connsiteY1891" fmla="*/ 1224832 h 6014735"/>
              <a:gd name="connsiteX1892" fmla="*/ 6825479 w 10480562"/>
              <a:gd name="connsiteY1892" fmla="*/ 1247196 h 6014735"/>
              <a:gd name="connsiteX1893" fmla="*/ 6857811 w 10480562"/>
              <a:gd name="connsiteY1893" fmla="*/ 1247196 h 6014735"/>
              <a:gd name="connsiteX1894" fmla="*/ 6857811 w 10480562"/>
              <a:gd name="connsiteY1894" fmla="*/ 1220363 h 6014735"/>
              <a:gd name="connsiteX1895" fmla="*/ 6894763 w 10480562"/>
              <a:gd name="connsiteY1895" fmla="*/ 1220363 h 6014735"/>
              <a:gd name="connsiteX1896" fmla="*/ 6936330 w 10480562"/>
              <a:gd name="connsiteY1896" fmla="*/ 1184585 h 6014735"/>
              <a:gd name="connsiteX1897" fmla="*/ 6936330 w 10480562"/>
              <a:gd name="connsiteY1897" fmla="*/ 1162221 h 6014735"/>
              <a:gd name="connsiteX1898" fmla="*/ 6968664 w 10480562"/>
              <a:gd name="connsiteY1898" fmla="*/ 1130915 h 6014735"/>
              <a:gd name="connsiteX1899" fmla="*/ 7010232 w 10480562"/>
              <a:gd name="connsiteY1899" fmla="*/ 1050411 h 6014735"/>
              <a:gd name="connsiteX1900" fmla="*/ 7032077 w 10480562"/>
              <a:gd name="connsiteY1900" fmla="*/ 1018944 h 6014735"/>
              <a:gd name="connsiteX1901" fmla="*/ 7033325 w 10480562"/>
              <a:gd name="connsiteY1901" fmla="*/ 1019103 h 6014735"/>
              <a:gd name="connsiteX1902" fmla="*/ 7033904 w 10480562"/>
              <a:gd name="connsiteY1902" fmla="*/ 1016310 h 6014735"/>
              <a:gd name="connsiteX1903" fmla="*/ 7032077 w 10480562"/>
              <a:gd name="connsiteY1903" fmla="*/ 1018944 h 6014735"/>
              <a:gd name="connsiteX1904" fmla="*/ 6998685 w 10480562"/>
              <a:gd name="connsiteY1904" fmla="*/ 1014635 h 6014735"/>
              <a:gd name="connsiteX1905" fmla="*/ 6991757 w 10480562"/>
              <a:gd name="connsiteY1905" fmla="*/ 996744 h 6014735"/>
              <a:gd name="connsiteX1906" fmla="*/ 7019473 w 10480562"/>
              <a:gd name="connsiteY1906" fmla="*/ 996744 h 6014735"/>
              <a:gd name="connsiteX1907" fmla="*/ 7084134 w 10480562"/>
              <a:gd name="connsiteY1907" fmla="*/ 969910 h 6014735"/>
              <a:gd name="connsiteX1908" fmla="*/ 7084134 w 10480562"/>
              <a:gd name="connsiteY1908" fmla="*/ 1001215 h 6014735"/>
              <a:gd name="connsiteX1909" fmla="*/ 7153417 w 10480562"/>
              <a:gd name="connsiteY1909" fmla="*/ 952021 h 6014735"/>
              <a:gd name="connsiteX1910" fmla="*/ 7208844 w 10480562"/>
              <a:gd name="connsiteY1910" fmla="*/ 916243 h 6014735"/>
              <a:gd name="connsiteX1911" fmla="*/ 7205583 w 10480562"/>
              <a:gd name="connsiteY1911" fmla="*/ 899402 h 6014735"/>
              <a:gd name="connsiteX1912" fmla="*/ 7208844 w 10480562"/>
              <a:gd name="connsiteY1912" fmla="*/ 907296 h 6014735"/>
              <a:gd name="connsiteX1913" fmla="*/ 7250416 w 10480562"/>
              <a:gd name="connsiteY1913" fmla="*/ 907296 h 6014735"/>
              <a:gd name="connsiteX1914" fmla="*/ 7186905 w 10480562"/>
              <a:gd name="connsiteY1914" fmla="*/ 947546 h 6014735"/>
              <a:gd name="connsiteX1915" fmla="*/ 7172049 w 10480562"/>
              <a:gd name="connsiteY1915" fmla="*/ 960876 h 6014735"/>
              <a:gd name="connsiteX1916" fmla="*/ 7171892 w 10480562"/>
              <a:gd name="connsiteY1916" fmla="*/ 960965 h 6014735"/>
              <a:gd name="connsiteX1917" fmla="*/ 7170828 w 10480562"/>
              <a:gd name="connsiteY1917" fmla="*/ 961972 h 6014735"/>
              <a:gd name="connsiteX1918" fmla="*/ 7167276 w 10480562"/>
              <a:gd name="connsiteY1918" fmla="*/ 965156 h 6014735"/>
              <a:gd name="connsiteX1919" fmla="*/ 7165795 w 10480562"/>
              <a:gd name="connsiteY1919" fmla="*/ 966730 h 6014735"/>
              <a:gd name="connsiteX1920" fmla="*/ 7170828 w 10480562"/>
              <a:gd name="connsiteY1920" fmla="*/ 961972 h 6014735"/>
              <a:gd name="connsiteX1921" fmla="*/ 7172049 w 10480562"/>
              <a:gd name="connsiteY1921" fmla="*/ 960876 h 6014735"/>
              <a:gd name="connsiteX1922" fmla="*/ 7184018 w 10480562"/>
              <a:gd name="connsiteY1922" fmla="*/ 954044 h 6014735"/>
              <a:gd name="connsiteX1923" fmla="*/ 7199608 w 10480562"/>
              <a:gd name="connsiteY1923" fmla="*/ 960965 h 6014735"/>
              <a:gd name="connsiteX1924" fmla="*/ 7227319 w 10480562"/>
              <a:gd name="connsiteY1924" fmla="*/ 929657 h 6014735"/>
              <a:gd name="connsiteX1925" fmla="*/ 7259653 w 10480562"/>
              <a:gd name="connsiteY1925" fmla="*/ 929657 h 6014735"/>
              <a:gd name="connsiteX1926" fmla="*/ 7333557 w 10480562"/>
              <a:gd name="connsiteY1926" fmla="*/ 902823 h 6014735"/>
              <a:gd name="connsiteX1927" fmla="*/ 7342223 w 10480562"/>
              <a:gd name="connsiteY1927" fmla="*/ 887665 h 6014735"/>
              <a:gd name="connsiteX1928" fmla="*/ 7338175 w 10480562"/>
              <a:gd name="connsiteY1928" fmla="*/ 883257 h 6014735"/>
              <a:gd name="connsiteX1929" fmla="*/ 7324318 w 10480562"/>
              <a:gd name="connsiteY1929" fmla="*/ 871517 h 6014735"/>
              <a:gd name="connsiteX1930" fmla="*/ 7351455 w 10480562"/>
              <a:gd name="connsiteY1930" fmla="*/ 871517 h 6014735"/>
              <a:gd name="connsiteX1931" fmla="*/ 7351455 w 10480562"/>
              <a:gd name="connsiteY1931" fmla="*/ 871515 h 6014735"/>
              <a:gd name="connsiteX1932" fmla="*/ 7370504 w 10480562"/>
              <a:gd name="connsiteY1932" fmla="*/ 850433 h 6014735"/>
              <a:gd name="connsiteX1933" fmla="*/ 7364993 w 10480562"/>
              <a:gd name="connsiteY1933" fmla="*/ 848147 h 6014735"/>
              <a:gd name="connsiteX1934" fmla="*/ 7346489 w 10480562"/>
              <a:gd name="connsiteY1934" fmla="*/ 858100 h 6014735"/>
              <a:gd name="connsiteX1935" fmla="*/ 7324977 w 10480562"/>
              <a:gd name="connsiteY1935" fmla="*/ 869671 h 6014735"/>
              <a:gd name="connsiteX1936" fmla="*/ 7323958 w 10480562"/>
              <a:gd name="connsiteY1936" fmla="*/ 871099 h 6014735"/>
              <a:gd name="connsiteX1937" fmla="*/ 7323826 w 10480562"/>
              <a:gd name="connsiteY1937" fmla="*/ 870289 h 6014735"/>
              <a:gd name="connsiteX1938" fmla="*/ 7296602 w 10480562"/>
              <a:gd name="connsiteY1938" fmla="*/ 884932 h 6014735"/>
              <a:gd name="connsiteX1939" fmla="*/ 7268891 w 10480562"/>
              <a:gd name="connsiteY1939" fmla="*/ 884932 h 6014735"/>
              <a:gd name="connsiteX1940" fmla="*/ 7307577 w 10480562"/>
              <a:gd name="connsiteY1940" fmla="*/ 861456 h 6014735"/>
              <a:gd name="connsiteX1941" fmla="*/ 7311490 w 10480562"/>
              <a:gd name="connsiteY1941" fmla="*/ 861081 h 6014735"/>
              <a:gd name="connsiteX1942" fmla="*/ 7314505 w 10480562"/>
              <a:gd name="connsiteY1942" fmla="*/ 869837 h 6014735"/>
              <a:gd name="connsiteX1943" fmla="*/ 7323174 w 10480562"/>
              <a:gd name="connsiteY1943" fmla="*/ 866240 h 6014735"/>
              <a:gd name="connsiteX1944" fmla="*/ 7322179 w 10480562"/>
              <a:gd name="connsiteY1944" fmla="*/ 860062 h 6014735"/>
              <a:gd name="connsiteX1945" fmla="*/ 7311490 w 10480562"/>
              <a:gd name="connsiteY1945" fmla="*/ 861081 h 6014735"/>
              <a:gd name="connsiteX1946" fmla="*/ 7310461 w 10480562"/>
              <a:gd name="connsiteY1946" fmla="*/ 858100 h 6014735"/>
              <a:gd name="connsiteX1947" fmla="*/ 7310461 w 10480562"/>
              <a:gd name="connsiteY1947" fmla="*/ 845576 h 6014735"/>
              <a:gd name="connsiteX1948" fmla="*/ 7296602 w 10480562"/>
              <a:gd name="connsiteY1948" fmla="*/ 826794 h 6014735"/>
              <a:gd name="connsiteX1949" fmla="*/ 7308149 w 10480562"/>
              <a:gd name="connsiteY1949" fmla="*/ 830708 h 6014735"/>
              <a:gd name="connsiteX1950" fmla="*/ 7310461 w 10480562"/>
              <a:gd name="connsiteY1950" fmla="*/ 836190 h 6014735"/>
              <a:gd name="connsiteX1951" fmla="*/ 7310461 w 10480562"/>
              <a:gd name="connsiteY1951" fmla="*/ 830708 h 6014735"/>
              <a:gd name="connsiteX1952" fmla="*/ 7310461 w 10480562"/>
              <a:gd name="connsiteY1952" fmla="*/ 826794 h 6014735"/>
              <a:gd name="connsiteX1953" fmla="*/ 7313346 w 10480562"/>
              <a:gd name="connsiteY1953" fmla="*/ 826794 h 6014735"/>
              <a:gd name="connsiteX1954" fmla="*/ 7581826 w 10480562"/>
              <a:gd name="connsiteY1954" fmla="*/ 803313 h 6014735"/>
              <a:gd name="connsiteX1955" fmla="*/ 7592214 w 10480562"/>
              <a:gd name="connsiteY1955" fmla="*/ 804431 h 6014735"/>
              <a:gd name="connsiteX1956" fmla="*/ 7601452 w 10480562"/>
              <a:gd name="connsiteY1956" fmla="*/ 804431 h 6014735"/>
              <a:gd name="connsiteX1957" fmla="*/ 7601452 w 10480562"/>
              <a:gd name="connsiteY1957" fmla="*/ 806516 h 6014735"/>
              <a:gd name="connsiteX1958" fmla="*/ 7597413 w 10480562"/>
              <a:gd name="connsiteY1958" fmla="*/ 808344 h 6014735"/>
              <a:gd name="connsiteX1959" fmla="*/ 7601452 w 10480562"/>
              <a:gd name="connsiteY1959" fmla="*/ 821131 h 6014735"/>
              <a:gd name="connsiteX1960" fmla="*/ 7601452 w 10480562"/>
              <a:gd name="connsiteY1960" fmla="*/ 831265 h 6014735"/>
              <a:gd name="connsiteX1961" fmla="*/ 7599958 w 10480562"/>
              <a:gd name="connsiteY1961" fmla="*/ 843442 h 6014735"/>
              <a:gd name="connsiteX1962" fmla="*/ 7578357 w 10480562"/>
              <a:gd name="connsiteY1962" fmla="*/ 835738 h 6014735"/>
              <a:gd name="connsiteX1963" fmla="*/ 7571590 w 10480562"/>
              <a:gd name="connsiteY1963" fmla="*/ 833556 h 6014735"/>
              <a:gd name="connsiteX1964" fmla="*/ 7568732 w 10480562"/>
              <a:gd name="connsiteY1964" fmla="*/ 830650 h 6014735"/>
              <a:gd name="connsiteX1965" fmla="*/ 7578357 w 10480562"/>
              <a:gd name="connsiteY1965" fmla="*/ 808904 h 6014735"/>
              <a:gd name="connsiteX1966" fmla="*/ 7581507 w 10480562"/>
              <a:gd name="connsiteY1966" fmla="*/ 803820 h 6014735"/>
              <a:gd name="connsiteX1967" fmla="*/ 7582977 w 10480562"/>
              <a:gd name="connsiteY1967" fmla="*/ 804431 h 6014735"/>
              <a:gd name="connsiteX1968" fmla="*/ 7513694 w 10480562"/>
              <a:gd name="connsiteY1968" fmla="*/ 799960 h 6014735"/>
              <a:gd name="connsiteX1969" fmla="*/ 7527548 w 10480562"/>
              <a:gd name="connsiteY1969" fmla="*/ 813374 h 6014735"/>
              <a:gd name="connsiteX1970" fmla="*/ 7517156 w 10480562"/>
              <a:gd name="connsiteY1970" fmla="*/ 829027 h 6014735"/>
              <a:gd name="connsiteX1971" fmla="*/ 7518119 w 10480562"/>
              <a:gd name="connsiteY1971" fmla="*/ 831724 h 6014735"/>
              <a:gd name="connsiteX1972" fmla="*/ 7513752 w 10480562"/>
              <a:gd name="connsiteY1972" fmla="*/ 832489 h 6014735"/>
              <a:gd name="connsiteX1973" fmla="*/ 7513694 w 10480562"/>
              <a:gd name="connsiteY1973" fmla="*/ 832383 h 6014735"/>
              <a:gd name="connsiteX1974" fmla="*/ 7513694 w 10480562"/>
              <a:gd name="connsiteY1974" fmla="*/ 799960 h 6014735"/>
              <a:gd name="connsiteX1975" fmla="*/ 7569121 w 10480562"/>
              <a:gd name="connsiteY1975" fmla="*/ 791015 h 6014735"/>
              <a:gd name="connsiteX1976" fmla="*/ 7581826 w 10480562"/>
              <a:gd name="connsiteY1976" fmla="*/ 803313 h 6014735"/>
              <a:gd name="connsiteX1977" fmla="*/ 7581821 w 10480562"/>
              <a:gd name="connsiteY1977" fmla="*/ 803313 h 6014735"/>
              <a:gd name="connsiteX1978" fmla="*/ 7581507 w 10480562"/>
              <a:gd name="connsiteY1978" fmla="*/ 803820 h 6014735"/>
              <a:gd name="connsiteX1979" fmla="*/ 7570854 w 10480562"/>
              <a:gd name="connsiteY1979" fmla="*/ 799399 h 6014735"/>
              <a:gd name="connsiteX1980" fmla="*/ 7569121 w 10480562"/>
              <a:gd name="connsiteY1980" fmla="*/ 791015 h 6014735"/>
              <a:gd name="connsiteX1981" fmla="*/ 7938631 w 10480562"/>
              <a:gd name="connsiteY1981" fmla="*/ 782072 h 6014735"/>
              <a:gd name="connsiteX1982" fmla="*/ 7938631 w 10480562"/>
              <a:gd name="connsiteY1982" fmla="*/ 795487 h 6014735"/>
              <a:gd name="connsiteX1983" fmla="*/ 7941033 w 10480562"/>
              <a:gd name="connsiteY1983" fmla="*/ 795487 h 6014735"/>
              <a:gd name="connsiteX1984" fmla="*/ 7943032 w 10480562"/>
              <a:gd name="connsiteY1984" fmla="*/ 806668 h 6014735"/>
              <a:gd name="connsiteX1985" fmla="*/ 7959993 w 10480562"/>
              <a:gd name="connsiteY1985" fmla="*/ 844685 h 6014735"/>
              <a:gd name="connsiteX1986" fmla="*/ 7970960 w 10480562"/>
              <a:gd name="connsiteY1986" fmla="*/ 866033 h 6014735"/>
              <a:gd name="connsiteX1987" fmla="*/ 7970960 w 10480562"/>
              <a:gd name="connsiteY1987" fmla="*/ 867044 h 6014735"/>
              <a:gd name="connsiteX1988" fmla="*/ 7970960 w 10480562"/>
              <a:gd name="connsiteY1988" fmla="*/ 875988 h 6014735"/>
              <a:gd name="connsiteX1989" fmla="*/ 7976155 w 10480562"/>
              <a:gd name="connsiteY1989" fmla="*/ 881019 h 6014735"/>
              <a:gd name="connsiteX1990" fmla="*/ 7973314 w 10480562"/>
              <a:gd name="connsiteY1990" fmla="*/ 870916 h 6014735"/>
              <a:gd name="connsiteX1991" fmla="*/ 7974355 w 10480562"/>
              <a:gd name="connsiteY1991" fmla="*/ 872637 h 6014735"/>
              <a:gd name="connsiteX1992" fmla="*/ 7973116 w 10480562"/>
              <a:gd name="connsiteY1992" fmla="*/ 870228 h 6014735"/>
              <a:gd name="connsiteX1993" fmla="*/ 7971813 w 10480562"/>
              <a:gd name="connsiteY1993" fmla="*/ 865598 h 6014735"/>
              <a:gd name="connsiteX1994" fmla="*/ 7984819 w 10480562"/>
              <a:gd name="connsiteY1994" fmla="*/ 843565 h 6014735"/>
              <a:gd name="connsiteX1995" fmla="*/ 7998676 w 10480562"/>
              <a:gd name="connsiteY1995" fmla="*/ 826794 h 6014735"/>
              <a:gd name="connsiteX1996" fmla="*/ 7975583 w 10480562"/>
              <a:gd name="connsiteY1996" fmla="*/ 795487 h 6014735"/>
              <a:gd name="connsiteX1997" fmla="*/ 7941033 w 10480562"/>
              <a:gd name="connsiteY1997" fmla="*/ 795487 h 6014735"/>
              <a:gd name="connsiteX1998" fmla="*/ 6525250 w 10480562"/>
              <a:gd name="connsiteY1998" fmla="*/ 777596 h 6014735"/>
              <a:gd name="connsiteX1999" fmla="*/ 6506775 w 10480562"/>
              <a:gd name="connsiteY1999" fmla="*/ 808904 h 6014735"/>
              <a:gd name="connsiteX2000" fmla="*/ 6525250 w 10480562"/>
              <a:gd name="connsiteY2000" fmla="*/ 777596 h 6014735"/>
              <a:gd name="connsiteX2001" fmla="*/ 6565953 w 10480562"/>
              <a:gd name="connsiteY2001" fmla="*/ 770747 h 6014735"/>
              <a:gd name="connsiteX2002" fmla="*/ 6562202 w 10480562"/>
              <a:gd name="connsiteY2002" fmla="*/ 782072 h 6014735"/>
              <a:gd name="connsiteX2003" fmla="*/ 6562202 w 10480562"/>
              <a:gd name="connsiteY2003" fmla="*/ 808904 h 6014735"/>
              <a:gd name="connsiteX2004" fmla="*/ 6552961 w 10480562"/>
              <a:gd name="connsiteY2004" fmla="*/ 840209 h 6014735"/>
              <a:gd name="connsiteX2005" fmla="*/ 6594533 w 10480562"/>
              <a:gd name="connsiteY2005" fmla="*/ 782072 h 6014735"/>
              <a:gd name="connsiteX2006" fmla="*/ 6574902 w 10480562"/>
              <a:gd name="connsiteY2006" fmla="*/ 772007 h 6014735"/>
              <a:gd name="connsiteX2007" fmla="*/ 6565953 w 10480562"/>
              <a:gd name="connsiteY2007" fmla="*/ 770747 h 6014735"/>
              <a:gd name="connsiteX2008" fmla="*/ 8682275 w 10480562"/>
              <a:gd name="connsiteY2008" fmla="*/ 759710 h 6014735"/>
              <a:gd name="connsiteX2009" fmla="*/ 8682275 w 10480562"/>
              <a:gd name="connsiteY2009" fmla="*/ 791015 h 6014735"/>
              <a:gd name="connsiteX2010" fmla="*/ 8682275 w 10480562"/>
              <a:gd name="connsiteY2010" fmla="*/ 759710 h 6014735"/>
              <a:gd name="connsiteX2011" fmla="*/ 7444410 w 10480562"/>
              <a:gd name="connsiteY2011" fmla="*/ 755237 h 6014735"/>
              <a:gd name="connsiteX2012" fmla="*/ 7441731 w 10480562"/>
              <a:gd name="connsiteY2012" fmla="*/ 756659 h 6014735"/>
              <a:gd name="connsiteX2013" fmla="*/ 7440369 w 10480562"/>
              <a:gd name="connsiteY2013" fmla="*/ 760265 h 6014735"/>
              <a:gd name="connsiteX2014" fmla="*/ 7449028 w 10480562"/>
              <a:gd name="connsiteY2014" fmla="*/ 759708 h 6014735"/>
              <a:gd name="connsiteX2015" fmla="*/ 7450363 w 10480562"/>
              <a:gd name="connsiteY2015" fmla="*/ 755237 h 6014735"/>
              <a:gd name="connsiteX2016" fmla="*/ 7638404 w 10480562"/>
              <a:gd name="connsiteY2016" fmla="*/ 750761 h 6014735"/>
              <a:gd name="connsiteX2017" fmla="*/ 7661497 w 10480562"/>
              <a:gd name="connsiteY2017" fmla="*/ 750761 h 6014735"/>
              <a:gd name="connsiteX2018" fmla="*/ 7661497 w 10480562"/>
              <a:gd name="connsiteY2018" fmla="*/ 777596 h 6014735"/>
              <a:gd name="connsiteX2019" fmla="*/ 7638404 w 10480562"/>
              <a:gd name="connsiteY2019" fmla="*/ 777596 h 6014735"/>
              <a:gd name="connsiteX2020" fmla="*/ 7638404 w 10480562"/>
              <a:gd name="connsiteY2020" fmla="*/ 750761 h 6014735"/>
              <a:gd name="connsiteX2021" fmla="*/ 7920156 w 10480562"/>
              <a:gd name="connsiteY2021" fmla="*/ 728402 h 6014735"/>
              <a:gd name="connsiteX2022" fmla="*/ 7914645 w 10480562"/>
              <a:gd name="connsiteY2022" fmla="*/ 734121 h 6014735"/>
              <a:gd name="connsiteX2023" fmla="*/ 7912518 w 10480562"/>
              <a:gd name="connsiteY2023" fmla="*/ 731763 h 6014735"/>
              <a:gd name="connsiteX2024" fmla="*/ 9464526 w 10480562"/>
              <a:gd name="connsiteY2024" fmla="*/ 727419 h 6014735"/>
              <a:gd name="connsiteX2025" fmla="*/ 9485959 w 10480562"/>
              <a:gd name="connsiteY2025" fmla="*/ 746288 h 6014735"/>
              <a:gd name="connsiteX2026" fmla="*/ 9393583 w 10480562"/>
              <a:gd name="connsiteY2026" fmla="*/ 786540 h 6014735"/>
              <a:gd name="connsiteX2027" fmla="*/ 9453628 w 10480562"/>
              <a:gd name="connsiteY2027" fmla="*/ 728397 h 6014735"/>
              <a:gd name="connsiteX2028" fmla="*/ 9464526 w 10480562"/>
              <a:gd name="connsiteY2028" fmla="*/ 727419 h 6014735"/>
              <a:gd name="connsiteX2029" fmla="*/ 6448050 w 10480562"/>
              <a:gd name="connsiteY2029" fmla="*/ 719458 h 6014735"/>
              <a:gd name="connsiteX2030" fmla="*/ 6448333 w 10480562"/>
              <a:gd name="connsiteY2030" fmla="*/ 719458 h 6014735"/>
              <a:gd name="connsiteX2031" fmla="*/ 6446730 w 10480562"/>
              <a:gd name="connsiteY2031" fmla="*/ 723929 h 6014735"/>
              <a:gd name="connsiteX2032" fmla="*/ 6432649 w 10480562"/>
              <a:gd name="connsiteY2032" fmla="*/ 719458 h 6014735"/>
              <a:gd name="connsiteX2033" fmla="*/ 6436830 w 10480562"/>
              <a:gd name="connsiteY2033" fmla="*/ 719458 h 6014735"/>
              <a:gd name="connsiteX2034" fmla="*/ 6434160 w 10480562"/>
              <a:gd name="connsiteY2034" fmla="*/ 728518 h 6014735"/>
              <a:gd name="connsiteX2035" fmla="*/ 6432784 w 10480562"/>
              <a:gd name="connsiteY2035" fmla="*/ 727328 h 6014735"/>
              <a:gd name="connsiteX2036" fmla="*/ 6358967 w 10480562"/>
              <a:gd name="connsiteY2036" fmla="*/ 719458 h 6014735"/>
              <a:gd name="connsiteX2037" fmla="*/ 6322017 w 10480562"/>
              <a:gd name="connsiteY2037" fmla="*/ 746293 h 6014735"/>
              <a:gd name="connsiteX2038" fmla="*/ 6345115 w 10480562"/>
              <a:gd name="connsiteY2038" fmla="*/ 773125 h 6014735"/>
              <a:gd name="connsiteX2039" fmla="*/ 6345115 w 10480562"/>
              <a:gd name="connsiteY2039" fmla="*/ 737346 h 6014735"/>
              <a:gd name="connsiteX2040" fmla="*/ 7899661 w 10480562"/>
              <a:gd name="connsiteY2040" fmla="*/ 717500 h 6014735"/>
              <a:gd name="connsiteX2041" fmla="*/ 7912518 w 10480562"/>
              <a:gd name="connsiteY2041" fmla="*/ 731763 h 6014735"/>
              <a:gd name="connsiteX2042" fmla="*/ 7894027 w 10480562"/>
              <a:gd name="connsiteY2042" fmla="*/ 739903 h 6014735"/>
              <a:gd name="connsiteX2043" fmla="*/ 7892441 w 10480562"/>
              <a:gd name="connsiteY2043" fmla="*/ 728402 h 6014735"/>
              <a:gd name="connsiteX2044" fmla="*/ 7899661 w 10480562"/>
              <a:gd name="connsiteY2044" fmla="*/ 717500 h 6014735"/>
              <a:gd name="connsiteX2045" fmla="*/ 7157965 w 10480562"/>
              <a:gd name="connsiteY2045" fmla="*/ 710023 h 6014735"/>
              <a:gd name="connsiteX2046" fmla="*/ 7162079 w 10480562"/>
              <a:gd name="connsiteY2046" fmla="*/ 711069 h 6014735"/>
              <a:gd name="connsiteX2047" fmla="*/ 7194987 w 10480562"/>
              <a:gd name="connsiteY2047" fmla="*/ 719458 h 6014735"/>
              <a:gd name="connsiteX2048" fmla="*/ 7194094 w 10480562"/>
              <a:gd name="connsiteY2048" fmla="*/ 721047 h 6014735"/>
              <a:gd name="connsiteX2049" fmla="*/ 7190369 w 10480562"/>
              <a:gd name="connsiteY2049" fmla="*/ 719458 h 6014735"/>
              <a:gd name="connsiteX2050" fmla="*/ 7167276 w 10480562"/>
              <a:gd name="connsiteY2050" fmla="*/ 719458 h 6014735"/>
              <a:gd name="connsiteX2051" fmla="*/ 7157965 w 10480562"/>
              <a:gd name="connsiteY2051" fmla="*/ 710023 h 6014735"/>
              <a:gd name="connsiteX2052" fmla="*/ 6633885 w 10480562"/>
              <a:gd name="connsiteY2052" fmla="*/ 709710 h 6014735"/>
              <a:gd name="connsiteX2053" fmla="*/ 6634155 w 10480562"/>
              <a:gd name="connsiteY2053" fmla="*/ 710620 h 6014735"/>
              <a:gd name="connsiteX2054" fmla="*/ 6631406 w 10480562"/>
              <a:gd name="connsiteY2054" fmla="*/ 711349 h 6014735"/>
              <a:gd name="connsiteX2055" fmla="*/ 6631485 w 10480562"/>
              <a:gd name="connsiteY2055" fmla="*/ 710514 h 6014735"/>
              <a:gd name="connsiteX2056" fmla="*/ 6651140 w 10480562"/>
              <a:gd name="connsiteY2056" fmla="*/ 706137 h 6014735"/>
              <a:gd name="connsiteX2057" fmla="*/ 6682294 w 10480562"/>
              <a:gd name="connsiteY2057" fmla="*/ 710514 h 6014735"/>
              <a:gd name="connsiteX2058" fmla="*/ 6658774 w 10480562"/>
              <a:gd name="connsiteY2058" fmla="*/ 729143 h 6014735"/>
              <a:gd name="connsiteX2059" fmla="*/ 6640719 w 10480562"/>
              <a:gd name="connsiteY2059" fmla="*/ 732873 h 6014735"/>
              <a:gd name="connsiteX2060" fmla="*/ 6634155 w 10480562"/>
              <a:gd name="connsiteY2060" fmla="*/ 710620 h 6014735"/>
              <a:gd name="connsiteX2061" fmla="*/ 6631485 w 10480562"/>
              <a:gd name="connsiteY2061" fmla="*/ 701567 h 6014735"/>
              <a:gd name="connsiteX2062" fmla="*/ 6656118 w 10480562"/>
              <a:gd name="connsiteY2062" fmla="*/ 701567 h 6014735"/>
              <a:gd name="connsiteX2063" fmla="*/ 6655732 w 10480562"/>
              <a:gd name="connsiteY2063" fmla="*/ 704921 h 6014735"/>
              <a:gd name="connsiteX2064" fmla="*/ 6651140 w 10480562"/>
              <a:gd name="connsiteY2064" fmla="*/ 706137 h 6014735"/>
              <a:gd name="connsiteX2065" fmla="*/ 6646498 w 10480562"/>
              <a:gd name="connsiteY2065" fmla="*/ 705480 h 6014735"/>
              <a:gd name="connsiteX2066" fmla="*/ 6633885 w 10480562"/>
              <a:gd name="connsiteY2066" fmla="*/ 709710 h 6014735"/>
              <a:gd name="connsiteX2067" fmla="*/ 7841634 w 10480562"/>
              <a:gd name="connsiteY2067" fmla="*/ 692618 h 6014735"/>
              <a:gd name="connsiteX2068" fmla="*/ 7841634 w 10480562"/>
              <a:gd name="connsiteY2068" fmla="*/ 706596 h 6014735"/>
              <a:gd name="connsiteX2069" fmla="*/ 7841634 w 10480562"/>
              <a:gd name="connsiteY2069" fmla="*/ 710509 h 6014735"/>
              <a:gd name="connsiteX2070" fmla="*/ 7838395 w 10480562"/>
              <a:gd name="connsiteY2070" fmla="*/ 692995 h 6014735"/>
              <a:gd name="connsiteX2071" fmla="*/ 7838247 w 10480562"/>
              <a:gd name="connsiteY2071" fmla="*/ 692206 h 6014735"/>
              <a:gd name="connsiteX2072" fmla="*/ 7838395 w 10480562"/>
              <a:gd name="connsiteY2072" fmla="*/ 692995 h 6014735"/>
              <a:gd name="connsiteX2073" fmla="*/ 7836220 w 10480562"/>
              <a:gd name="connsiteY2073" fmla="*/ 693248 h 6014735"/>
              <a:gd name="connsiteX2074" fmla="*/ 7843341 w 10480562"/>
              <a:gd name="connsiteY2074" fmla="*/ 689589 h 6014735"/>
              <a:gd name="connsiteX2075" fmla="*/ 7841634 w 10480562"/>
              <a:gd name="connsiteY2075" fmla="*/ 692618 h 6014735"/>
              <a:gd name="connsiteX2076" fmla="*/ 7841634 w 10480562"/>
              <a:gd name="connsiteY2076" fmla="*/ 690465 h 6014735"/>
              <a:gd name="connsiteX2077" fmla="*/ 7338172 w 10480562"/>
              <a:gd name="connsiteY2077" fmla="*/ 683679 h 6014735"/>
              <a:gd name="connsiteX2078" fmla="*/ 7388979 w 10480562"/>
              <a:gd name="connsiteY2078" fmla="*/ 683679 h 6014735"/>
              <a:gd name="connsiteX2079" fmla="*/ 7338172 w 10480562"/>
              <a:gd name="connsiteY2079" fmla="*/ 683679 h 6014735"/>
              <a:gd name="connsiteX2080" fmla="*/ 6424776 w 10480562"/>
              <a:gd name="connsiteY2080" fmla="*/ 683679 h 6014735"/>
              <a:gd name="connsiteX2081" fmla="*/ 6437397 w 10480562"/>
              <a:gd name="connsiteY2081" fmla="*/ 683679 h 6014735"/>
              <a:gd name="connsiteX2082" fmla="*/ 6432296 w 10480562"/>
              <a:gd name="connsiteY2082" fmla="*/ 698212 h 6014735"/>
              <a:gd name="connsiteX2083" fmla="*/ 6432649 w 10480562"/>
              <a:gd name="connsiteY2083" fmla="*/ 719458 h 6014735"/>
              <a:gd name="connsiteX2084" fmla="*/ 6423632 w 10480562"/>
              <a:gd name="connsiteY2084" fmla="*/ 719458 h 6014735"/>
              <a:gd name="connsiteX2085" fmla="*/ 6416861 w 10480562"/>
              <a:gd name="connsiteY2085" fmla="*/ 694967 h 6014735"/>
              <a:gd name="connsiteX2086" fmla="*/ 4137280 w 10480562"/>
              <a:gd name="connsiteY2086" fmla="*/ 683679 h 6014735"/>
              <a:gd name="connsiteX2087" fmla="*/ 4137280 w 10480562"/>
              <a:gd name="connsiteY2087" fmla="*/ 719458 h 6014735"/>
              <a:gd name="connsiteX2088" fmla="*/ 4137280 w 10480562"/>
              <a:gd name="connsiteY2088" fmla="*/ 683679 h 6014735"/>
              <a:gd name="connsiteX2089" fmla="*/ 6659196 w 10480562"/>
              <a:gd name="connsiteY2089" fmla="*/ 674735 h 6014735"/>
              <a:gd name="connsiteX2090" fmla="*/ 6658170 w 10480562"/>
              <a:gd name="connsiteY2090" fmla="*/ 683679 h 6014735"/>
              <a:gd name="connsiteX2091" fmla="*/ 6638155 w 10480562"/>
              <a:gd name="connsiteY2091" fmla="*/ 683679 h 6014735"/>
              <a:gd name="connsiteX2092" fmla="*/ 6442109 w 10480562"/>
              <a:gd name="connsiteY2092" fmla="*/ 670260 h 6014735"/>
              <a:gd name="connsiteX2093" fmla="*/ 6442109 w 10480562"/>
              <a:gd name="connsiteY2093" fmla="*/ 683679 h 6014735"/>
              <a:gd name="connsiteX2094" fmla="*/ 6437397 w 10480562"/>
              <a:gd name="connsiteY2094" fmla="*/ 683679 h 6014735"/>
              <a:gd name="connsiteX2095" fmla="*/ 6456031 w 10480562"/>
              <a:gd name="connsiteY2095" fmla="*/ 669250 h 6014735"/>
              <a:gd name="connsiteX2096" fmla="*/ 6456278 w 10480562"/>
              <a:gd name="connsiteY2096" fmla="*/ 682311 h 6014735"/>
              <a:gd name="connsiteX2097" fmla="*/ 6455966 w 10480562"/>
              <a:gd name="connsiteY2097" fmla="*/ 681893 h 6014735"/>
              <a:gd name="connsiteX2098" fmla="*/ 6455966 w 10480562"/>
              <a:gd name="connsiteY2098" fmla="*/ 675853 h 6014735"/>
              <a:gd name="connsiteX2099" fmla="*/ 6455966 w 10480562"/>
              <a:gd name="connsiteY2099" fmla="*/ 669361 h 6014735"/>
              <a:gd name="connsiteX2100" fmla="*/ 7839034 w 10480562"/>
              <a:gd name="connsiteY2100" fmla="*/ 667111 h 6014735"/>
              <a:gd name="connsiteX2101" fmla="*/ 7841634 w 10480562"/>
              <a:gd name="connsiteY2101" fmla="*/ 679204 h 6014735"/>
              <a:gd name="connsiteX2102" fmla="*/ 7841634 w 10480562"/>
              <a:gd name="connsiteY2102" fmla="*/ 690465 h 6014735"/>
              <a:gd name="connsiteX2103" fmla="*/ 7838247 w 10480562"/>
              <a:gd name="connsiteY2103" fmla="*/ 692206 h 6014735"/>
              <a:gd name="connsiteX2104" fmla="*/ 7834704 w 10480562"/>
              <a:gd name="connsiteY2104" fmla="*/ 673055 h 6014735"/>
              <a:gd name="connsiteX2105" fmla="*/ 7839034 w 10480562"/>
              <a:gd name="connsiteY2105" fmla="*/ 667111 h 6014735"/>
              <a:gd name="connsiteX2106" fmla="*/ 6460584 w 10480562"/>
              <a:gd name="connsiteY2106" fmla="*/ 661315 h 6014735"/>
              <a:gd name="connsiteX2107" fmla="*/ 6465668 w 10480562"/>
              <a:gd name="connsiteY2107" fmla="*/ 661315 h 6014735"/>
              <a:gd name="connsiteX2108" fmla="*/ 6465231 w 10480562"/>
              <a:gd name="connsiteY2108" fmla="*/ 664125 h 6014735"/>
              <a:gd name="connsiteX2109" fmla="*/ 6451442 w 10480562"/>
              <a:gd name="connsiteY2109" fmla="*/ 661315 h 6014735"/>
              <a:gd name="connsiteX2110" fmla="*/ 6460584 w 10480562"/>
              <a:gd name="connsiteY2110" fmla="*/ 661315 h 6014735"/>
              <a:gd name="connsiteX2111" fmla="*/ 6456031 w 10480562"/>
              <a:gd name="connsiteY2111" fmla="*/ 669250 h 6014735"/>
              <a:gd name="connsiteX2112" fmla="*/ 6455966 w 10480562"/>
              <a:gd name="connsiteY2112" fmla="*/ 665789 h 6014735"/>
              <a:gd name="connsiteX2113" fmla="*/ 6455966 w 10480562"/>
              <a:gd name="connsiteY2113" fmla="*/ 669361 h 6014735"/>
              <a:gd name="connsiteX2114" fmla="*/ 6451925 w 10480562"/>
              <a:gd name="connsiteY2114" fmla="*/ 676411 h 6014735"/>
              <a:gd name="connsiteX2115" fmla="*/ 6455966 w 10480562"/>
              <a:gd name="connsiteY2115" fmla="*/ 681893 h 6014735"/>
              <a:gd name="connsiteX2116" fmla="*/ 6455966 w 10480562"/>
              <a:gd name="connsiteY2116" fmla="*/ 692623 h 6014735"/>
              <a:gd name="connsiteX2117" fmla="*/ 6448050 w 10480562"/>
              <a:gd name="connsiteY2117" fmla="*/ 719458 h 6014735"/>
              <a:gd name="connsiteX2118" fmla="*/ 6436830 w 10480562"/>
              <a:gd name="connsiteY2118" fmla="*/ 719458 h 6014735"/>
              <a:gd name="connsiteX2119" fmla="*/ 6442109 w 10480562"/>
              <a:gd name="connsiteY2119" fmla="*/ 701567 h 6014735"/>
              <a:gd name="connsiteX2120" fmla="*/ 6442109 w 10480562"/>
              <a:gd name="connsiteY2120" fmla="*/ 687592 h 6014735"/>
              <a:gd name="connsiteX2121" fmla="*/ 6442109 w 10480562"/>
              <a:gd name="connsiteY2121" fmla="*/ 683679 h 6014735"/>
              <a:gd name="connsiteX2122" fmla="*/ 6446730 w 10480562"/>
              <a:gd name="connsiteY2122" fmla="*/ 683679 h 6014735"/>
              <a:gd name="connsiteX2123" fmla="*/ 7670736 w 10480562"/>
              <a:gd name="connsiteY2123" fmla="*/ 652369 h 6014735"/>
              <a:gd name="connsiteX2124" fmla="*/ 7693831 w 10480562"/>
              <a:gd name="connsiteY2124" fmla="*/ 652369 h 6014735"/>
              <a:gd name="connsiteX2125" fmla="*/ 7653417 w 10480562"/>
              <a:gd name="connsiteY2125" fmla="*/ 662433 h 6014735"/>
              <a:gd name="connsiteX2126" fmla="*/ 7652437 w 10480562"/>
              <a:gd name="connsiteY2126" fmla="*/ 661928 h 6014735"/>
              <a:gd name="connsiteX2127" fmla="*/ 7653664 w 10480562"/>
              <a:gd name="connsiteY2127" fmla="*/ 659290 h 6014735"/>
              <a:gd name="connsiteX2128" fmla="*/ 6733100 w 10480562"/>
              <a:gd name="connsiteY2128" fmla="*/ 652369 h 6014735"/>
              <a:gd name="connsiteX2129" fmla="*/ 6727640 w 10480562"/>
              <a:gd name="connsiteY2129" fmla="*/ 656844 h 6014735"/>
              <a:gd name="connsiteX2130" fmla="*/ 6718087 w 10480562"/>
              <a:gd name="connsiteY2130" fmla="*/ 664671 h 6014735"/>
              <a:gd name="connsiteX2131" fmla="*/ 6710005 w 10480562"/>
              <a:gd name="connsiteY2131" fmla="*/ 656844 h 6014735"/>
              <a:gd name="connsiteX2132" fmla="*/ 6723862 w 10480562"/>
              <a:gd name="connsiteY2132" fmla="*/ 656844 h 6014735"/>
              <a:gd name="connsiteX2133" fmla="*/ 8867023 w 10480562"/>
              <a:gd name="connsiteY2133" fmla="*/ 643425 h 6014735"/>
              <a:gd name="connsiteX2134" fmla="*/ 8885503 w 10480562"/>
              <a:gd name="connsiteY2134" fmla="*/ 723929 h 6014735"/>
              <a:gd name="connsiteX2135" fmla="*/ 8908596 w 10480562"/>
              <a:gd name="connsiteY2135" fmla="*/ 755232 h 6014735"/>
              <a:gd name="connsiteX2136" fmla="*/ 8871646 w 10480562"/>
              <a:gd name="connsiteY2136" fmla="*/ 755232 h 6014735"/>
              <a:gd name="connsiteX2137" fmla="*/ 8765411 w 10480562"/>
              <a:gd name="connsiteY2137" fmla="*/ 782067 h 6014735"/>
              <a:gd name="connsiteX2138" fmla="*/ 8797740 w 10480562"/>
              <a:gd name="connsiteY2138" fmla="*/ 822321 h 6014735"/>
              <a:gd name="connsiteX2139" fmla="*/ 8746936 w 10480562"/>
              <a:gd name="connsiteY2139" fmla="*/ 822321 h 6014735"/>
              <a:gd name="connsiteX2140" fmla="*/ 8746936 w 10480562"/>
              <a:gd name="connsiteY2140" fmla="*/ 764176 h 6014735"/>
              <a:gd name="connsiteX2141" fmla="*/ 8867023 w 10480562"/>
              <a:gd name="connsiteY2141" fmla="*/ 670260 h 6014735"/>
              <a:gd name="connsiteX2142" fmla="*/ 8867023 w 10480562"/>
              <a:gd name="connsiteY2142" fmla="*/ 643425 h 6014735"/>
              <a:gd name="connsiteX2143" fmla="*/ 7513689 w 10480562"/>
              <a:gd name="connsiteY2143" fmla="*/ 643425 h 6014735"/>
              <a:gd name="connsiteX2144" fmla="*/ 7541405 w 10480562"/>
              <a:gd name="connsiteY2144" fmla="*/ 643425 h 6014735"/>
              <a:gd name="connsiteX2145" fmla="*/ 7513689 w 10480562"/>
              <a:gd name="connsiteY2145" fmla="*/ 643425 h 6014735"/>
              <a:gd name="connsiteX2146" fmla="*/ 7622814 w 10480562"/>
              <a:gd name="connsiteY2146" fmla="*/ 642307 h 6014735"/>
              <a:gd name="connsiteX2147" fmla="*/ 7627686 w 10480562"/>
              <a:gd name="connsiteY2147" fmla="*/ 643970 h 6014735"/>
              <a:gd name="connsiteX2148" fmla="*/ 7625701 w 10480562"/>
              <a:gd name="connsiteY2148" fmla="*/ 650693 h 6014735"/>
              <a:gd name="connsiteX2149" fmla="*/ 7617494 w 10480562"/>
              <a:gd name="connsiteY2149" fmla="*/ 646720 h 6014735"/>
              <a:gd name="connsiteX2150" fmla="*/ 7867530 w 10480562"/>
              <a:gd name="connsiteY2150" fmla="*/ 641192 h 6014735"/>
              <a:gd name="connsiteX2151" fmla="*/ 7869348 w 10480562"/>
              <a:gd name="connsiteY2151" fmla="*/ 643425 h 6014735"/>
              <a:gd name="connsiteX2152" fmla="*/ 7866098 w 10480562"/>
              <a:gd name="connsiteY2152" fmla="*/ 652857 h 6014735"/>
              <a:gd name="connsiteX2153" fmla="*/ 7865145 w 10480562"/>
              <a:gd name="connsiteY2153" fmla="*/ 650891 h 6014735"/>
              <a:gd name="connsiteX2154" fmla="*/ 7865886 w 10480562"/>
              <a:gd name="connsiteY2154" fmla="*/ 649576 h 6014735"/>
              <a:gd name="connsiteX2155" fmla="*/ 7664387 w 10480562"/>
              <a:gd name="connsiteY2155" fmla="*/ 638952 h 6014735"/>
              <a:gd name="connsiteX2156" fmla="*/ 7656879 w 10480562"/>
              <a:gd name="connsiteY2156" fmla="*/ 652369 h 6014735"/>
              <a:gd name="connsiteX2157" fmla="*/ 7653664 w 10480562"/>
              <a:gd name="connsiteY2157" fmla="*/ 659290 h 6014735"/>
              <a:gd name="connsiteX2158" fmla="*/ 7650103 w 10480562"/>
              <a:gd name="connsiteY2158" fmla="*/ 660733 h 6014735"/>
              <a:gd name="connsiteX2159" fmla="*/ 7633781 w 10480562"/>
              <a:gd name="connsiteY2159" fmla="*/ 652369 h 6014735"/>
              <a:gd name="connsiteX2160" fmla="*/ 7641873 w 10480562"/>
              <a:gd name="connsiteY2160" fmla="*/ 648822 h 6014735"/>
              <a:gd name="connsiteX2161" fmla="*/ 7652259 w 10480562"/>
              <a:gd name="connsiteY2161" fmla="*/ 652369 h 6014735"/>
              <a:gd name="connsiteX2162" fmla="*/ 7654030 w 10480562"/>
              <a:gd name="connsiteY2162" fmla="*/ 643490 h 6014735"/>
              <a:gd name="connsiteX2163" fmla="*/ 8218361 w 10480562"/>
              <a:gd name="connsiteY2163" fmla="*/ 637066 h 6014735"/>
              <a:gd name="connsiteX2164" fmla="*/ 8235394 w 10480562"/>
              <a:gd name="connsiteY2164" fmla="*/ 637276 h 6014735"/>
              <a:gd name="connsiteX2165" fmla="*/ 8257331 w 10480562"/>
              <a:gd name="connsiteY2165" fmla="*/ 638954 h 6014735"/>
              <a:gd name="connsiteX2166" fmla="*/ 8220381 w 10480562"/>
              <a:gd name="connsiteY2166" fmla="*/ 638954 h 6014735"/>
              <a:gd name="connsiteX2167" fmla="*/ 8218361 w 10480562"/>
              <a:gd name="connsiteY2167" fmla="*/ 637066 h 6014735"/>
              <a:gd name="connsiteX2168" fmla="*/ 6466250 w 10480562"/>
              <a:gd name="connsiteY2168" fmla="*/ 635314 h 6014735"/>
              <a:gd name="connsiteX2169" fmla="*/ 6469321 w 10480562"/>
              <a:gd name="connsiteY2169" fmla="*/ 637742 h 6014735"/>
              <a:gd name="connsiteX2170" fmla="*/ 6466771 w 10480562"/>
              <a:gd name="connsiteY2170" fmla="*/ 654182 h 6014735"/>
              <a:gd name="connsiteX2171" fmla="*/ 6452504 w 10480562"/>
              <a:gd name="connsiteY2171" fmla="*/ 656282 h 6014735"/>
              <a:gd name="connsiteX2172" fmla="*/ 6451442 w 10480562"/>
              <a:gd name="connsiteY2172" fmla="*/ 661315 h 6014735"/>
              <a:gd name="connsiteX2173" fmla="*/ 6440458 w 10480562"/>
              <a:gd name="connsiteY2173" fmla="*/ 661315 h 6014735"/>
              <a:gd name="connsiteX2174" fmla="*/ 6446730 w 10480562"/>
              <a:gd name="connsiteY2174" fmla="*/ 652369 h 6014735"/>
              <a:gd name="connsiteX2175" fmla="*/ 6442892 w 10480562"/>
              <a:gd name="connsiteY2175" fmla="*/ 654230 h 6014735"/>
              <a:gd name="connsiteX2176" fmla="*/ 6446346 w 10480562"/>
              <a:gd name="connsiteY2176" fmla="*/ 649701 h 6014735"/>
              <a:gd name="connsiteX2177" fmla="*/ 6463341 w 10480562"/>
              <a:gd name="connsiteY2177" fmla="*/ 635987 h 6014735"/>
              <a:gd name="connsiteX2178" fmla="*/ 7868930 w 10480562"/>
              <a:gd name="connsiteY2178" fmla="*/ 634481 h 6014735"/>
              <a:gd name="connsiteX2179" fmla="*/ 7869348 w 10480562"/>
              <a:gd name="connsiteY2179" fmla="*/ 634481 h 6014735"/>
              <a:gd name="connsiteX2180" fmla="*/ 7870832 w 10480562"/>
              <a:gd name="connsiteY2180" fmla="*/ 643958 h 6014735"/>
              <a:gd name="connsiteX2181" fmla="*/ 7869348 w 10480562"/>
              <a:gd name="connsiteY2181" fmla="*/ 643425 h 6014735"/>
              <a:gd name="connsiteX2182" fmla="*/ 7862055 w 10480562"/>
              <a:gd name="connsiteY2182" fmla="*/ 634481 h 6014735"/>
              <a:gd name="connsiteX2183" fmla="*/ 7868848 w 10480562"/>
              <a:gd name="connsiteY2183" fmla="*/ 634481 h 6014735"/>
              <a:gd name="connsiteX2184" fmla="*/ 7867530 w 10480562"/>
              <a:gd name="connsiteY2184" fmla="*/ 641192 h 6014735"/>
              <a:gd name="connsiteX2185" fmla="*/ 7837016 w 10480562"/>
              <a:gd name="connsiteY2185" fmla="*/ 634481 h 6014735"/>
              <a:gd name="connsiteX2186" fmla="*/ 7859921 w 10480562"/>
              <a:gd name="connsiteY2186" fmla="*/ 634481 h 6014735"/>
              <a:gd name="connsiteX2187" fmla="*/ 7860686 w 10480562"/>
              <a:gd name="connsiteY2187" fmla="*/ 641744 h 6014735"/>
              <a:gd name="connsiteX2188" fmla="*/ 7865145 w 10480562"/>
              <a:gd name="connsiteY2188" fmla="*/ 650891 h 6014735"/>
              <a:gd name="connsiteX2189" fmla="*/ 7863395 w 10480562"/>
              <a:gd name="connsiteY2189" fmla="*/ 653994 h 6014735"/>
              <a:gd name="connsiteX2190" fmla="*/ 7853111 w 10480562"/>
              <a:gd name="connsiteY2190" fmla="*/ 655234 h 6014735"/>
              <a:gd name="connsiteX2191" fmla="*/ 7837016 w 10480562"/>
              <a:gd name="connsiteY2191" fmla="*/ 634481 h 6014735"/>
              <a:gd name="connsiteX2192" fmla="*/ 7868913 w 10480562"/>
              <a:gd name="connsiteY2192" fmla="*/ 634133 h 6014735"/>
              <a:gd name="connsiteX2193" fmla="*/ 7868930 w 10480562"/>
              <a:gd name="connsiteY2193" fmla="*/ 634481 h 6014735"/>
              <a:gd name="connsiteX2194" fmla="*/ 7868848 w 10480562"/>
              <a:gd name="connsiteY2194" fmla="*/ 634481 h 6014735"/>
              <a:gd name="connsiteX2195" fmla="*/ 7859605 w 10480562"/>
              <a:gd name="connsiteY2195" fmla="*/ 631473 h 6014735"/>
              <a:gd name="connsiteX2196" fmla="*/ 7862055 w 10480562"/>
              <a:gd name="connsiteY2196" fmla="*/ 634481 h 6014735"/>
              <a:gd name="connsiteX2197" fmla="*/ 7859921 w 10480562"/>
              <a:gd name="connsiteY2197" fmla="*/ 634481 h 6014735"/>
              <a:gd name="connsiteX2198" fmla="*/ 8751559 w 10480562"/>
              <a:gd name="connsiteY2198" fmla="*/ 621066 h 6014735"/>
              <a:gd name="connsiteX2199" fmla="*/ 8760793 w 10480562"/>
              <a:gd name="connsiteY2199" fmla="*/ 634481 h 6014735"/>
              <a:gd name="connsiteX2200" fmla="*/ 8728461 w 10480562"/>
              <a:gd name="connsiteY2200" fmla="*/ 674735 h 6014735"/>
              <a:gd name="connsiteX2201" fmla="*/ 8751559 w 10480562"/>
              <a:gd name="connsiteY2201" fmla="*/ 621066 h 6014735"/>
              <a:gd name="connsiteX2202" fmla="*/ 8319186 w 10480562"/>
              <a:gd name="connsiteY2202" fmla="*/ 619250 h 6014735"/>
              <a:gd name="connsiteX2203" fmla="*/ 8326619 w 10480562"/>
              <a:gd name="connsiteY2203" fmla="*/ 634486 h 6014735"/>
              <a:gd name="connsiteX2204" fmla="*/ 8266572 w 10480562"/>
              <a:gd name="connsiteY2204" fmla="*/ 665789 h 6014735"/>
              <a:gd name="connsiteX2205" fmla="*/ 8319186 w 10480562"/>
              <a:gd name="connsiteY2205" fmla="*/ 619250 h 6014735"/>
              <a:gd name="connsiteX2206" fmla="*/ 6803209 w 10480562"/>
              <a:gd name="connsiteY2206" fmla="*/ 617640 h 6014735"/>
              <a:gd name="connsiteX2207" fmla="*/ 6809534 w 10480562"/>
              <a:gd name="connsiteY2207" fmla="*/ 619451 h 6014735"/>
              <a:gd name="connsiteX2208" fmla="*/ 6822490 w 10480562"/>
              <a:gd name="connsiteY2208" fmla="*/ 634087 h 6014735"/>
              <a:gd name="connsiteX2209" fmla="*/ 6800073 w 10480562"/>
              <a:gd name="connsiteY2209" fmla="*/ 639512 h 6014735"/>
              <a:gd name="connsiteX2210" fmla="*/ 6799015 w 10480562"/>
              <a:gd name="connsiteY2210" fmla="*/ 639411 h 6014735"/>
              <a:gd name="connsiteX2211" fmla="*/ 6794877 w 10480562"/>
              <a:gd name="connsiteY2211" fmla="*/ 638396 h 6014735"/>
              <a:gd name="connsiteX2212" fmla="*/ 6782990 w 10480562"/>
              <a:gd name="connsiteY2212" fmla="*/ 634763 h 6014735"/>
              <a:gd name="connsiteX2213" fmla="*/ 6774670 w 10480562"/>
              <a:gd name="connsiteY2213" fmla="*/ 625537 h 6014735"/>
              <a:gd name="connsiteX2214" fmla="*/ 7220320 w 10480562"/>
              <a:gd name="connsiteY2214" fmla="*/ 617013 h 6014735"/>
              <a:gd name="connsiteX2215" fmla="*/ 7213464 w 10480562"/>
              <a:gd name="connsiteY2215" fmla="*/ 643425 h 6014735"/>
              <a:gd name="connsiteX2216" fmla="*/ 7130324 w 10480562"/>
              <a:gd name="connsiteY2216" fmla="*/ 706043 h 6014735"/>
              <a:gd name="connsiteX2217" fmla="*/ 7120040 w 10480562"/>
              <a:gd name="connsiteY2217" fmla="*/ 703001 h 6014735"/>
              <a:gd name="connsiteX2218" fmla="*/ 7117621 w 10480562"/>
              <a:gd name="connsiteY2218" fmla="*/ 695979 h 6014735"/>
              <a:gd name="connsiteX2219" fmla="*/ 7108740 w 10480562"/>
              <a:gd name="connsiteY2219" fmla="*/ 699668 h 6014735"/>
              <a:gd name="connsiteX2220" fmla="*/ 7104264 w 10480562"/>
              <a:gd name="connsiteY2220" fmla="*/ 698344 h 6014735"/>
              <a:gd name="connsiteX2221" fmla="*/ 7099740 w 10480562"/>
              <a:gd name="connsiteY2221" fmla="*/ 703400 h 6014735"/>
              <a:gd name="connsiteX2222" fmla="*/ 7108740 w 10480562"/>
              <a:gd name="connsiteY2222" fmla="*/ 699668 h 6014735"/>
              <a:gd name="connsiteX2223" fmla="*/ 7120040 w 10480562"/>
              <a:gd name="connsiteY2223" fmla="*/ 703001 h 6014735"/>
              <a:gd name="connsiteX2224" fmla="*/ 7121086 w 10480562"/>
              <a:gd name="connsiteY2224" fmla="*/ 706043 h 6014735"/>
              <a:gd name="connsiteX2225" fmla="*/ 7097377 w 10480562"/>
              <a:gd name="connsiteY2225" fmla="*/ 706043 h 6014735"/>
              <a:gd name="connsiteX2226" fmla="*/ 7093375 w 10480562"/>
              <a:gd name="connsiteY2226" fmla="*/ 710514 h 6014735"/>
              <a:gd name="connsiteX2227" fmla="*/ 7093375 w 10480562"/>
              <a:gd name="connsiteY2227" fmla="*/ 706043 h 6014735"/>
              <a:gd name="connsiteX2228" fmla="*/ 7092795 w 10480562"/>
              <a:gd name="connsiteY2228" fmla="*/ 706043 h 6014735"/>
              <a:gd name="connsiteX2229" fmla="*/ 7084134 w 10480562"/>
              <a:gd name="connsiteY2229" fmla="*/ 706043 h 6014735"/>
              <a:gd name="connsiteX2230" fmla="*/ 7061041 w 10480562"/>
              <a:gd name="connsiteY2230" fmla="*/ 706043 h 6014735"/>
              <a:gd name="connsiteX2231" fmla="*/ 7061041 w 10480562"/>
              <a:gd name="connsiteY2231" fmla="*/ 732873 h 6014735"/>
              <a:gd name="connsiteX2232" fmla="*/ 7061041 w 10480562"/>
              <a:gd name="connsiteY2232" fmla="*/ 756608 h 6014735"/>
              <a:gd name="connsiteX2233" fmla="*/ 7070277 w 10480562"/>
              <a:gd name="connsiteY2233" fmla="*/ 755237 h 6014735"/>
              <a:gd name="connsiteX2234" fmla="*/ 7111849 w 10480562"/>
              <a:gd name="connsiteY2234" fmla="*/ 755237 h 6014735"/>
              <a:gd name="connsiteX2235" fmla="*/ 7134942 w 10480562"/>
              <a:gd name="connsiteY2235" fmla="*/ 755237 h 6014735"/>
              <a:gd name="connsiteX2236" fmla="*/ 7184018 w 10480562"/>
              <a:gd name="connsiteY2236" fmla="*/ 739024 h 6014735"/>
              <a:gd name="connsiteX2237" fmla="*/ 7194094 w 10480562"/>
              <a:gd name="connsiteY2237" fmla="*/ 721047 h 6014735"/>
              <a:gd name="connsiteX2238" fmla="*/ 7210000 w 10480562"/>
              <a:gd name="connsiteY2238" fmla="*/ 727842 h 6014735"/>
              <a:gd name="connsiteX2239" fmla="*/ 7222701 w 10480562"/>
              <a:gd name="connsiteY2239" fmla="*/ 719458 h 6014735"/>
              <a:gd name="connsiteX2240" fmla="*/ 7222701 w 10480562"/>
              <a:gd name="connsiteY2240" fmla="*/ 707156 h 6014735"/>
              <a:gd name="connsiteX2241" fmla="*/ 7222701 w 10480562"/>
              <a:gd name="connsiteY2241" fmla="*/ 706038 h 6014735"/>
              <a:gd name="connsiteX2242" fmla="*/ 7245794 w 10480562"/>
              <a:gd name="connsiteY2242" fmla="*/ 706038 h 6014735"/>
              <a:gd name="connsiteX2243" fmla="*/ 7245794 w 10480562"/>
              <a:gd name="connsiteY2243" fmla="*/ 683679 h 6014735"/>
              <a:gd name="connsiteX2244" fmla="*/ 7264814 w 10480562"/>
              <a:gd name="connsiteY2244" fmla="*/ 635801 h 6014735"/>
              <a:gd name="connsiteX2245" fmla="*/ 7237137 w 10480562"/>
              <a:gd name="connsiteY2245" fmla="*/ 619948 h 6014735"/>
              <a:gd name="connsiteX2246" fmla="*/ 7220320 w 10480562"/>
              <a:gd name="connsiteY2246" fmla="*/ 617013 h 6014735"/>
              <a:gd name="connsiteX2247" fmla="*/ 6807002 w 10480562"/>
              <a:gd name="connsiteY2247" fmla="*/ 616590 h 6014735"/>
              <a:gd name="connsiteX2248" fmla="*/ 6803209 w 10480562"/>
              <a:gd name="connsiteY2248" fmla="*/ 617640 h 6014735"/>
              <a:gd name="connsiteX2249" fmla="*/ 6802741 w 10480562"/>
              <a:gd name="connsiteY2249" fmla="*/ 617510 h 6014735"/>
              <a:gd name="connsiteX2250" fmla="*/ 6807002 w 10480562"/>
              <a:gd name="connsiteY2250" fmla="*/ 616590 h 6014735"/>
              <a:gd name="connsiteX2251" fmla="*/ 6816721 w 10480562"/>
              <a:gd name="connsiteY2251" fmla="*/ 616590 h 6014735"/>
              <a:gd name="connsiteX2252" fmla="*/ 6810538 w 10480562"/>
              <a:gd name="connsiteY2252" fmla="*/ 619738 h 6014735"/>
              <a:gd name="connsiteX2253" fmla="*/ 6809534 w 10480562"/>
              <a:gd name="connsiteY2253" fmla="*/ 619451 h 6014735"/>
              <a:gd name="connsiteX2254" fmla="*/ 6494453 w 10480562"/>
              <a:gd name="connsiteY2254" fmla="*/ 613152 h 6014735"/>
              <a:gd name="connsiteX2255" fmla="*/ 6490033 w 10480562"/>
              <a:gd name="connsiteY2255" fmla="*/ 621061 h 6014735"/>
              <a:gd name="connsiteX2256" fmla="*/ 6520632 w 10480562"/>
              <a:gd name="connsiteY2256" fmla="*/ 634481 h 6014735"/>
              <a:gd name="connsiteX2257" fmla="*/ 6497534 w 10480562"/>
              <a:gd name="connsiteY2257" fmla="*/ 634481 h 6014735"/>
              <a:gd name="connsiteX2258" fmla="*/ 6477903 w 10480562"/>
              <a:gd name="connsiteY2258" fmla="*/ 644543 h 6014735"/>
              <a:gd name="connsiteX2259" fmla="*/ 6469321 w 10480562"/>
              <a:gd name="connsiteY2259" fmla="*/ 637742 h 6014735"/>
              <a:gd name="connsiteX2260" fmla="*/ 6469823 w 10480562"/>
              <a:gd name="connsiteY2260" fmla="*/ 634481 h 6014735"/>
              <a:gd name="connsiteX2261" fmla="*/ 6466250 w 10480562"/>
              <a:gd name="connsiteY2261" fmla="*/ 635314 h 6014735"/>
              <a:gd name="connsiteX2262" fmla="*/ 6465205 w 10480562"/>
              <a:gd name="connsiteY2262" fmla="*/ 634481 h 6014735"/>
              <a:gd name="connsiteX2263" fmla="*/ 6469823 w 10480562"/>
              <a:gd name="connsiteY2263" fmla="*/ 630756 h 6014735"/>
              <a:gd name="connsiteX2264" fmla="*/ 6489635 w 10480562"/>
              <a:gd name="connsiteY2264" fmla="*/ 614768 h 6014735"/>
              <a:gd name="connsiteX2265" fmla="*/ 6451348 w 10480562"/>
              <a:gd name="connsiteY2265" fmla="*/ 612121 h 6014735"/>
              <a:gd name="connsiteX2266" fmla="*/ 6461077 w 10480562"/>
              <a:gd name="connsiteY2266" fmla="*/ 615830 h 6014735"/>
              <a:gd name="connsiteX2267" fmla="*/ 6461243 w 10480562"/>
              <a:gd name="connsiteY2267" fmla="*/ 616590 h 6014735"/>
              <a:gd name="connsiteX2268" fmla="*/ 6458532 w 10480562"/>
              <a:gd name="connsiteY2268" fmla="*/ 616590 h 6014735"/>
              <a:gd name="connsiteX2269" fmla="*/ 7860109 w 10480562"/>
              <a:gd name="connsiteY2269" fmla="*/ 607646 h 6014735"/>
              <a:gd name="connsiteX2270" fmla="*/ 7864727 w 10480562"/>
              <a:gd name="connsiteY2270" fmla="*/ 607646 h 6014735"/>
              <a:gd name="connsiteX2271" fmla="*/ 7860109 w 10480562"/>
              <a:gd name="connsiteY2271" fmla="*/ 607646 h 6014735"/>
              <a:gd name="connsiteX2272" fmla="*/ 7629163 w 10480562"/>
              <a:gd name="connsiteY2272" fmla="*/ 607646 h 6014735"/>
              <a:gd name="connsiteX2273" fmla="*/ 7652259 w 10480562"/>
              <a:gd name="connsiteY2273" fmla="*/ 607646 h 6014735"/>
              <a:gd name="connsiteX2274" fmla="*/ 7655723 w 10480562"/>
              <a:gd name="connsiteY2274" fmla="*/ 635043 h 6014735"/>
              <a:gd name="connsiteX2275" fmla="*/ 7654030 w 10480562"/>
              <a:gd name="connsiteY2275" fmla="*/ 643490 h 6014735"/>
              <a:gd name="connsiteX2276" fmla="*/ 7641873 w 10480562"/>
              <a:gd name="connsiteY2276" fmla="*/ 648822 h 6014735"/>
              <a:gd name="connsiteX2277" fmla="*/ 7627686 w 10480562"/>
              <a:gd name="connsiteY2277" fmla="*/ 643970 h 6014735"/>
              <a:gd name="connsiteX2278" fmla="*/ 7629163 w 10480562"/>
              <a:gd name="connsiteY2278" fmla="*/ 638954 h 6014735"/>
              <a:gd name="connsiteX2279" fmla="*/ 7629163 w 10480562"/>
              <a:gd name="connsiteY2279" fmla="*/ 607646 h 6014735"/>
              <a:gd name="connsiteX2280" fmla="*/ 6497534 w 10480562"/>
              <a:gd name="connsiteY2280" fmla="*/ 607646 h 6014735"/>
              <a:gd name="connsiteX2281" fmla="*/ 6498113 w 10480562"/>
              <a:gd name="connsiteY2281" fmla="*/ 607646 h 6014735"/>
              <a:gd name="connsiteX2282" fmla="*/ 6504465 w 10480562"/>
              <a:gd name="connsiteY2282" fmla="*/ 607646 h 6014735"/>
              <a:gd name="connsiteX2283" fmla="*/ 6497534 w 10480562"/>
              <a:gd name="connsiteY2283" fmla="*/ 612121 h 6014735"/>
              <a:gd name="connsiteX2284" fmla="*/ 6494453 w 10480562"/>
              <a:gd name="connsiteY2284" fmla="*/ 613152 h 6014735"/>
              <a:gd name="connsiteX2285" fmla="*/ 6465202 w 10480562"/>
              <a:gd name="connsiteY2285" fmla="*/ 607646 h 6014735"/>
              <a:gd name="connsiteX2286" fmla="*/ 6490610 w 10480562"/>
              <a:gd name="connsiteY2286" fmla="*/ 607646 h 6014735"/>
              <a:gd name="connsiteX2287" fmla="*/ 6492916 w 10480562"/>
              <a:gd name="connsiteY2287" fmla="*/ 607646 h 6014735"/>
              <a:gd name="connsiteX2288" fmla="*/ 6492916 w 10480562"/>
              <a:gd name="connsiteY2288" fmla="*/ 608766 h 6014735"/>
              <a:gd name="connsiteX2289" fmla="*/ 6492916 w 10480562"/>
              <a:gd name="connsiteY2289" fmla="*/ 612121 h 6014735"/>
              <a:gd name="connsiteX2290" fmla="*/ 6489635 w 10480562"/>
              <a:gd name="connsiteY2290" fmla="*/ 614768 h 6014735"/>
              <a:gd name="connsiteX2291" fmla="*/ 6467513 w 10480562"/>
              <a:gd name="connsiteY2291" fmla="*/ 622183 h 6014735"/>
              <a:gd name="connsiteX2292" fmla="*/ 6461678 w 10480562"/>
              <a:gd name="connsiteY2292" fmla="*/ 618550 h 6014735"/>
              <a:gd name="connsiteX2293" fmla="*/ 6461243 w 10480562"/>
              <a:gd name="connsiteY2293" fmla="*/ 616590 h 6014735"/>
              <a:gd name="connsiteX2294" fmla="*/ 6463071 w 10480562"/>
              <a:gd name="connsiteY2294" fmla="*/ 616590 h 6014735"/>
              <a:gd name="connsiteX2295" fmla="*/ 6470402 w 10480562"/>
              <a:gd name="connsiteY2295" fmla="*/ 619385 h 6014735"/>
              <a:gd name="connsiteX2296" fmla="*/ 6465202 w 10480562"/>
              <a:gd name="connsiteY2296" fmla="*/ 616590 h 6014735"/>
              <a:gd name="connsiteX2297" fmla="*/ 6463071 w 10480562"/>
              <a:gd name="connsiteY2297" fmla="*/ 616590 h 6014735"/>
              <a:gd name="connsiteX2298" fmla="*/ 6461077 w 10480562"/>
              <a:gd name="connsiteY2298" fmla="*/ 615830 h 6014735"/>
              <a:gd name="connsiteX2299" fmla="*/ 6460007 w 10480562"/>
              <a:gd name="connsiteY2299" fmla="*/ 611002 h 6014735"/>
              <a:gd name="connsiteX2300" fmla="*/ 6465202 w 10480562"/>
              <a:gd name="connsiteY2300" fmla="*/ 607646 h 6014735"/>
              <a:gd name="connsiteX2301" fmla="*/ 4314386 w 10480562"/>
              <a:gd name="connsiteY2301" fmla="*/ 604363 h 6014735"/>
              <a:gd name="connsiteX2302" fmla="*/ 4289707 w 10480562"/>
              <a:gd name="connsiteY2302" fmla="*/ 638954 h 6014735"/>
              <a:gd name="connsiteX2303" fmla="*/ 4317418 w 10480562"/>
              <a:gd name="connsiteY2303" fmla="*/ 638954 h 6014735"/>
              <a:gd name="connsiteX2304" fmla="*/ 4317418 w 10480562"/>
              <a:gd name="connsiteY2304" fmla="*/ 612121 h 6014735"/>
              <a:gd name="connsiteX2305" fmla="*/ 4314386 w 10480562"/>
              <a:gd name="connsiteY2305" fmla="*/ 604363 h 6014735"/>
              <a:gd name="connsiteX2306" fmla="*/ 6850107 w 10480562"/>
              <a:gd name="connsiteY2306" fmla="*/ 593386 h 6014735"/>
              <a:gd name="connsiteX2307" fmla="*/ 6853767 w 10480562"/>
              <a:gd name="connsiteY2307" fmla="*/ 612677 h 6014735"/>
              <a:gd name="connsiteX2308" fmla="*/ 6848572 w 10480562"/>
              <a:gd name="connsiteY2308" fmla="*/ 616590 h 6014735"/>
              <a:gd name="connsiteX2309" fmla="*/ 6816721 w 10480562"/>
              <a:gd name="connsiteY2309" fmla="*/ 616590 h 6014735"/>
              <a:gd name="connsiteX2310" fmla="*/ 6837602 w 10480562"/>
              <a:gd name="connsiteY2310" fmla="*/ 605970 h 6014735"/>
              <a:gd name="connsiteX2311" fmla="*/ 7920152 w 10480562"/>
              <a:gd name="connsiteY2311" fmla="*/ 585282 h 6014735"/>
              <a:gd name="connsiteX2312" fmla="*/ 7937895 w 10480562"/>
              <a:gd name="connsiteY2312" fmla="*/ 585569 h 6014735"/>
              <a:gd name="connsiteX2313" fmla="*/ 7929970 w 10480562"/>
              <a:gd name="connsiteY2313" fmla="*/ 588638 h 6014735"/>
              <a:gd name="connsiteX2314" fmla="*/ 7915536 w 10480562"/>
              <a:gd name="connsiteY2314" fmla="*/ 607646 h 6014735"/>
              <a:gd name="connsiteX2315" fmla="*/ 7961727 w 10480562"/>
              <a:gd name="connsiteY2315" fmla="*/ 576338 h 6014735"/>
              <a:gd name="connsiteX2316" fmla="*/ 7954796 w 10480562"/>
              <a:gd name="connsiteY2316" fmla="*/ 585845 h 6014735"/>
              <a:gd name="connsiteX2317" fmla="*/ 7937895 w 10480562"/>
              <a:gd name="connsiteY2317" fmla="*/ 585569 h 6014735"/>
              <a:gd name="connsiteX2318" fmla="*/ 6848932 w 10480562"/>
              <a:gd name="connsiteY2318" fmla="*/ 572079 h 6014735"/>
              <a:gd name="connsiteX2319" fmla="*/ 6851459 w 10480562"/>
              <a:gd name="connsiteY2319" fmla="*/ 573547 h 6014735"/>
              <a:gd name="connsiteX2320" fmla="*/ 6863100 w 10480562"/>
              <a:gd name="connsiteY2320" fmla="*/ 580312 h 6014735"/>
              <a:gd name="connsiteX2321" fmla="*/ 6850107 w 10480562"/>
              <a:gd name="connsiteY2321" fmla="*/ 593386 h 6014735"/>
              <a:gd name="connsiteX2322" fmla="*/ 6848572 w 10480562"/>
              <a:gd name="connsiteY2322" fmla="*/ 585287 h 6014735"/>
              <a:gd name="connsiteX2323" fmla="*/ 6848932 w 10480562"/>
              <a:gd name="connsiteY2323" fmla="*/ 572079 h 6014735"/>
              <a:gd name="connsiteX2324" fmla="*/ 9129945 w 10480562"/>
              <a:gd name="connsiteY2324" fmla="*/ 571726 h 6014735"/>
              <a:gd name="connsiteX2325" fmla="*/ 9130306 w 10480562"/>
              <a:gd name="connsiteY2325" fmla="*/ 580811 h 6014735"/>
              <a:gd name="connsiteX2326" fmla="*/ 9130306 w 10480562"/>
              <a:gd name="connsiteY2326" fmla="*/ 603175 h 6014735"/>
              <a:gd name="connsiteX2327" fmla="*/ 9139544 w 10480562"/>
              <a:gd name="connsiteY2327" fmla="*/ 603175 h 6014735"/>
              <a:gd name="connsiteX2328" fmla="*/ 9107213 w 10480562"/>
              <a:gd name="connsiteY2328" fmla="*/ 603175 h 6014735"/>
              <a:gd name="connsiteX2329" fmla="*/ 9127421 w 10480562"/>
              <a:gd name="connsiteY2329" fmla="*/ 575223 h 6014735"/>
              <a:gd name="connsiteX2330" fmla="*/ 9129945 w 10480562"/>
              <a:gd name="connsiteY2330" fmla="*/ 571726 h 6014735"/>
              <a:gd name="connsiteX2331" fmla="*/ 9153399 w 10480562"/>
              <a:gd name="connsiteY2331" fmla="*/ 567396 h 6014735"/>
              <a:gd name="connsiteX2332" fmla="*/ 9153399 w 10480562"/>
              <a:gd name="connsiteY2332" fmla="*/ 594231 h 6014735"/>
              <a:gd name="connsiteX2333" fmla="*/ 9153399 w 10480562"/>
              <a:gd name="connsiteY2333" fmla="*/ 567396 h 6014735"/>
              <a:gd name="connsiteX2334" fmla="*/ 10224984 w 10480562"/>
              <a:gd name="connsiteY2334" fmla="*/ 553977 h 6014735"/>
              <a:gd name="connsiteX2335" fmla="*/ 10252696 w 10480562"/>
              <a:gd name="connsiteY2335" fmla="*/ 553977 h 6014735"/>
              <a:gd name="connsiteX2336" fmla="*/ 10224984 w 10480562"/>
              <a:gd name="connsiteY2336" fmla="*/ 553977 h 6014735"/>
              <a:gd name="connsiteX2337" fmla="*/ 6312781 w 10480562"/>
              <a:gd name="connsiteY2337" fmla="*/ 549508 h 6014735"/>
              <a:gd name="connsiteX2338" fmla="*/ 6306669 w 10480562"/>
              <a:gd name="connsiteY2338" fmla="*/ 552465 h 6014735"/>
              <a:gd name="connsiteX2339" fmla="*/ 6300846 w 10480562"/>
              <a:gd name="connsiteY2339" fmla="*/ 550242 h 6014735"/>
              <a:gd name="connsiteX2340" fmla="*/ 6927094 w 10480562"/>
              <a:gd name="connsiteY2340" fmla="*/ 547270 h 6014735"/>
              <a:gd name="connsiteX2341" fmla="*/ 6931712 w 10480562"/>
              <a:gd name="connsiteY2341" fmla="*/ 558452 h 6014735"/>
              <a:gd name="connsiteX2342" fmla="*/ 6964046 w 10480562"/>
              <a:gd name="connsiteY2342" fmla="*/ 549508 h 6014735"/>
              <a:gd name="connsiteX2343" fmla="*/ 6936330 w 10480562"/>
              <a:gd name="connsiteY2343" fmla="*/ 549508 h 6014735"/>
              <a:gd name="connsiteX2344" fmla="*/ 6927094 w 10480562"/>
              <a:gd name="connsiteY2344" fmla="*/ 547270 h 6014735"/>
              <a:gd name="connsiteX2345" fmla="*/ 7354810 w 10480562"/>
              <a:gd name="connsiteY2345" fmla="*/ 546300 h 6014735"/>
              <a:gd name="connsiteX2346" fmla="*/ 7356652 w 10480562"/>
              <a:gd name="connsiteY2346" fmla="*/ 549508 h 6014735"/>
              <a:gd name="connsiteX2347" fmla="*/ 7348034 w 10480562"/>
              <a:gd name="connsiteY2347" fmla="*/ 549508 h 6014735"/>
              <a:gd name="connsiteX2348" fmla="*/ 6413141 w 10480562"/>
              <a:gd name="connsiteY2348" fmla="*/ 544542 h 6014735"/>
              <a:gd name="connsiteX2349" fmla="*/ 6446730 w 10480562"/>
              <a:gd name="connsiteY2349" fmla="*/ 549508 h 6014735"/>
              <a:gd name="connsiteX2350" fmla="*/ 6437491 w 10480562"/>
              <a:gd name="connsiteY2350" fmla="*/ 553982 h 6014735"/>
              <a:gd name="connsiteX2351" fmla="*/ 6407724 w 10480562"/>
              <a:gd name="connsiteY2351" fmla="*/ 553982 h 6014735"/>
              <a:gd name="connsiteX2352" fmla="*/ 7578140 w 10480562"/>
              <a:gd name="connsiteY2352" fmla="*/ 533710 h 6014735"/>
              <a:gd name="connsiteX2353" fmla="*/ 7596832 w 10480562"/>
              <a:gd name="connsiteY2353" fmla="*/ 545033 h 6014735"/>
              <a:gd name="connsiteX2354" fmla="*/ 7619925 w 10480562"/>
              <a:gd name="connsiteY2354" fmla="*/ 545033 h 6014735"/>
              <a:gd name="connsiteX2355" fmla="*/ 7573734 w 10480562"/>
              <a:gd name="connsiteY2355" fmla="*/ 545033 h 6014735"/>
              <a:gd name="connsiteX2356" fmla="*/ 7565138 w 10480562"/>
              <a:gd name="connsiteY2356" fmla="*/ 543447 h 6014735"/>
              <a:gd name="connsiteX2357" fmla="*/ 7568541 w 10480562"/>
              <a:gd name="connsiteY2357" fmla="*/ 534971 h 6014735"/>
              <a:gd name="connsiteX2358" fmla="*/ 7578140 w 10480562"/>
              <a:gd name="connsiteY2358" fmla="*/ 533710 h 6014735"/>
              <a:gd name="connsiteX2359" fmla="*/ 8262963 w 10480562"/>
              <a:gd name="connsiteY2359" fmla="*/ 531545 h 6014735"/>
              <a:gd name="connsiteX2360" fmla="*/ 8289665 w 10480562"/>
              <a:gd name="connsiteY2360" fmla="*/ 536088 h 6014735"/>
              <a:gd name="connsiteX2361" fmla="*/ 8301440 w 10480562"/>
              <a:gd name="connsiteY2361" fmla="*/ 534121 h 6014735"/>
              <a:gd name="connsiteX2362" fmla="*/ 8307567 w 10480562"/>
              <a:gd name="connsiteY2362" fmla="*/ 561803 h 6014735"/>
              <a:gd name="connsiteX2363" fmla="*/ 8298906 w 10480562"/>
              <a:gd name="connsiteY2363" fmla="*/ 567394 h 6014735"/>
              <a:gd name="connsiteX2364" fmla="*/ 8243479 w 10480562"/>
              <a:gd name="connsiteY2364" fmla="*/ 567394 h 6014735"/>
              <a:gd name="connsiteX2365" fmla="*/ 8262963 w 10480562"/>
              <a:gd name="connsiteY2365" fmla="*/ 531545 h 6014735"/>
              <a:gd name="connsiteX2366" fmla="*/ 6345115 w 10480562"/>
              <a:gd name="connsiteY2366" fmla="*/ 522673 h 6014735"/>
              <a:gd name="connsiteX2367" fmla="*/ 6298924 w 10480562"/>
              <a:gd name="connsiteY2367" fmla="*/ 549508 h 6014735"/>
              <a:gd name="connsiteX2368" fmla="*/ 6300846 w 10480562"/>
              <a:gd name="connsiteY2368" fmla="*/ 550242 h 6014735"/>
              <a:gd name="connsiteX2369" fmla="*/ 6276408 w 10480562"/>
              <a:gd name="connsiteY2369" fmla="*/ 551746 h 6014735"/>
              <a:gd name="connsiteX2370" fmla="*/ 6271208 w 10480562"/>
              <a:gd name="connsiteY2370" fmla="*/ 553982 h 6014735"/>
              <a:gd name="connsiteX2371" fmla="*/ 6303540 w 10480562"/>
              <a:gd name="connsiteY2371" fmla="*/ 553982 h 6014735"/>
              <a:gd name="connsiteX2372" fmla="*/ 6306669 w 10480562"/>
              <a:gd name="connsiteY2372" fmla="*/ 552465 h 6014735"/>
              <a:gd name="connsiteX2373" fmla="*/ 6320866 w 10480562"/>
              <a:gd name="connsiteY2373" fmla="*/ 557895 h 6014735"/>
              <a:gd name="connsiteX2374" fmla="*/ 6335874 w 10480562"/>
              <a:gd name="connsiteY2374" fmla="*/ 549508 h 6014735"/>
              <a:gd name="connsiteX2375" fmla="*/ 6335874 w 10480562"/>
              <a:gd name="connsiteY2375" fmla="*/ 527147 h 6014735"/>
              <a:gd name="connsiteX2376" fmla="*/ 8300193 w 10480562"/>
              <a:gd name="connsiteY2376" fmla="*/ 522669 h 6014735"/>
              <a:gd name="connsiteX2377" fmla="*/ 8327022 w 10480562"/>
              <a:gd name="connsiteY2377" fmla="*/ 522669 h 6014735"/>
              <a:gd name="connsiteX2378" fmla="*/ 8323152 w 10480562"/>
              <a:gd name="connsiteY2378" fmla="*/ 530495 h 6014735"/>
              <a:gd name="connsiteX2379" fmla="*/ 8301440 w 10480562"/>
              <a:gd name="connsiteY2379" fmla="*/ 534121 h 6014735"/>
              <a:gd name="connsiteX2380" fmla="*/ 8298999 w 10480562"/>
              <a:gd name="connsiteY2380" fmla="*/ 523088 h 6014735"/>
              <a:gd name="connsiteX2381" fmla="*/ 6395921 w 10480562"/>
              <a:gd name="connsiteY2381" fmla="*/ 518200 h 6014735"/>
              <a:gd name="connsiteX2382" fmla="*/ 6395921 w 10480562"/>
              <a:gd name="connsiteY2382" fmla="*/ 518203 h 6014735"/>
              <a:gd name="connsiteX2383" fmla="*/ 6395921 w 10480562"/>
              <a:gd name="connsiteY2383" fmla="*/ 531618 h 6014735"/>
              <a:gd name="connsiteX2384" fmla="*/ 6419282 w 10480562"/>
              <a:gd name="connsiteY2384" fmla="*/ 533836 h 6014735"/>
              <a:gd name="connsiteX2385" fmla="*/ 6413141 w 10480562"/>
              <a:gd name="connsiteY2385" fmla="*/ 544542 h 6014735"/>
              <a:gd name="connsiteX2386" fmla="*/ 6405157 w 10480562"/>
              <a:gd name="connsiteY2386" fmla="*/ 543362 h 6014735"/>
              <a:gd name="connsiteX2387" fmla="*/ 6395921 w 10480562"/>
              <a:gd name="connsiteY2387" fmla="*/ 550438 h 6014735"/>
              <a:gd name="connsiteX2388" fmla="*/ 6391301 w 10480562"/>
              <a:gd name="connsiteY2388" fmla="*/ 553982 h 6014735"/>
              <a:gd name="connsiteX2389" fmla="*/ 6395921 w 10480562"/>
              <a:gd name="connsiteY2389" fmla="*/ 553982 h 6014735"/>
              <a:gd name="connsiteX2390" fmla="*/ 6405157 w 10480562"/>
              <a:gd name="connsiteY2390" fmla="*/ 553982 h 6014735"/>
              <a:gd name="connsiteX2391" fmla="*/ 6407724 w 10480562"/>
              <a:gd name="connsiteY2391" fmla="*/ 553982 h 6014735"/>
              <a:gd name="connsiteX2392" fmla="*/ 6405157 w 10480562"/>
              <a:gd name="connsiteY2392" fmla="*/ 558452 h 6014735"/>
              <a:gd name="connsiteX2393" fmla="*/ 6405157 w 10480562"/>
              <a:gd name="connsiteY2393" fmla="*/ 585287 h 6014735"/>
              <a:gd name="connsiteX2394" fmla="*/ 6432627 w 10480562"/>
              <a:gd name="connsiteY2394" fmla="*/ 585287 h 6014735"/>
              <a:gd name="connsiteX2395" fmla="*/ 6428250 w 10480562"/>
              <a:gd name="connsiteY2395" fmla="*/ 625537 h 6014735"/>
              <a:gd name="connsiteX2396" fmla="*/ 6451348 w 10480562"/>
              <a:gd name="connsiteY2396" fmla="*/ 585287 h 6014735"/>
              <a:gd name="connsiteX2397" fmla="*/ 6451348 w 10480562"/>
              <a:gd name="connsiteY2397" fmla="*/ 612121 h 6014735"/>
              <a:gd name="connsiteX2398" fmla="*/ 6437491 w 10480562"/>
              <a:gd name="connsiteY2398" fmla="*/ 616590 h 6014735"/>
              <a:gd name="connsiteX2399" fmla="*/ 6458532 w 10480562"/>
              <a:gd name="connsiteY2399" fmla="*/ 616590 h 6014735"/>
              <a:gd name="connsiteX2400" fmla="*/ 6461678 w 10480562"/>
              <a:gd name="connsiteY2400" fmla="*/ 618550 h 6014735"/>
              <a:gd name="connsiteX2401" fmla="*/ 6465202 w 10480562"/>
              <a:gd name="connsiteY2401" fmla="*/ 634481 h 6014735"/>
              <a:gd name="connsiteX2402" fmla="*/ 6465205 w 10480562"/>
              <a:gd name="connsiteY2402" fmla="*/ 634481 h 6014735"/>
              <a:gd name="connsiteX2403" fmla="*/ 6463341 w 10480562"/>
              <a:gd name="connsiteY2403" fmla="*/ 635987 h 6014735"/>
              <a:gd name="connsiteX2404" fmla="*/ 6455389 w 10480562"/>
              <a:gd name="connsiteY2404" fmla="*/ 637836 h 6014735"/>
              <a:gd name="connsiteX2405" fmla="*/ 6446346 w 10480562"/>
              <a:gd name="connsiteY2405" fmla="*/ 649701 h 6014735"/>
              <a:gd name="connsiteX2406" fmla="*/ 6437491 w 10480562"/>
              <a:gd name="connsiteY2406" fmla="*/ 656844 h 6014735"/>
              <a:gd name="connsiteX2407" fmla="*/ 6442892 w 10480562"/>
              <a:gd name="connsiteY2407" fmla="*/ 654230 h 6014735"/>
              <a:gd name="connsiteX2408" fmla="*/ 6437491 w 10480562"/>
              <a:gd name="connsiteY2408" fmla="*/ 661315 h 6014735"/>
              <a:gd name="connsiteX2409" fmla="*/ 6440458 w 10480562"/>
              <a:gd name="connsiteY2409" fmla="*/ 661315 h 6014735"/>
              <a:gd name="connsiteX2410" fmla="*/ 6424776 w 10480562"/>
              <a:gd name="connsiteY2410" fmla="*/ 683679 h 6014735"/>
              <a:gd name="connsiteX2411" fmla="*/ 6423632 w 10480562"/>
              <a:gd name="connsiteY2411" fmla="*/ 683679 h 6014735"/>
              <a:gd name="connsiteX2412" fmla="*/ 6414975 w 10480562"/>
              <a:gd name="connsiteY2412" fmla="*/ 688150 h 6014735"/>
              <a:gd name="connsiteX2413" fmla="*/ 6416861 w 10480562"/>
              <a:gd name="connsiteY2413" fmla="*/ 694967 h 6014735"/>
              <a:gd name="connsiteX2414" fmla="*/ 6414975 w 10480562"/>
              <a:gd name="connsiteY2414" fmla="*/ 697654 h 6014735"/>
              <a:gd name="connsiteX2415" fmla="*/ 6414398 w 10480562"/>
              <a:gd name="connsiteY2415" fmla="*/ 719458 h 6014735"/>
              <a:gd name="connsiteX2416" fmla="*/ 6423632 w 10480562"/>
              <a:gd name="connsiteY2416" fmla="*/ 719458 h 6014735"/>
              <a:gd name="connsiteX2417" fmla="*/ 6432784 w 10480562"/>
              <a:gd name="connsiteY2417" fmla="*/ 727328 h 6014735"/>
              <a:gd name="connsiteX2418" fmla="*/ 6432873 w 10480562"/>
              <a:gd name="connsiteY2418" fmla="*/ 732873 h 6014735"/>
              <a:gd name="connsiteX2419" fmla="*/ 6434160 w 10480562"/>
              <a:gd name="connsiteY2419" fmla="*/ 728518 h 6014735"/>
              <a:gd name="connsiteX2420" fmla="*/ 6439225 w 10480562"/>
              <a:gd name="connsiteY2420" fmla="*/ 732873 h 6014735"/>
              <a:gd name="connsiteX2421" fmla="*/ 6451348 w 10480562"/>
              <a:gd name="connsiteY2421" fmla="*/ 719458 h 6014735"/>
              <a:gd name="connsiteX2422" fmla="*/ 6448333 w 10480562"/>
              <a:gd name="connsiteY2422" fmla="*/ 719458 h 6014735"/>
              <a:gd name="connsiteX2423" fmla="*/ 6456543 w 10480562"/>
              <a:gd name="connsiteY2423" fmla="*/ 696537 h 6014735"/>
              <a:gd name="connsiteX2424" fmla="*/ 6456278 w 10480562"/>
              <a:gd name="connsiteY2424" fmla="*/ 682311 h 6014735"/>
              <a:gd name="connsiteX2425" fmla="*/ 6460584 w 10480562"/>
              <a:gd name="connsiteY2425" fmla="*/ 688153 h 6014735"/>
              <a:gd name="connsiteX2426" fmla="*/ 6460584 w 10480562"/>
              <a:gd name="connsiteY2426" fmla="*/ 706043 h 6014735"/>
              <a:gd name="connsiteX2427" fmla="*/ 6506775 w 10480562"/>
              <a:gd name="connsiteY2427" fmla="*/ 683679 h 6014735"/>
              <a:gd name="connsiteX2428" fmla="*/ 6479059 w 10480562"/>
              <a:gd name="connsiteY2428" fmla="*/ 683679 h 6014735"/>
              <a:gd name="connsiteX2429" fmla="*/ 6479059 w 10480562"/>
              <a:gd name="connsiteY2429" fmla="*/ 673108 h 6014735"/>
              <a:gd name="connsiteX2430" fmla="*/ 6466021 w 10480562"/>
              <a:gd name="connsiteY2430" fmla="*/ 666223 h 6014735"/>
              <a:gd name="connsiteX2431" fmla="*/ 6464628 w 10480562"/>
              <a:gd name="connsiteY2431" fmla="*/ 668027 h 6014735"/>
              <a:gd name="connsiteX2432" fmla="*/ 6465231 w 10480562"/>
              <a:gd name="connsiteY2432" fmla="*/ 664125 h 6014735"/>
              <a:gd name="connsiteX2433" fmla="*/ 6466356 w 10480562"/>
              <a:gd name="connsiteY2433" fmla="*/ 664811 h 6014735"/>
              <a:gd name="connsiteX2434" fmla="*/ 6468565 w 10480562"/>
              <a:gd name="connsiteY2434" fmla="*/ 662943 h 6014735"/>
              <a:gd name="connsiteX2435" fmla="*/ 6469823 w 10480562"/>
              <a:gd name="connsiteY2435" fmla="*/ 661315 h 6014735"/>
              <a:gd name="connsiteX2436" fmla="*/ 6470484 w 10480562"/>
              <a:gd name="connsiteY2436" fmla="*/ 661315 h 6014735"/>
              <a:gd name="connsiteX2437" fmla="*/ 6472348 w 10480562"/>
              <a:gd name="connsiteY2437" fmla="*/ 659736 h 6014735"/>
              <a:gd name="connsiteX2438" fmla="*/ 6469823 w 10480562"/>
              <a:gd name="connsiteY2438" fmla="*/ 661315 h 6014735"/>
              <a:gd name="connsiteX2439" fmla="*/ 6465668 w 10480562"/>
              <a:gd name="connsiteY2439" fmla="*/ 661315 h 6014735"/>
              <a:gd name="connsiteX2440" fmla="*/ 6466771 w 10480562"/>
              <a:gd name="connsiteY2440" fmla="*/ 654182 h 6014735"/>
              <a:gd name="connsiteX2441" fmla="*/ 6479059 w 10480562"/>
              <a:gd name="connsiteY2441" fmla="*/ 652369 h 6014735"/>
              <a:gd name="connsiteX2442" fmla="*/ 6479059 w 10480562"/>
              <a:gd name="connsiteY2442" fmla="*/ 654049 h 6014735"/>
              <a:gd name="connsiteX2443" fmla="*/ 6492916 w 10480562"/>
              <a:gd name="connsiteY2443" fmla="*/ 642312 h 6014735"/>
              <a:gd name="connsiteX2444" fmla="*/ 6504800 w 10480562"/>
              <a:gd name="connsiteY2444" fmla="*/ 639434 h 6014735"/>
              <a:gd name="connsiteX2445" fmla="*/ 6507352 w 10480562"/>
              <a:gd name="connsiteY2445" fmla="*/ 637836 h 6014735"/>
              <a:gd name="connsiteX2446" fmla="*/ 6520632 w 10480562"/>
              <a:gd name="connsiteY2446" fmla="*/ 634481 h 6014735"/>
              <a:gd name="connsiteX2447" fmla="*/ 6520632 w 10480562"/>
              <a:gd name="connsiteY2447" fmla="*/ 607646 h 6014735"/>
              <a:gd name="connsiteX2448" fmla="*/ 6504465 w 10480562"/>
              <a:gd name="connsiteY2448" fmla="*/ 607646 h 6014735"/>
              <a:gd name="connsiteX2449" fmla="*/ 6503598 w 10480562"/>
              <a:gd name="connsiteY2449" fmla="*/ 603733 h 6014735"/>
              <a:gd name="connsiteX2450" fmla="*/ 6513126 w 10480562"/>
              <a:gd name="connsiteY2450" fmla="*/ 597584 h 6014735"/>
              <a:gd name="connsiteX2451" fmla="*/ 6520632 w 10480562"/>
              <a:gd name="connsiteY2451" fmla="*/ 603815 h 6014735"/>
              <a:gd name="connsiteX2452" fmla="*/ 6525250 w 10480562"/>
              <a:gd name="connsiteY2452" fmla="*/ 607646 h 6014735"/>
              <a:gd name="connsiteX2453" fmla="*/ 6548343 w 10480562"/>
              <a:gd name="connsiteY2453" fmla="*/ 607646 h 6014735"/>
              <a:gd name="connsiteX2454" fmla="*/ 6548343 w 10480562"/>
              <a:gd name="connsiteY2454" fmla="*/ 576343 h 6014735"/>
              <a:gd name="connsiteX2455" fmla="*/ 6497534 w 10480562"/>
              <a:gd name="connsiteY2455" fmla="*/ 576343 h 6014735"/>
              <a:gd name="connsiteX2456" fmla="*/ 6502951 w 10480562"/>
              <a:gd name="connsiteY2456" fmla="*/ 600817 h 6014735"/>
              <a:gd name="connsiteX2457" fmla="*/ 6503598 w 10480562"/>
              <a:gd name="connsiteY2457" fmla="*/ 603733 h 6014735"/>
              <a:gd name="connsiteX2458" fmla="*/ 6497534 w 10480562"/>
              <a:gd name="connsiteY2458" fmla="*/ 607646 h 6014735"/>
              <a:gd name="connsiteX2459" fmla="*/ 6492916 w 10480562"/>
              <a:gd name="connsiteY2459" fmla="*/ 607646 h 6014735"/>
              <a:gd name="connsiteX2460" fmla="*/ 6492916 w 10480562"/>
              <a:gd name="connsiteY2460" fmla="*/ 606369 h 6014735"/>
              <a:gd name="connsiteX2461" fmla="*/ 6492916 w 10480562"/>
              <a:gd name="connsiteY2461" fmla="*/ 585287 h 6014735"/>
              <a:gd name="connsiteX2462" fmla="*/ 6451348 w 10480562"/>
              <a:gd name="connsiteY2462" fmla="*/ 585287 h 6014735"/>
              <a:gd name="connsiteX2463" fmla="*/ 6446730 w 10480562"/>
              <a:gd name="connsiteY2463" fmla="*/ 585287 h 6014735"/>
              <a:gd name="connsiteX2464" fmla="*/ 6432627 w 10480562"/>
              <a:gd name="connsiteY2464" fmla="*/ 585287 h 6014735"/>
              <a:gd name="connsiteX2465" fmla="*/ 6434030 w 10480562"/>
              <a:gd name="connsiteY2465" fmla="*/ 572430 h 6014735"/>
              <a:gd name="connsiteX2466" fmla="*/ 6474441 w 10480562"/>
              <a:gd name="connsiteY2466" fmla="*/ 576343 h 6014735"/>
              <a:gd name="connsiteX2467" fmla="*/ 6474441 w 10480562"/>
              <a:gd name="connsiteY2467" fmla="*/ 531618 h 6014735"/>
              <a:gd name="connsiteX2468" fmla="*/ 6467430 w 10480562"/>
              <a:gd name="connsiteY2468" fmla="*/ 538408 h 6014735"/>
              <a:gd name="connsiteX2469" fmla="*/ 6419282 w 10480562"/>
              <a:gd name="connsiteY2469" fmla="*/ 533836 h 6014735"/>
              <a:gd name="connsiteX2470" fmla="*/ 6428250 w 10480562"/>
              <a:gd name="connsiteY2470" fmla="*/ 518200 h 6014735"/>
              <a:gd name="connsiteX2471" fmla="*/ 6395921 w 10480562"/>
              <a:gd name="connsiteY2471" fmla="*/ 518200 h 6014735"/>
              <a:gd name="connsiteX2472" fmla="*/ 7807064 w 10480562"/>
              <a:gd name="connsiteY2472" fmla="*/ 506178 h 6014735"/>
              <a:gd name="connsiteX2473" fmla="*/ 7823736 w 10480562"/>
              <a:gd name="connsiteY2473" fmla="*/ 507018 h 6014735"/>
              <a:gd name="connsiteX2474" fmla="*/ 7832398 w 10480562"/>
              <a:gd name="connsiteY2474" fmla="*/ 513724 h 6014735"/>
              <a:gd name="connsiteX2475" fmla="*/ 7804682 w 10480562"/>
              <a:gd name="connsiteY2475" fmla="*/ 513724 h 6014735"/>
              <a:gd name="connsiteX2476" fmla="*/ 7807064 w 10480562"/>
              <a:gd name="connsiteY2476" fmla="*/ 506178 h 6014735"/>
              <a:gd name="connsiteX2477" fmla="*/ 8003294 w 10480562"/>
              <a:gd name="connsiteY2477" fmla="*/ 504781 h 6014735"/>
              <a:gd name="connsiteX2478" fmla="*/ 8033895 w 10480562"/>
              <a:gd name="connsiteY2478" fmla="*/ 543915 h 6014735"/>
              <a:gd name="connsiteX2479" fmla="*/ 8035626 w 10480562"/>
              <a:gd name="connsiteY2479" fmla="*/ 545438 h 6014735"/>
              <a:gd name="connsiteX2480" fmla="*/ 8035626 w 10480562"/>
              <a:gd name="connsiteY2480" fmla="*/ 546025 h 6014735"/>
              <a:gd name="connsiteX2481" fmla="*/ 8014266 w 10480562"/>
              <a:gd name="connsiteY2481" fmla="*/ 529937 h 6014735"/>
              <a:gd name="connsiteX2482" fmla="*/ 7998676 w 10480562"/>
              <a:gd name="connsiteY2482" fmla="*/ 527144 h 6014735"/>
              <a:gd name="connsiteX2483" fmla="*/ 4413260 w 10480562"/>
              <a:gd name="connsiteY2483" fmla="*/ 494582 h 6014735"/>
              <a:gd name="connsiteX2484" fmla="*/ 4340511 w 10480562"/>
              <a:gd name="connsiteY2484" fmla="*/ 536093 h 6014735"/>
              <a:gd name="connsiteX2485" fmla="*/ 4257373 w 10480562"/>
              <a:gd name="connsiteY2485" fmla="*/ 576343 h 6014735"/>
              <a:gd name="connsiteX2486" fmla="*/ 4257373 w 10480562"/>
              <a:gd name="connsiteY2486" fmla="*/ 607646 h 6014735"/>
              <a:gd name="connsiteX2487" fmla="*/ 4303558 w 10480562"/>
              <a:gd name="connsiteY2487" fmla="*/ 607646 h 6014735"/>
              <a:gd name="connsiteX2488" fmla="*/ 4354367 w 10480562"/>
              <a:gd name="connsiteY2488" fmla="*/ 580816 h 6014735"/>
              <a:gd name="connsiteX2489" fmla="*/ 4442128 w 10480562"/>
              <a:gd name="connsiteY2489" fmla="*/ 495839 h 6014735"/>
              <a:gd name="connsiteX2490" fmla="*/ 4413260 w 10480562"/>
              <a:gd name="connsiteY2490" fmla="*/ 494582 h 6014735"/>
              <a:gd name="connsiteX2491" fmla="*/ 7589978 w 10480562"/>
              <a:gd name="connsiteY2491" fmla="*/ 490180 h 6014735"/>
              <a:gd name="connsiteX2492" fmla="*/ 7606650 w 10480562"/>
              <a:gd name="connsiteY2492" fmla="*/ 490808 h 6014735"/>
              <a:gd name="connsiteX2493" fmla="*/ 7615311 w 10480562"/>
              <a:gd name="connsiteY2493" fmla="*/ 495839 h 6014735"/>
              <a:gd name="connsiteX2494" fmla="*/ 7587596 w 10480562"/>
              <a:gd name="connsiteY2494" fmla="*/ 495839 h 6014735"/>
              <a:gd name="connsiteX2495" fmla="*/ 7589978 w 10480562"/>
              <a:gd name="connsiteY2495" fmla="*/ 490180 h 6014735"/>
              <a:gd name="connsiteX2496" fmla="*/ 7425936 w 10480562"/>
              <a:gd name="connsiteY2496" fmla="*/ 482424 h 6014735"/>
              <a:gd name="connsiteX2497" fmla="*/ 7425936 w 10480562"/>
              <a:gd name="connsiteY2497" fmla="*/ 509259 h 6014735"/>
              <a:gd name="connsiteX2498" fmla="*/ 7372817 w 10480562"/>
              <a:gd name="connsiteY2498" fmla="*/ 537769 h 6014735"/>
              <a:gd name="connsiteX2499" fmla="*/ 7354810 w 10480562"/>
              <a:gd name="connsiteY2499" fmla="*/ 546300 h 6014735"/>
              <a:gd name="connsiteX2500" fmla="*/ 7347993 w 10480562"/>
              <a:gd name="connsiteY2500" fmla="*/ 534418 h 6014735"/>
              <a:gd name="connsiteX2501" fmla="*/ 7356652 w 10480562"/>
              <a:gd name="connsiteY2501" fmla="*/ 509259 h 6014735"/>
              <a:gd name="connsiteX2502" fmla="*/ 7379745 w 10480562"/>
              <a:gd name="connsiteY2502" fmla="*/ 509259 h 6014735"/>
              <a:gd name="connsiteX2503" fmla="*/ 7425936 w 10480562"/>
              <a:gd name="connsiteY2503" fmla="*/ 482424 h 6014735"/>
              <a:gd name="connsiteX2504" fmla="*/ 6605141 w 10480562"/>
              <a:gd name="connsiteY2504" fmla="*/ 480816 h 6014735"/>
              <a:gd name="connsiteX2505" fmla="*/ 6599728 w 10480562"/>
              <a:gd name="connsiteY2505" fmla="*/ 484099 h 6014735"/>
              <a:gd name="connsiteX2506" fmla="*/ 6608387 w 10480562"/>
              <a:gd name="connsiteY2506" fmla="*/ 500314 h 6014735"/>
              <a:gd name="connsiteX2507" fmla="*/ 6608387 w 10480562"/>
              <a:gd name="connsiteY2507" fmla="*/ 491368 h 6014735"/>
              <a:gd name="connsiteX2508" fmla="*/ 6605141 w 10480562"/>
              <a:gd name="connsiteY2508" fmla="*/ 480816 h 6014735"/>
              <a:gd name="connsiteX2509" fmla="*/ 7265041 w 10480562"/>
              <a:gd name="connsiteY2509" fmla="*/ 473250 h 6014735"/>
              <a:gd name="connsiteX2510" fmla="*/ 7259653 w 10480562"/>
              <a:gd name="connsiteY2510" fmla="*/ 477946 h 6014735"/>
              <a:gd name="connsiteX2511" fmla="*/ 7264921 w 10480562"/>
              <a:gd name="connsiteY2511" fmla="*/ 473334 h 6014735"/>
              <a:gd name="connsiteX2512" fmla="*/ 7860109 w 10480562"/>
              <a:gd name="connsiteY2512" fmla="*/ 469004 h 6014735"/>
              <a:gd name="connsiteX2513" fmla="*/ 7892441 w 10480562"/>
              <a:gd name="connsiteY2513" fmla="*/ 469004 h 6014735"/>
              <a:gd name="connsiteX2514" fmla="*/ 7860109 w 10480562"/>
              <a:gd name="connsiteY2514" fmla="*/ 469004 h 6014735"/>
              <a:gd name="connsiteX2515" fmla="*/ 8081816 w 10480562"/>
              <a:gd name="connsiteY2515" fmla="*/ 469002 h 6014735"/>
              <a:gd name="connsiteX2516" fmla="*/ 8081816 w 10480562"/>
              <a:gd name="connsiteY2516" fmla="*/ 472357 h 6014735"/>
              <a:gd name="connsiteX2517" fmla="*/ 8081816 w 10480562"/>
              <a:gd name="connsiteY2517" fmla="*/ 481526 h 6014735"/>
              <a:gd name="connsiteX2518" fmla="*/ 8079506 w 10480562"/>
              <a:gd name="connsiteY2518" fmla="*/ 483957 h 6014735"/>
              <a:gd name="connsiteX2519" fmla="*/ 8081816 w 10480562"/>
              <a:gd name="connsiteY2519" fmla="*/ 469002 h 6014735"/>
              <a:gd name="connsiteX2520" fmla="*/ 7221910 w 10480562"/>
              <a:gd name="connsiteY2520" fmla="*/ 461453 h 6014735"/>
              <a:gd name="connsiteX2521" fmla="*/ 7234826 w 10480562"/>
              <a:gd name="connsiteY2521" fmla="*/ 462293 h 6014735"/>
              <a:gd name="connsiteX2522" fmla="*/ 7255035 w 10480562"/>
              <a:gd name="connsiteY2522" fmla="*/ 469002 h 6014735"/>
              <a:gd name="connsiteX2523" fmla="*/ 7218083 w 10480562"/>
              <a:gd name="connsiteY2523" fmla="*/ 469002 h 6014735"/>
              <a:gd name="connsiteX2524" fmla="*/ 7221910 w 10480562"/>
              <a:gd name="connsiteY2524" fmla="*/ 461453 h 6014735"/>
              <a:gd name="connsiteX2525" fmla="*/ 3615349 w 10480562"/>
              <a:gd name="connsiteY2525" fmla="*/ 460060 h 6014735"/>
              <a:gd name="connsiteX2526" fmla="*/ 3615349 w 10480562"/>
              <a:gd name="connsiteY2526" fmla="*/ 491368 h 6014735"/>
              <a:gd name="connsiteX2527" fmla="*/ 3647678 w 10480562"/>
              <a:gd name="connsiteY2527" fmla="*/ 491368 h 6014735"/>
              <a:gd name="connsiteX2528" fmla="*/ 8429965 w 10480562"/>
              <a:gd name="connsiteY2528" fmla="*/ 459077 h 6014735"/>
              <a:gd name="connsiteX2529" fmla="*/ 8455948 w 10480562"/>
              <a:gd name="connsiteY2529" fmla="*/ 477946 h 6014735"/>
              <a:gd name="connsiteX2530" fmla="*/ 8405091 w 10480562"/>
              <a:gd name="connsiteY2530" fmla="*/ 502567 h 6014735"/>
              <a:gd name="connsiteX2531" fmla="*/ 8423614 w 10480562"/>
              <a:gd name="connsiteY2531" fmla="*/ 477946 h 6014735"/>
              <a:gd name="connsiteX2532" fmla="*/ 8429965 w 10480562"/>
              <a:gd name="connsiteY2532" fmla="*/ 459077 h 6014735"/>
              <a:gd name="connsiteX2533" fmla="*/ 8091562 w 10480562"/>
              <a:gd name="connsiteY2533" fmla="*/ 446358 h 6014735"/>
              <a:gd name="connsiteX2534" fmla="*/ 8081816 w 10480562"/>
              <a:gd name="connsiteY2534" fmla="*/ 469002 h 6014735"/>
              <a:gd name="connsiteX2535" fmla="*/ 8091562 w 10480562"/>
              <a:gd name="connsiteY2535" fmla="*/ 446358 h 6014735"/>
              <a:gd name="connsiteX2536" fmla="*/ 7305838 w 10480562"/>
              <a:gd name="connsiteY2536" fmla="*/ 437696 h 6014735"/>
              <a:gd name="connsiteX2537" fmla="*/ 7305838 w 10480562"/>
              <a:gd name="connsiteY2537" fmla="*/ 464531 h 6014735"/>
              <a:gd name="connsiteX2538" fmla="*/ 7277550 w 10480562"/>
              <a:gd name="connsiteY2538" fmla="*/ 464529 h 6014735"/>
              <a:gd name="connsiteX2539" fmla="*/ 7265041 w 10480562"/>
              <a:gd name="connsiteY2539" fmla="*/ 473250 h 6014735"/>
              <a:gd name="connsiteX2540" fmla="*/ 7199608 w 10480562"/>
              <a:gd name="connsiteY2540" fmla="*/ 433542 h 6014735"/>
              <a:gd name="connsiteX2541" fmla="*/ 7199608 w 10480562"/>
              <a:gd name="connsiteY2541" fmla="*/ 440494 h 6014735"/>
              <a:gd name="connsiteX2542" fmla="*/ 7199608 w 10480562"/>
              <a:gd name="connsiteY2542" fmla="*/ 451116 h 6014735"/>
              <a:gd name="connsiteX2543" fmla="*/ 7208269 w 10480562"/>
              <a:gd name="connsiteY2543" fmla="*/ 447760 h 6014735"/>
              <a:gd name="connsiteX2544" fmla="*/ 7203111 w 10480562"/>
              <a:gd name="connsiteY2544" fmla="*/ 433783 h 6014735"/>
              <a:gd name="connsiteX2545" fmla="*/ 8035626 w 10480562"/>
              <a:gd name="connsiteY2545" fmla="*/ 428752 h 6014735"/>
              <a:gd name="connsiteX2546" fmla="*/ 8035626 w 10480562"/>
              <a:gd name="connsiteY2546" fmla="*/ 436580 h 6014735"/>
              <a:gd name="connsiteX2547" fmla="*/ 8035626 w 10480562"/>
              <a:gd name="connsiteY2547" fmla="*/ 451116 h 6014735"/>
              <a:gd name="connsiteX2548" fmla="*/ 8003294 w 10480562"/>
              <a:gd name="connsiteY2548" fmla="*/ 455587 h 6014735"/>
              <a:gd name="connsiteX2549" fmla="*/ 8035626 w 10480562"/>
              <a:gd name="connsiteY2549" fmla="*/ 428752 h 6014735"/>
              <a:gd name="connsiteX2550" fmla="*/ 7099726 w 10480562"/>
              <a:gd name="connsiteY2550" fmla="*/ 401362 h 6014735"/>
              <a:gd name="connsiteX2551" fmla="*/ 7107231 w 10480562"/>
              <a:gd name="connsiteY2551" fmla="*/ 401922 h 6014735"/>
              <a:gd name="connsiteX2552" fmla="*/ 7134942 w 10480562"/>
              <a:gd name="connsiteY2552" fmla="*/ 401922 h 6014735"/>
              <a:gd name="connsiteX2553" fmla="*/ 7102613 w 10480562"/>
              <a:gd name="connsiteY2553" fmla="*/ 410866 h 6014735"/>
              <a:gd name="connsiteX2554" fmla="*/ 7099726 w 10480562"/>
              <a:gd name="connsiteY2554" fmla="*/ 401362 h 6014735"/>
              <a:gd name="connsiteX2555" fmla="*/ 8151658 w 10480562"/>
              <a:gd name="connsiteY2555" fmla="*/ 397200 h 6014735"/>
              <a:gd name="connsiteX2556" fmla="*/ 8169577 w 10480562"/>
              <a:gd name="connsiteY2556" fmla="*/ 406388 h 6014735"/>
              <a:gd name="connsiteX2557" fmla="*/ 8162649 w 10480562"/>
              <a:gd name="connsiteY2557" fmla="*/ 411982 h 6014735"/>
              <a:gd name="connsiteX2558" fmla="*/ 10454484 w 10480562"/>
              <a:gd name="connsiteY2558" fmla="*/ 394091 h 6014735"/>
              <a:gd name="connsiteX2559" fmla="*/ 10455928 w 10480562"/>
              <a:gd name="connsiteY2559" fmla="*/ 397444 h 6014735"/>
              <a:gd name="connsiteX2560" fmla="*/ 10455928 w 10480562"/>
              <a:gd name="connsiteY2560" fmla="*/ 437696 h 6014735"/>
              <a:gd name="connsiteX2561" fmla="*/ 10252698 w 10480562"/>
              <a:gd name="connsiteY2561" fmla="*/ 562923 h 6014735"/>
              <a:gd name="connsiteX2562" fmla="*/ 10252698 w 10480562"/>
              <a:gd name="connsiteY2562" fmla="*/ 540559 h 6014735"/>
              <a:gd name="connsiteX2563" fmla="*/ 10446688 w 10480562"/>
              <a:gd name="connsiteY2563" fmla="*/ 424276 h 6014735"/>
              <a:gd name="connsiteX2564" fmla="*/ 10454484 w 10480562"/>
              <a:gd name="connsiteY2564" fmla="*/ 394091 h 6014735"/>
              <a:gd name="connsiteX2565" fmla="*/ 8141861 w 10480562"/>
              <a:gd name="connsiteY2565" fmla="*/ 384029 h 6014735"/>
              <a:gd name="connsiteX2566" fmla="*/ 8151658 w 10480562"/>
              <a:gd name="connsiteY2566" fmla="*/ 397200 h 6014735"/>
              <a:gd name="connsiteX2567" fmla="*/ 8149946 w 10480562"/>
              <a:gd name="connsiteY2567" fmla="*/ 396324 h 6014735"/>
              <a:gd name="connsiteX2568" fmla="*/ 8137243 w 10480562"/>
              <a:gd name="connsiteY2568" fmla="*/ 406388 h 6014735"/>
              <a:gd name="connsiteX2569" fmla="*/ 7801073 w 10480562"/>
              <a:gd name="connsiteY2569" fmla="*/ 383624 h 6014735"/>
              <a:gd name="connsiteX2570" fmla="*/ 7814464 w 10480562"/>
              <a:gd name="connsiteY2570" fmla="*/ 387105 h 6014735"/>
              <a:gd name="connsiteX2571" fmla="*/ 7800064 w 10480562"/>
              <a:gd name="connsiteY2571" fmla="*/ 388498 h 6014735"/>
              <a:gd name="connsiteX2572" fmla="*/ 7185751 w 10480562"/>
              <a:gd name="connsiteY2572" fmla="*/ 379558 h 6014735"/>
              <a:gd name="connsiteX2573" fmla="*/ 7208844 w 10480562"/>
              <a:gd name="connsiteY2573" fmla="*/ 379558 h 6014735"/>
              <a:gd name="connsiteX2574" fmla="*/ 7194990 w 10480562"/>
              <a:gd name="connsiteY2574" fmla="*/ 382914 h 6014735"/>
              <a:gd name="connsiteX2575" fmla="*/ 7192880 w 10480562"/>
              <a:gd name="connsiteY2575" fmla="*/ 384102 h 6014735"/>
              <a:gd name="connsiteX2576" fmla="*/ 6442109 w 10480562"/>
              <a:gd name="connsiteY2576" fmla="*/ 379558 h 6014735"/>
              <a:gd name="connsiteX2577" fmla="*/ 6442109 w 10480562"/>
              <a:gd name="connsiteY2577" fmla="*/ 410866 h 6014735"/>
              <a:gd name="connsiteX2578" fmla="*/ 6442109 w 10480562"/>
              <a:gd name="connsiteY2578" fmla="*/ 428757 h 6014735"/>
              <a:gd name="connsiteX2579" fmla="*/ 6442109 w 10480562"/>
              <a:gd name="connsiteY2579" fmla="*/ 379558 h 6014735"/>
              <a:gd name="connsiteX2580" fmla="*/ 7837016 w 10480562"/>
              <a:gd name="connsiteY2580" fmla="*/ 378877 h 6014735"/>
              <a:gd name="connsiteX2581" fmla="*/ 7837016 w 10480562"/>
              <a:gd name="connsiteY2581" fmla="*/ 392973 h 6014735"/>
              <a:gd name="connsiteX2582" fmla="*/ 7814464 w 10480562"/>
              <a:gd name="connsiteY2582" fmla="*/ 387105 h 6014735"/>
              <a:gd name="connsiteX2583" fmla="*/ 7828936 w 10480562"/>
              <a:gd name="connsiteY2583" fmla="*/ 385704 h 6014735"/>
              <a:gd name="connsiteX2584" fmla="*/ 177283 w 10480562"/>
              <a:gd name="connsiteY2584" fmla="*/ 372625 h 6014735"/>
              <a:gd name="connsiteX2585" fmla="*/ 169652 w 10480562"/>
              <a:gd name="connsiteY2585" fmla="*/ 375088 h 6014735"/>
              <a:gd name="connsiteX2586" fmla="*/ 175311 w 10480562"/>
              <a:gd name="connsiteY2586" fmla="*/ 375088 h 6014735"/>
              <a:gd name="connsiteX2587" fmla="*/ 7837016 w 10480562"/>
              <a:gd name="connsiteY2587" fmla="*/ 366139 h 6014735"/>
              <a:gd name="connsiteX2588" fmla="*/ 7844234 w 10480562"/>
              <a:gd name="connsiteY2588" fmla="*/ 372777 h 6014735"/>
              <a:gd name="connsiteX2589" fmla="*/ 7837016 w 10480562"/>
              <a:gd name="connsiteY2589" fmla="*/ 378877 h 6014735"/>
              <a:gd name="connsiteX2590" fmla="*/ 7837016 w 10480562"/>
              <a:gd name="connsiteY2590" fmla="*/ 377878 h 6014735"/>
              <a:gd name="connsiteX2591" fmla="*/ 7804682 w 10480562"/>
              <a:gd name="connsiteY2591" fmla="*/ 366139 h 6014735"/>
              <a:gd name="connsiteX2592" fmla="*/ 7831242 w 10480562"/>
              <a:gd name="connsiteY2592" fmla="*/ 366139 h 6014735"/>
              <a:gd name="connsiteX2593" fmla="*/ 7821429 w 10480562"/>
              <a:gd name="connsiteY2593" fmla="*/ 375363 h 6014735"/>
              <a:gd name="connsiteX2594" fmla="*/ 7804682 w 10480562"/>
              <a:gd name="connsiteY2594" fmla="*/ 366139 h 6014735"/>
              <a:gd name="connsiteX2595" fmla="*/ 7776971 w 10480562"/>
              <a:gd name="connsiteY2595" fmla="*/ 366139 h 6014735"/>
              <a:gd name="connsiteX2596" fmla="*/ 7790826 w 10480562"/>
              <a:gd name="connsiteY2596" fmla="*/ 366139 h 6014735"/>
              <a:gd name="connsiteX2597" fmla="*/ 7804682 w 10480562"/>
              <a:gd name="connsiteY2597" fmla="*/ 366139 h 6014735"/>
              <a:gd name="connsiteX2598" fmla="*/ 7801073 w 10480562"/>
              <a:gd name="connsiteY2598" fmla="*/ 383624 h 6014735"/>
              <a:gd name="connsiteX2599" fmla="*/ 7798336 w 10480562"/>
              <a:gd name="connsiteY2599" fmla="*/ 382909 h 6014735"/>
              <a:gd name="connsiteX2600" fmla="*/ 7790826 w 10480562"/>
              <a:gd name="connsiteY2600" fmla="*/ 386446 h 6014735"/>
              <a:gd name="connsiteX2601" fmla="*/ 7790826 w 10480562"/>
              <a:gd name="connsiteY2601" fmla="*/ 397447 h 6014735"/>
              <a:gd name="connsiteX2602" fmla="*/ 7823157 w 10480562"/>
              <a:gd name="connsiteY2602" fmla="*/ 433225 h 6014735"/>
              <a:gd name="connsiteX2603" fmla="*/ 7786208 w 10480562"/>
              <a:gd name="connsiteY2603" fmla="*/ 433225 h 6014735"/>
              <a:gd name="connsiteX2604" fmla="*/ 7786208 w 10480562"/>
              <a:gd name="connsiteY2604" fmla="*/ 464536 h 6014735"/>
              <a:gd name="connsiteX2605" fmla="*/ 7744635 w 10480562"/>
              <a:gd name="connsiteY2605" fmla="*/ 464536 h 6014735"/>
              <a:gd name="connsiteX2606" fmla="*/ 7721542 w 10480562"/>
              <a:gd name="connsiteY2606" fmla="*/ 495839 h 6014735"/>
              <a:gd name="connsiteX2607" fmla="*/ 7693831 w 10480562"/>
              <a:gd name="connsiteY2607" fmla="*/ 495839 h 6014735"/>
              <a:gd name="connsiteX2608" fmla="*/ 7633781 w 10480562"/>
              <a:gd name="connsiteY2608" fmla="*/ 522673 h 6014735"/>
              <a:gd name="connsiteX2609" fmla="*/ 7646484 w 10480562"/>
              <a:gd name="connsiteY2609" fmla="*/ 479631 h 6014735"/>
              <a:gd name="connsiteX2610" fmla="*/ 7656874 w 10480562"/>
              <a:gd name="connsiteY2610" fmla="*/ 477721 h 6014735"/>
              <a:gd name="connsiteX2611" fmla="*/ 7679972 w 10480562"/>
              <a:gd name="connsiteY2611" fmla="*/ 473480 h 6014735"/>
              <a:gd name="connsiteX2612" fmla="*/ 7656874 w 10480562"/>
              <a:gd name="connsiteY2612" fmla="*/ 473480 h 6014735"/>
              <a:gd name="connsiteX2613" fmla="*/ 7656874 w 10480562"/>
              <a:gd name="connsiteY2613" fmla="*/ 446645 h 6014735"/>
              <a:gd name="connsiteX2614" fmla="*/ 7740017 w 10480562"/>
              <a:gd name="connsiteY2614" fmla="*/ 437701 h 6014735"/>
              <a:gd name="connsiteX2615" fmla="*/ 7767733 w 10480562"/>
              <a:gd name="connsiteY2615" fmla="*/ 397447 h 6014735"/>
              <a:gd name="connsiteX2616" fmla="*/ 7768491 w 10480562"/>
              <a:gd name="connsiteY2616" fmla="*/ 397323 h 6014735"/>
              <a:gd name="connsiteX2617" fmla="*/ 7771170 w 10480562"/>
              <a:gd name="connsiteY2617" fmla="*/ 393584 h 6014735"/>
              <a:gd name="connsiteX2618" fmla="*/ 7766581 w 10480562"/>
              <a:gd name="connsiteY2618" fmla="*/ 372845 h 6014735"/>
              <a:gd name="connsiteX2619" fmla="*/ 7776971 w 10480562"/>
              <a:gd name="connsiteY2619" fmla="*/ 366139 h 6014735"/>
              <a:gd name="connsiteX2620" fmla="*/ 8261954 w 10480562"/>
              <a:gd name="connsiteY2620" fmla="*/ 352724 h 6014735"/>
              <a:gd name="connsiteX2621" fmla="*/ 8249927 w 10480562"/>
              <a:gd name="connsiteY2621" fmla="*/ 367908 h 6014735"/>
              <a:gd name="connsiteX2622" fmla="*/ 8248097 w 10480562"/>
              <a:gd name="connsiteY2622" fmla="*/ 366139 h 6014735"/>
              <a:gd name="connsiteX2623" fmla="*/ 8261954 w 10480562"/>
              <a:gd name="connsiteY2623" fmla="*/ 352724 h 6014735"/>
              <a:gd name="connsiteX2624" fmla="*/ 7837016 w 10480562"/>
              <a:gd name="connsiteY2624" fmla="*/ 352719 h 6014735"/>
              <a:gd name="connsiteX2625" fmla="*/ 7837016 w 10480562"/>
              <a:gd name="connsiteY2625" fmla="*/ 366139 h 6014735"/>
              <a:gd name="connsiteX2626" fmla="*/ 7831242 w 10480562"/>
              <a:gd name="connsiteY2626" fmla="*/ 366139 h 6014735"/>
              <a:gd name="connsiteX2627" fmla="*/ 7837016 w 10480562"/>
              <a:gd name="connsiteY2627" fmla="*/ 352719 h 6014735"/>
              <a:gd name="connsiteX2628" fmla="*/ 8283605 w 10480562"/>
              <a:gd name="connsiteY2628" fmla="*/ 351954 h 6014735"/>
              <a:gd name="connsiteX2629" fmla="*/ 8294288 w 10480562"/>
              <a:gd name="connsiteY2629" fmla="*/ 352724 h 6014735"/>
              <a:gd name="connsiteX2630" fmla="*/ 8326617 w 10480562"/>
              <a:gd name="connsiteY2630" fmla="*/ 352724 h 6014735"/>
              <a:gd name="connsiteX2631" fmla="*/ 8298906 w 10480562"/>
              <a:gd name="connsiteY2631" fmla="*/ 379553 h 6014735"/>
              <a:gd name="connsiteX2632" fmla="*/ 8291581 w 10480562"/>
              <a:gd name="connsiteY2632" fmla="*/ 379553 h 6014735"/>
              <a:gd name="connsiteX2633" fmla="*/ 8285047 w 10480562"/>
              <a:gd name="connsiteY2633" fmla="*/ 370052 h 6014735"/>
              <a:gd name="connsiteX2634" fmla="*/ 8283605 w 10480562"/>
              <a:gd name="connsiteY2634" fmla="*/ 351954 h 6014735"/>
              <a:gd name="connsiteX2635" fmla="*/ 7194990 w 10480562"/>
              <a:gd name="connsiteY2635" fmla="*/ 348253 h 6014735"/>
              <a:gd name="connsiteX2636" fmla="*/ 7139565 w 10480562"/>
              <a:gd name="connsiteY2636" fmla="*/ 370614 h 6014735"/>
              <a:gd name="connsiteX2637" fmla="*/ 7162658 w 10480562"/>
              <a:gd name="connsiteY2637" fmla="*/ 357197 h 6014735"/>
              <a:gd name="connsiteX2638" fmla="*/ 8026387 w 10480562"/>
              <a:gd name="connsiteY2638" fmla="*/ 348250 h 6014735"/>
              <a:gd name="connsiteX2639" fmla="*/ 8058721 w 10480562"/>
              <a:gd name="connsiteY2639" fmla="*/ 348250 h 6014735"/>
              <a:gd name="connsiteX2640" fmla="*/ 8058721 w 10480562"/>
              <a:gd name="connsiteY2640" fmla="*/ 379553 h 6014735"/>
              <a:gd name="connsiteX2641" fmla="*/ 8026387 w 10480562"/>
              <a:gd name="connsiteY2641" fmla="*/ 348250 h 6014735"/>
              <a:gd name="connsiteX2642" fmla="*/ 7892441 w 10480562"/>
              <a:gd name="connsiteY2642" fmla="*/ 343775 h 6014735"/>
              <a:gd name="connsiteX2643" fmla="*/ 7920152 w 10480562"/>
              <a:gd name="connsiteY2643" fmla="*/ 343775 h 6014735"/>
              <a:gd name="connsiteX2644" fmla="*/ 7892441 w 10480562"/>
              <a:gd name="connsiteY2644" fmla="*/ 343775 h 6014735"/>
              <a:gd name="connsiteX2645" fmla="*/ 6754462 w 10480562"/>
              <a:gd name="connsiteY2645" fmla="*/ 343222 h 6014735"/>
              <a:gd name="connsiteX2646" fmla="*/ 6756196 w 10480562"/>
              <a:gd name="connsiteY2646" fmla="*/ 343779 h 6014735"/>
              <a:gd name="connsiteX2647" fmla="*/ 6757969 w 10480562"/>
              <a:gd name="connsiteY2647" fmla="*/ 343779 h 6014735"/>
              <a:gd name="connsiteX2648" fmla="*/ 6769836 w 10480562"/>
              <a:gd name="connsiteY2648" fmla="*/ 345666 h 6014735"/>
              <a:gd name="connsiteX2649" fmla="*/ 6783907 w 10480562"/>
              <a:gd name="connsiteY2649" fmla="*/ 352724 h 6014735"/>
              <a:gd name="connsiteX2650" fmla="*/ 6783907 w 10480562"/>
              <a:gd name="connsiteY2650" fmla="*/ 343779 h 6014735"/>
              <a:gd name="connsiteX2651" fmla="*/ 6772217 w 10480562"/>
              <a:gd name="connsiteY2651" fmla="*/ 343779 h 6014735"/>
              <a:gd name="connsiteX2652" fmla="*/ 6757969 w 10480562"/>
              <a:gd name="connsiteY2652" fmla="*/ 343779 h 6014735"/>
              <a:gd name="connsiteX2653" fmla="*/ 8216485 w 10480562"/>
              <a:gd name="connsiteY2653" fmla="*/ 341819 h 6014735"/>
              <a:gd name="connsiteX2654" fmla="*/ 8220381 w 10480562"/>
              <a:gd name="connsiteY2654" fmla="*/ 352724 h 6014735"/>
              <a:gd name="connsiteX2655" fmla="*/ 8220381 w 10480562"/>
              <a:gd name="connsiteY2655" fmla="*/ 379553 h 6014735"/>
              <a:gd name="connsiteX2656" fmla="*/ 8225004 w 10480562"/>
              <a:gd name="connsiteY2656" fmla="*/ 379553 h 6014735"/>
              <a:gd name="connsiteX2657" fmla="*/ 8248674 w 10480562"/>
              <a:gd name="connsiteY2657" fmla="*/ 369494 h 6014735"/>
              <a:gd name="connsiteX2658" fmla="*/ 8249927 w 10480562"/>
              <a:gd name="connsiteY2658" fmla="*/ 367908 h 6014735"/>
              <a:gd name="connsiteX2659" fmla="*/ 8261954 w 10480562"/>
              <a:gd name="connsiteY2659" fmla="*/ 379553 h 6014735"/>
              <a:gd name="connsiteX2660" fmla="*/ 8266572 w 10480562"/>
              <a:gd name="connsiteY2660" fmla="*/ 379553 h 6014735"/>
              <a:gd name="connsiteX2661" fmla="*/ 8291581 w 10480562"/>
              <a:gd name="connsiteY2661" fmla="*/ 379553 h 6014735"/>
              <a:gd name="connsiteX2662" fmla="*/ 8294507 w 10480562"/>
              <a:gd name="connsiteY2662" fmla="*/ 383809 h 6014735"/>
              <a:gd name="connsiteX2663" fmla="*/ 8317668 w 10480562"/>
              <a:gd name="connsiteY2663" fmla="*/ 417500 h 6014735"/>
              <a:gd name="connsiteX2664" fmla="*/ 8400518 w 10480562"/>
              <a:gd name="connsiteY2664" fmla="*/ 504781 h 6014735"/>
              <a:gd name="connsiteX2665" fmla="*/ 8405091 w 10480562"/>
              <a:gd name="connsiteY2665" fmla="*/ 502567 h 6014735"/>
              <a:gd name="connsiteX2666" fmla="*/ 8394169 w 10480562"/>
              <a:gd name="connsiteY2666" fmla="*/ 517080 h 6014735"/>
              <a:gd name="connsiteX2667" fmla="*/ 8368189 w 10480562"/>
              <a:gd name="connsiteY2667" fmla="*/ 522669 h 6014735"/>
              <a:gd name="connsiteX2668" fmla="*/ 8327022 w 10480562"/>
              <a:gd name="connsiteY2668" fmla="*/ 522669 h 6014735"/>
              <a:gd name="connsiteX2669" fmla="*/ 8335855 w 10480562"/>
              <a:gd name="connsiteY2669" fmla="*/ 504781 h 6014735"/>
              <a:gd name="connsiteX2670" fmla="*/ 8308142 w 10480562"/>
              <a:gd name="connsiteY2670" fmla="*/ 519875 h 6014735"/>
              <a:gd name="connsiteX2671" fmla="*/ 8300193 w 10480562"/>
              <a:gd name="connsiteY2671" fmla="*/ 522669 h 6014735"/>
              <a:gd name="connsiteX2672" fmla="*/ 8298906 w 10480562"/>
              <a:gd name="connsiteY2672" fmla="*/ 522669 h 6014735"/>
              <a:gd name="connsiteX2673" fmla="*/ 8298999 w 10480562"/>
              <a:gd name="connsiteY2673" fmla="*/ 523088 h 6014735"/>
              <a:gd name="connsiteX2674" fmla="*/ 8281294 w 10480562"/>
              <a:gd name="connsiteY2674" fmla="*/ 529309 h 6014735"/>
              <a:gd name="connsiteX2675" fmla="*/ 8252715 w 10480562"/>
              <a:gd name="connsiteY2675" fmla="*/ 531615 h 6014735"/>
              <a:gd name="connsiteX2676" fmla="*/ 8197288 w 10480562"/>
              <a:gd name="connsiteY2676" fmla="*/ 567394 h 6014735"/>
              <a:gd name="connsiteX2677" fmla="*/ 8213455 w 10480562"/>
              <a:gd name="connsiteY2677" fmla="*/ 567394 h 6014735"/>
              <a:gd name="connsiteX2678" fmla="*/ 8229620 w 10480562"/>
              <a:gd name="connsiteY2678" fmla="*/ 567394 h 6014735"/>
              <a:gd name="connsiteX2679" fmla="*/ 8229620 w 10480562"/>
              <a:gd name="connsiteY2679" fmla="*/ 603173 h 6014735"/>
              <a:gd name="connsiteX2680" fmla="*/ 8206527 w 10480562"/>
              <a:gd name="connsiteY2680" fmla="*/ 603173 h 6014735"/>
              <a:gd name="connsiteX2681" fmla="*/ 8169577 w 10480562"/>
              <a:gd name="connsiteY2681" fmla="*/ 634481 h 6014735"/>
              <a:gd name="connsiteX2682" fmla="*/ 8086435 w 10480562"/>
              <a:gd name="connsiteY2682" fmla="*/ 634481 h 6014735"/>
              <a:gd name="connsiteX2683" fmla="*/ 8086435 w 10480562"/>
              <a:gd name="connsiteY2683" fmla="*/ 656840 h 6014735"/>
              <a:gd name="connsiteX2684" fmla="*/ 8059141 w 10480562"/>
              <a:gd name="connsiteY2684" fmla="*/ 656840 h 6014735"/>
              <a:gd name="connsiteX2685" fmla="*/ 8021769 w 10480562"/>
              <a:gd name="connsiteY2685" fmla="*/ 656840 h 6014735"/>
              <a:gd name="connsiteX2686" fmla="*/ 7994058 w 10480562"/>
              <a:gd name="connsiteY2686" fmla="*/ 688150 h 6014735"/>
              <a:gd name="connsiteX2687" fmla="*/ 7957104 w 10480562"/>
              <a:gd name="connsiteY2687" fmla="*/ 728397 h 6014735"/>
              <a:gd name="connsiteX2688" fmla="*/ 7924775 w 10480562"/>
              <a:gd name="connsiteY2688" fmla="*/ 728397 h 6014735"/>
              <a:gd name="connsiteX2689" fmla="*/ 7984819 w 10480562"/>
              <a:gd name="connsiteY2689" fmla="*/ 661315 h 6014735"/>
              <a:gd name="connsiteX2690" fmla="*/ 7910918 w 10480562"/>
              <a:gd name="connsiteY2690" fmla="*/ 692618 h 6014735"/>
              <a:gd name="connsiteX2691" fmla="*/ 7853758 w 10480562"/>
              <a:gd name="connsiteY2691" fmla="*/ 684235 h 6014735"/>
              <a:gd name="connsiteX2692" fmla="*/ 7843341 w 10480562"/>
              <a:gd name="connsiteY2692" fmla="*/ 689589 h 6014735"/>
              <a:gd name="connsiteX2693" fmla="*/ 7863395 w 10480562"/>
              <a:gd name="connsiteY2693" fmla="*/ 653994 h 6014735"/>
              <a:gd name="connsiteX2694" fmla="*/ 7872237 w 10480562"/>
              <a:gd name="connsiteY2694" fmla="*/ 652927 h 6014735"/>
              <a:gd name="connsiteX2695" fmla="*/ 7870832 w 10480562"/>
              <a:gd name="connsiteY2695" fmla="*/ 643958 h 6014735"/>
              <a:gd name="connsiteX2696" fmla="*/ 7911495 w 10480562"/>
              <a:gd name="connsiteY2696" fmla="*/ 658520 h 6014735"/>
              <a:gd name="connsiteX2697" fmla="*/ 7929393 w 10480562"/>
              <a:gd name="connsiteY2697" fmla="*/ 643425 h 6014735"/>
              <a:gd name="connsiteX2698" fmla="*/ 7957104 w 10480562"/>
              <a:gd name="connsiteY2698" fmla="*/ 643425 h 6014735"/>
              <a:gd name="connsiteX2699" fmla="*/ 7957104 w 10480562"/>
              <a:gd name="connsiteY2699" fmla="*/ 603173 h 6014735"/>
              <a:gd name="connsiteX2700" fmla="*/ 8035626 w 10480562"/>
              <a:gd name="connsiteY2700" fmla="*/ 553977 h 6014735"/>
              <a:gd name="connsiteX2701" fmla="*/ 8035626 w 10480562"/>
              <a:gd name="connsiteY2701" fmla="*/ 546025 h 6014735"/>
              <a:gd name="connsiteX2702" fmla="*/ 8040244 w 10480562"/>
              <a:gd name="connsiteY2702" fmla="*/ 549503 h 6014735"/>
              <a:gd name="connsiteX2703" fmla="*/ 8035626 w 10480562"/>
              <a:gd name="connsiteY2703" fmla="*/ 545438 h 6014735"/>
              <a:gd name="connsiteX2704" fmla="*/ 8035626 w 10480562"/>
              <a:gd name="connsiteY2704" fmla="*/ 536646 h 6014735"/>
              <a:gd name="connsiteX2705" fmla="*/ 8035626 w 10480562"/>
              <a:gd name="connsiteY2705" fmla="*/ 522669 h 6014735"/>
              <a:gd name="connsiteX2706" fmla="*/ 8058721 w 10480562"/>
              <a:gd name="connsiteY2706" fmla="*/ 495834 h 6014735"/>
              <a:gd name="connsiteX2707" fmla="*/ 8081816 w 10480562"/>
              <a:gd name="connsiteY2707" fmla="*/ 495834 h 6014735"/>
              <a:gd name="connsiteX2708" fmla="*/ 8081816 w 10480562"/>
              <a:gd name="connsiteY2708" fmla="*/ 481526 h 6014735"/>
              <a:gd name="connsiteX2709" fmla="*/ 8097981 w 10480562"/>
              <a:gd name="connsiteY2709" fmla="*/ 464531 h 6014735"/>
              <a:gd name="connsiteX2710" fmla="*/ 8141861 w 10480562"/>
              <a:gd name="connsiteY2710" fmla="*/ 419808 h 6014735"/>
              <a:gd name="connsiteX2711" fmla="*/ 8178813 w 10480562"/>
              <a:gd name="connsiteY2711" fmla="*/ 419808 h 6014735"/>
              <a:gd name="connsiteX2712" fmla="*/ 8178813 w 10480562"/>
              <a:gd name="connsiteY2712" fmla="*/ 379553 h 6014735"/>
              <a:gd name="connsiteX2713" fmla="*/ 8206527 w 10480562"/>
              <a:gd name="connsiteY2713" fmla="*/ 346013 h 6014735"/>
              <a:gd name="connsiteX2714" fmla="*/ 8216485 w 10480562"/>
              <a:gd name="connsiteY2714" fmla="*/ 341819 h 6014735"/>
              <a:gd name="connsiteX2715" fmla="*/ 6671897 w 10480562"/>
              <a:gd name="connsiteY2715" fmla="*/ 341537 h 6014735"/>
              <a:gd name="connsiteX2716" fmla="*/ 6673053 w 10480562"/>
              <a:gd name="connsiteY2716" fmla="*/ 357197 h 6014735"/>
              <a:gd name="connsiteX2717" fmla="*/ 6645342 w 10480562"/>
              <a:gd name="connsiteY2717" fmla="*/ 357197 h 6014735"/>
              <a:gd name="connsiteX2718" fmla="*/ 6644236 w 10480562"/>
              <a:gd name="connsiteY2718" fmla="*/ 355592 h 6014735"/>
              <a:gd name="connsiteX2719" fmla="*/ 6649818 w 10480562"/>
              <a:gd name="connsiteY2719" fmla="*/ 350068 h 6014735"/>
              <a:gd name="connsiteX2720" fmla="*/ 7554541 w 10480562"/>
              <a:gd name="connsiteY2720" fmla="*/ 338119 h 6014735"/>
              <a:gd name="connsiteX2721" fmla="*/ 7555262 w 10480562"/>
              <a:gd name="connsiteY2721" fmla="*/ 343779 h 6014735"/>
              <a:gd name="connsiteX2722" fmla="*/ 7550646 w 10480562"/>
              <a:gd name="connsiteY2722" fmla="*/ 343779 h 6014735"/>
              <a:gd name="connsiteX2723" fmla="*/ 7549490 w 10480562"/>
              <a:gd name="connsiteY2723" fmla="*/ 338746 h 6014735"/>
              <a:gd name="connsiteX2724" fmla="*/ 7554541 w 10480562"/>
              <a:gd name="connsiteY2724" fmla="*/ 338119 h 6014735"/>
              <a:gd name="connsiteX2725" fmla="*/ 8354330 w 10480562"/>
              <a:gd name="connsiteY2725" fmla="*/ 334833 h 6014735"/>
              <a:gd name="connsiteX2726" fmla="*/ 8395900 w 10480562"/>
              <a:gd name="connsiteY2726" fmla="*/ 334833 h 6014735"/>
              <a:gd name="connsiteX2727" fmla="*/ 8354330 w 10480562"/>
              <a:gd name="connsiteY2727" fmla="*/ 334833 h 6014735"/>
              <a:gd name="connsiteX2728" fmla="*/ 7255974 w 10480562"/>
              <a:gd name="connsiteY2728" fmla="*/ 331762 h 6014735"/>
              <a:gd name="connsiteX2729" fmla="*/ 7270625 w 10480562"/>
              <a:gd name="connsiteY2729" fmla="*/ 332600 h 6014735"/>
              <a:gd name="connsiteX2730" fmla="*/ 7315077 w 10480562"/>
              <a:gd name="connsiteY2730" fmla="*/ 339309 h 6014735"/>
              <a:gd name="connsiteX2731" fmla="*/ 7309884 w 10480562"/>
              <a:gd name="connsiteY2731" fmla="*/ 339309 h 6014735"/>
              <a:gd name="connsiteX2732" fmla="*/ 7273509 w 10480562"/>
              <a:gd name="connsiteY2732" fmla="*/ 339309 h 6014735"/>
              <a:gd name="connsiteX2733" fmla="*/ 7268891 w 10480562"/>
              <a:gd name="connsiteY2733" fmla="*/ 339309 h 6014735"/>
              <a:gd name="connsiteX2734" fmla="*/ 7256191 w 10480562"/>
              <a:gd name="connsiteY2734" fmla="*/ 344340 h 6014735"/>
              <a:gd name="connsiteX2735" fmla="*/ 7250416 w 10480562"/>
              <a:gd name="connsiteY2735" fmla="*/ 350409 h 6014735"/>
              <a:gd name="connsiteX2736" fmla="*/ 7250416 w 10480562"/>
              <a:gd name="connsiteY2736" fmla="*/ 339309 h 6014735"/>
              <a:gd name="connsiteX2737" fmla="*/ 7255974 w 10480562"/>
              <a:gd name="connsiteY2737" fmla="*/ 331762 h 6014735"/>
              <a:gd name="connsiteX2738" fmla="*/ 150920 w 10480562"/>
              <a:gd name="connsiteY2738" fmla="*/ 299677 h 6014735"/>
              <a:gd name="connsiteX2739" fmla="*/ 148939 w 10480562"/>
              <a:gd name="connsiteY2739" fmla="*/ 304858 h 6014735"/>
              <a:gd name="connsiteX2740" fmla="*/ 148741 w 10480562"/>
              <a:gd name="connsiteY2740" fmla="*/ 304949 h 6014735"/>
              <a:gd name="connsiteX2741" fmla="*/ 7464399 w 10480562"/>
              <a:gd name="connsiteY2741" fmla="*/ 277390 h 6014735"/>
              <a:gd name="connsiteX2742" fmla="*/ 7477316 w 10480562"/>
              <a:gd name="connsiteY2742" fmla="*/ 277810 h 6014735"/>
              <a:gd name="connsiteX2743" fmla="*/ 7476739 w 10480562"/>
              <a:gd name="connsiteY2743" fmla="*/ 281166 h 6014735"/>
              <a:gd name="connsiteX2744" fmla="*/ 7453647 w 10480562"/>
              <a:gd name="connsiteY2744" fmla="*/ 281166 h 6014735"/>
              <a:gd name="connsiteX2745" fmla="*/ 7464399 w 10480562"/>
              <a:gd name="connsiteY2745" fmla="*/ 277390 h 6014735"/>
              <a:gd name="connsiteX2746" fmla="*/ 160411 w 10480562"/>
              <a:gd name="connsiteY2746" fmla="*/ 267751 h 6014735"/>
              <a:gd name="connsiteX2747" fmla="*/ 164109 w 10480562"/>
              <a:gd name="connsiteY2747" fmla="*/ 267751 h 6014735"/>
              <a:gd name="connsiteX2748" fmla="*/ 150920 w 10480562"/>
              <a:gd name="connsiteY2748" fmla="*/ 299677 h 6014735"/>
              <a:gd name="connsiteX2749" fmla="*/ 155216 w 10480562"/>
              <a:gd name="connsiteY2749" fmla="*/ 288435 h 6014735"/>
              <a:gd name="connsiteX2750" fmla="*/ 140454 w 10480562"/>
              <a:gd name="connsiteY2750" fmla="*/ 274872 h 6014735"/>
              <a:gd name="connsiteX2751" fmla="*/ 152048 w 10480562"/>
              <a:gd name="connsiteY2751" fmla="*/ 268135 h 6014735"/>
              <a:gd name="connsiteX2752" fmla="*/ 7916835 w 10480562"/>
              <a:gd name="connsiteY2752" fmla="*/ 259990 h 6014735"/>
              <a:gd name="connsiteX2753" fmla="*/ 7915536 w 10480562"/>
              <a:gd name="connsiteY2753" fmla="*/ 294581 h 6014735"/>
              <a:gd name="connsiteX2754" fmla="*/ 7915536 w 10480562"/>
              <a:gd name="connsiteY2754" fmla="*/ 267746 h 6014735"/>
              <a:gd name="connsiteX2755" fmla="*/ 7916835 w 10480562"/>
              <a:gd name="connsiteY2755" fmla="*/ 259990 h 6014735"/>
              <a:gd name="connsiteX2756" fmla="*/ 8018993 w 10480562"/>
              <a:gd name="connsiteY2756" fmla="*/ 256862 h 6014735"/>
              <a:gd name="connsiteX2757" fmla="*/ 8025810 w 10480562"/>
              <a:gd name="connsiteY2757" fmla="*/ 257962 h 6014735"/>
              <a:gd name="connsiteX2758" fmla="*/ 8031005 w 10480562"/>
              <a:gd name="connsiteY2758" fmla="*/ 267746 h 6014735"/>
              <a:gd name="connsiteX2759" fmla="*/ 8017950 w 10480562"/>
              <a:gd name="connsiteY2759" fmla="*/ 255917 h 6014735"/>
              <a:gd name="connsiteX2760" fmla="*/ 8018993 w 10480562"/>
              <a:gd name="connsiteY2760" fmla="*/ 256862 h 6014735"/>
              <a:gd name="connsiteX2761" fmla="*/ 8017149 w 10480562"/>
              <a:gd name="connsiteY2761" fmla="*/ 256564 h 6014735"/>
              <a:gd name="connsiteX2762" fmla="*/ 8382046 w 10480562"/>
              <a:gd name="connsiteY2762" fmla="*/ 254331 h 6014735"/>
              <a:gd name="connsiteX2763" fmla="*/ 8386664 w 10480562"/>
              <a:gd name="connsiteY2763" fmla="*/ 254331 h 6014735"/>
              <a:gd name="connsiteX2764" fmla="*/ 8386664 w 10480562"/>
              <a:gd name="connsiteY2764" fmla="*/ 290110 h 6014735"/>
              <a:gd name="connsiteX2765" fmla="*/ 8382046 w 10480562"/>
              <a:gd name="connsiteY2765" fmla="*/ 254331 h 6014735"/>
              <a:gd name="connsiteX2766" fmla="*/ 368264 w 10480562"/>
              <a:gd name="connsiteY2766" fmla="*/ 254331 h 6014735"/>
              <a:gd name="connsiteX2767" fmla="*/ 354405 w 10480562"/>
              <a:gd name="connsiteY2767" fmla="*/ 285639 h 6014735"/>
              <a:gd name="connsiteX2768" fmla="*/ 368264 w 10480562"/>
              <a:gd name="connsiteY2768" fmla="*/ 281166 h 6014735"/>
              <a:gd name="connsiteX2769" fmla="*/ 368264 w 10480562"/>
              <a:gd name="connsiteY2769" fmla="*/ 254331 h 6014735"/>
              <a:gd name="connsiteX2770" fmla="*/ 8456218 w 10480562"/>
              <a:gd name="connsiteY2770" fmla="*/ 251171 h 6014735"/>
              <a:gd name="connsiteX2771" fmla="*/ 8456524 w 10480562"/>
              <a:gd name="connsiteY2771" fmla="*/ 252094 h 6014735"/>
              <a:gd name="connsiteX2772" fmla="*/ 8452042 w 10480562"/>
              <a:gd name="connsiteY2772" fmla="*/ 265590 h 6014735"/>
              <a:gd name="connsiteX2773" fmla="*/ 8454796 w 10480562"/>
              <a:gd name="connsiteY2773" fmla="*/ 262715 h 6014735"/>
              <a:gd name="connsiteX2774" fmla="*/ 8469804 w 10480562"/>
              <a:gd name="connsiteY2774" fmla="*/ 263276 h 6014735"/>
              <a:gd name="connsiteX2775" fmla="*/ 8432855 w 10480562"/>
              <a:gd name="connsiteY2775" fmla="*/ 285637 h 6014735"/>
              <a:gd name="connsiteX2776" fmla="*/ 8451648 w 10480562"/>
              <a:gd name="connsiteY2776" fmla="*/ 266006 h 6014735"/>
              <a:gd name="connsiteX2777" fmla="*/ 8454214 w 10480562"/>
              <a:gd name="connsiteY2777" fmla="*/ 252094 h 6014735"/>
              <a:gd name="connsiteX2778" fmla="*/ 8003079 w 10480562"/>
              <a:gd name="connsiteY2778" fmla="*/ 240701 h 6014735"/>
              <a:gd name="connsiteX2779" fmla="*/ 8005696 w 10480562"/>
              <a:gd name="connsiteY2779" fmla="*/ 243528 h 6014735"/>
              <a:gd name="connsiteX2780" fmla="*/ 7998676 w 10480562"/>
              <a:gd name="connsiteY2780" fmla="*/ 245382 h 6014735"/>
              <a:gd name="connsiteX2781" fmla="*/ 8003079 w 10480562"/>
              <a:gd name="connsiteY2781" fmla="*/ 240701 h 6014735"/>
              <a:gd name="connsiteX2782" fmla="*/ 8502138 w 10480562"/>
              <a:gd name="connsiteY2782" fmla="*/ 236443 h 6014735"/>
              <a:gd name="connsiteX2783" fmla="*/ 8548324 w 10480562"/>
              <a:gd name="connsiteY2783" fmla="*/ 236443 h 6014735"/>
              <a:gd name="connsiteX2784" fmla="*/ 8502138 w 10480562"/>
              <a:gd name="connsiteY2784" fmla="*/ 236443 h 6014735"/>
              <a:gd name="connsiteX2785" fmla="*/ 8451325 w 10480562"/>
              <a:gd name="connsiteY2785" fmla="*/ 236443 h 6014735"/>
              <a:gd name="connsiteX2786" fmla="*/ 8488277 w 10480562"/>
              <a:gd name="connsiteY2786" fmla="*/ 236443 h 6014735"/>
              <a:gd name="connsiteX2787" fmla="*/ 8456218 w 10480562"/>
              <a:gd name="connsiteY2787" fmla="*/ 251171 h 6014735"/>
              <a:gd name="connsiteX2788" fmla="*/ 118843 w 10480562"/>
              <a:gd name="connsiteY2788" fmla="*/ 236443 h 6014735"/>
              <a:gd name="connsiteX2789" fmla="*/ 81893 w 10480562"/>
              <a:gd name="connsiteY2789" fmla="*/ 249860 h 6014735"/>
              <a:gd name="connsiteX2790" fmla="*/ 81893 w 10480562"/>
              <a:gd name="connsiteY2790" fmla="*/ 281166 h 6014735"/>
              <a:gd name="connsiteX2791" fmla="*/ 118843 w 10480562"/>
              <a:gd name="connsiteY2791" fmla="*/ 236443 h 6014735"/>
              <a:gd name="connsiteX2792" fmla="*/ 6683117 w 10480562"/>
              <a:gd name="connsiteY2792" fmla="*/ 235400 h 6014735"/>
              <a:gd name="connsiteX2793" fmla="*/ 6710005 w 10480562"/>
              <a:gd name="connsiteY2793" fmla="*/ 240917 h 6014735"/>
              <a:gd name="connsiteX2794" fmla="*/ 6709426 w 10480562"/>
              <a:gd name="connsiteY2794" fmla="*/ 248743 h 6014735"/>
              <a:gd name="connsiteX2795" fmla="*/ 6686069 w 10480562"/>
              <a:gd name="connsiteY2795" fmla="*/ 239695 h 6014735"/>
              <a:gd name="connsiteX2796" fmla="*/ 6853190 w 10480562"/>
              <a:gd name="connsiteY2796" fmla="*/ 231972 h 6014735"/>
              <a:gd name="connsiteX2797" fmla="*/ 6860794 w 10480562"/>
              <a:gd name="connsiteY2797" fmla="*/ 234072 h 6014735"/>
              <a:gd name="connsiteX2798" fmla="*/ 6852555 w 10480562"/>
              <a:gd name="connsiteY2798" fmla="*/ 235671 h 6014735"/>
              <a:gd name="connsiteX2799" fmla="*/ 6894763 w 10480562"/>
              <a:gd name="connsiteY2799" fmla="*/ 227496 h 6014735"/>
              <a:gd name="connsiteX2800" fmla="*/ 6870120 w 10480562"/>
              <a:gd name="connsiteY2800" fmla="*/ 236655 h 6014735"/>
              <a:gd name="connsiteX2801" fmla="*/ 6860794 w 10480562"/>
              <a:gd name="connsiteY2801" fmla="*/ 234072 h 6014735"/>
              <a:gd name="connsiteX2802" fmla="*/ 7967581 w 10480562"/>
              <a:gd name="connsiteY2802" fmla="*/ 226601 h 6014735"/>
              <a:gd name="connsiteX2803" fmla="*/ 7963457 w 10480562"/>
              <a:gd name="connsiteY2803" fmla="*/ 229313 h 6014735"/>
              <a:gd name="connsiteX2804" fmla="*/ 7947867 w 10480562"/>
              <a:gd name="connsiteY2804" fmla="*/ 263276 h 6014735"/>
              <a:gd name="connsiteX2805" fmla="*/ 7947867 w 10480562"/>
              <a:gd name="connsiteY2805" fmla="*/ 236443 h 6014735"/>
              <a:gd name="connsiteX2806" fmla="*/ 7920156 w 10480562"/>
              <a:gd name="connsiteY2806" fmla="*/ 236443 h 6014735"/>
              <a:gd name="connsiteX2807" fmla="*/ 7984819 w 10480562"/>
              <a:gd name="connsiteY2807" fmla="*/ 223023 h 6014735"/>
              <a:gd name="connsiteX2808" fmla="*/ 7967581 w 10480562"/>
              <a:gd name="connsiteY2808" fmla="*/ 226601 h 6014735"/>
              <a:gd name="connsiteX2809" fmla="*/ 7972622 w 10480562"/>
              <a:gd name="connsiteY2809" fmla="*/ 223285 h 6014735"/>
              <a:gd name="connsiteX2810" fmla="*/ 7984819 w 10480562"/>
              <a:gd name="connsiteY2810" fmla="*/ 223023 h 6014735"/>
              <a:gd name="connsiteX2811" fmla="*/ 8358953 w 10480562"/>
              <a:gd name="connsiteY2811" fmla="*/ 218553 h 6014735"/>
              <a:gd name="connsiteX2812" fmla="*/ 8358953 w 10480562"/>
              <a:gd name="connsiteY2812" fmla="*/ 231410 h 6014735"/>
              <a:gd name="connsiteX2813" fmla="*/ 8358953 w 10480562"/>
              <a:gd name="connsiteY2813" fmla="*/ 235041 h 6014735"/>
              <a:gd name="connsiteX2814" fmla="*/ 8393015 w 10480562"/>
              <a:gd name="connsiteY2814" fmla="*/ 224704 h 6014735"/>
              <a:gd name="connsiteX2815" fmla="*/ 8400518 w 10480562"/>
              <a:gd name="connsiteY2815" fmla="*/ 236443 h 6014735"/>
              <a:gd name="connsiteX2816" fmla="*/ 8358953 w 10480562"/>
              <a:gd name="connsiteY2816" fmla="*/ 236443 h 6014735"/>
              <a:gd name="connsiteX2817" fmla="*/ 8358953 w 10480562"/>
              <a:gd name="connsiteY2817" fmla="*/ 254331 h 6014735"/>
              <a:gd name="connsiteX2818" fmla="*/ 8358953 w 10480562"/>
              <a:gd name="connsiteY2818" fmla="*/ 218553 h 6014735"/>
              <a:gd name="connsiteX2819" fmla="*/ 8024350 w 10480562"/>
              <a:gd name="connsiteY2819" fmla="*/ 218195 h 6014735"/>
              <a:gd name="connsiteX2820" fmla="*/ 8021197 w 10480562"/>
              <a:gd name="connsiteY2820" fmla="*/ 230852 h 6014735"/>
              <a:gd name="connsiteX2821" fmla="*/ 8020041 w 10480562"/>
              <a:gd name="connsiteY2821" fmla="*/ 239741 h 6014735"/>
              <a:gd name="connsiteX2822" fmla="*/ 8030431 w 10480562"/>
              <a:gd name="connsiteY2822" fmla="*/ 236998 h 6014735"/>
              <a:gd name="connsiteX2823" fmla="*/ 8031005 w 10480562"/>
              <a:gd name="connsiteY2823" fmla="*/ 245382 h 6014735"/>
              <a:gd name="connsiteX2824" fmla="*/ 8017950 w 10480562"/>
              <a:gd name="connsiteY2824" fmla="*/ 255917 h 6014735"/>
              <a:gd name="connsiteX2825" fmla="*/ 8013107 w 10480562"/>
              <a:gd name="connsiteY2825" fmla="*/ 251533 h 6014735"/>
              <a:gd name="connsiteX2826" fmla="*/ 8005696 w 10480562"/>
              <a:gd name="connsiteY2826" fmla="*/ 243528 h 6014735"/>
              <a:gd name="connsiteX2827" fmla="*/ 8015164 w 10480562"/>
              <a:gd name="connsiteY2827" fmla="*/ 241027 h 6014735"/>
              <a:gd name="connsiteX2828" fmla="*/ 8021192 w 10480562"/>
              <a:gd name="connsiteY2828" fmla="*/ 220790 h 6014735"/>
              <a:gd name="connsiteX2829" fmla="*/ 8040244 w 10480562"/>
              <a:gd name="connsiteY2829" fmla="*/ 205137 h 6014735"/>
              <a:gd name="connsiteX2830" fmla="*/ 8024350 w 10480562"/>
              <a:gd name="connsiteY2830" fmla="*/ 218195 h 6014735"/>
              <a:gd name="connsiteX2831" fmla="*/ 8026175 w 10480562"/>
              <a:gd name="connsiteY2831" fmla="*/ 210866 h 6014735"/>
              <a:gd name="connsiteX2832" fmla="*/ 8040244 w 10480562"/>
              <a:gd name="connsiteY2832" fmla="*/ 205137 h 6014735"/>
              <a:gd name="connsiteX2833" fmla="*/ 6552961 w 10480562"/>
              <a:gd name="connsiteY2833" fmla="*/ 205137 h 6014735"/>
              <a:gd name="connsiteX2834" fmla="*/ 6548922 w 10480562"/>
              <a:gd name="connsiteY2834" fmla="*/ 219670 h 6014735"/>
              <a:gd name="connsiteX2835" fmla="*/ 6541897 w 10480562"/>
              <a:gd name="connsiteY2835" fmla="*/ 224945 h 6014735"/>
              <a:gd name="connsiteX2836" fmla="*/ 6540837 w 10480562"/>
              <a:gd name="connsiteY2836" fmla="*/ 224704 h 6014735"/>
              <a:gd name="connsiteX2837" fmla="*/ 6552961 w 10480562"/>
              <a:gd name="connsiteY2837" fmla="*/ 205137 h 6014735"/>
              <a:gd name="connsiteX2838" fmla="*/ 6843302 w 10480562"/>
              <a:gd name="connsiteY2838" fmla="*/ 198286 h 6014735"/>
              <a:gd name="connsiteX2839" fmla="*/ 6848572 w 10480562"/>
              <a:gd name="connsiteY2839" fmla="*/ 209608 h 6014735"/>
              <a:gd name="connsiteX2840" fmla="*/ 6848572 w 10480562"/>
              <a:gd name="connsiteY2840" fmla="*/ 231972 h 6014735"/>
              <a:gd name="connsiteX2841" fmla="*/ 6848572 w 10480562"/>
              <a:gd name="connsiteY2841" fmla="*/ 233085 h 6014735"/>
              <a:gd name="connsiteX2842" fmla="*/ 6848572 w 10480562"/>
              <a:gd name="connsiteY2842" fmla="*/ 236443 h 6014735"/>
              <a:gd name="connsiteX2843" fmla="*/ 6852555 w 10480562"/>
              <a:gd name="connsiteY2843" fmla="*/ 235671 h 6014735"/>
              <a:gd name="connsiteX2844" fmla="*/ 6851174 w 10480562"/>
              <a:gd name="connsiteY2844" fmla="*/ 243695 h 6014735"/>
              <a:gd name="connsiteX2845" fmla="*/ 6845110 w 10480562"/>
              <a:gd name="connsiteY2845" fmla="*/ 245947 h 6014735"/>
              <a:gd name="connsiteX2846" fmla="*/ 6816238 w 10480562"/>
              <a:gd name="connsiteY2846" fmla="*/ 267751 h 6014735"/>
              <a:gd name="connsiteX2847" fmla="*/ 6783907 w 10480562"/>
              <a:gd name="connsiteY2847" fmla="*/ 267751 h 6014735"/>
              <a:gd name="connsiteX2848" fmla="*/ 6783907 w 10480562"/>
              <a:gd name="connsiteY2848" fmla="*/ 281376 h 6014735"/>
              <a:gd name="connsiteX2849" fmla="*/ 6783907 w 10480562"/>
              <a:gd name="connsiteY2849" fmla="*/ 282846 h 6014735"/>
              <a:gd name="connsiteX2850" fmla="*/ 6783907 w 10480562"/>
              <a:gd name="connsiteY2850" fmla="*/ 294586 h 6014735"/>
              <a:gd name="connsiteX2851" fmla="*/ 6760811 w 10480562"/>
              <a:gd name="connsiteY2851" fmla="*/ 294586 h 6014735"/>
              <a:gd name="connsiteX2852" fmla="*/ 6733100 w 10480562"/>
              <a:gd name="connsiteY2852" fmla="*/ 294586 h 6014735"/>
              <a:gd name="connsiteX2853" fmla="*/ 6733100 w 10480562"/>
              <a:gd name="connsiteY2853" fmla="*/ 281166 h 6014735"/>
              <a:gd name="connsiteX2854" fmla="*/ 6733100 w 10480562"/>
              <a:gd name="connsiteY2854" fmla="*/ 245387 h 6014735"/>
              <a:gd name="connsiteX2855" fmla="*/ 6755039 w 10480562"/>
              <a:gd name="connsiteY2855" fmla="*/ 231970 h 6014735"/>
              <a:gd name="connsiteX2856" fmla="*/ 6759614 w 10480562"/>
              <a:gd name="connsiteY2856" fmla="*/ 231241 h 6014735"/>
              <a:gd name="connsiteX2857" fmla="*/ 6770052 w 10480562"/>
              <a:gd name="connsiteY2857" fmla="*/ 245387 h 6014735"/>
              <a:gd name="connsiteX2858" fmla="*/ 6765577 w 10480562"/>
              <a:gd name="connsiteY2858" fmla="*/ 230292 h 6014735"/>
              <a:gd name="connsiteX2859" fmla="*/ 6759614 w 10480562"/>
              <a:gd name="connsiteY2859" fmla="*/ 231241 h 6014735"/>
              <a:gd name="connsiteX2860" fmla="*/ 6748089 w 10480562"/>
              <a:gd name="connsiteY2860" fmla="*/ 215622 h 6014735"/>
              <a:gd name="connsiteX2861" fmla="*/ 6770627 w 10480562"/>
              <a:gd name="connsiteY2861" fmla="*/ 219670 h 6014735"/>
              <a:gd name="connsiteX2862" fmla="*/ 6802381 w 10480562"/>
              <a:gd name="connsiteY2862" fmla="*/ 209608 h 6014735"/>
              <a:gd name="connsiteX2863" fmla="*/ 6830674 w 10480562"/>
              <a:gd name="connsiteY2863" fmla="*/ 199544 h 6014735"/>
              <a:gd name="connsiteX2864" fmla="*/ 6843302 w 10480562"/>
              <a:gd name="connsiteY2864" fmla="*/ 198286 h 6014735"/>
              <a:gd name="connsiteX2865" fmla="*/ 6679986 w 10480562"/>
              <a:gd name="connsiteY2865" fmla="*/ 196751 h 6014735"/>
              <a:gd name="connsiteX2866" fmla="*/ 6677676 w 10480562"/>
              <a:gd name="connsiteY2866" fmla="*/ 200662 h 6014735"/>
              <a:gd name="connsiteX2867" fmla="*/ 6678265 w 10480562"/>
              <a:gd name="connsiteY2867" fmla="*/ 198663 h 6014735"/>
              <a:gd name="connsiteX2868" fmla="*/ 4197325 w 10480562"/>
              <a:gd name="connsiteY2868" fmla="*/ 191718 h 6014735"/>
              <a:gd name="connsiteX2869" fmla="*/ 4219268 w 10480562"/>
              <a:gd name="connsiteY2869" fmla="*/ 212403 h 6014735"/>
              <a:gd name="connsiteX2870" fmla="*/ 4220423 w 10480562"/>
              <a:gd name="connsiteY2870" fmla="*/ 219505 h 6014735"/>
              <a:gd name="connsiteX2871" fmla="*/ 4220423 w 10480562"/>
              <a:gd name="connsiteY2871" fmla="*/ 223028 h 6014735"/>
              <a:gd name="connsiteX2872" fmla="*/ 4220712 w 10480562"/>
              <a:gd name="connsiteY2872" fmla="*/ 221279 h 6014735"/>
              <a:gd name="connsiteX2873" fmla="*/ 4220423 w 10480562"/>
              <a:gd name="connsiteY2873" fmla="*/ 219505 h 6014735"/>
              <a:gd name="connsiteX2874" fmla="*/ 4220423 w 10480562"/>
              <a:gd name="connsiteY2874" fmla="*/ 216248 h 6014735"/>
              <a:gd name="connsiteX2875" fmla="*/ 4220423 w 10480562"/>
              <a:gd name="connsiteY2875" fmla="*/ 191718 h 6014735"/>
              <a:gd name="connsiteX2876" fmla="*/ 4197325 w 10480562"/>
              <a:gd name="connsiteY2876" fmla="*/ 191718 h 6014735"/>
              <a:gd name="connsiteX2877" fmla="*/ 6746955 w 10480562"/>
              <a:gd name="connsiteY2877" fmla="*/ 191349 h 6014735"/>
              <a:gd name="connsiteX2878" fmla="*/ 6746955 w 10480562"/>
              <a:gd name="connsiteY2878" fmla="*/ 214082 h 6014735"/>
              <a:gd name="connsiteX2879" fmla="*/ 6748089 w 10480562"/>
              <a:gd name="connsiteY2879" fmla="*/ 215622 h 6014735"/>
              <a:gd name="connsiteX2880" fmla="*/ 6714625 w 10480562"/>
              <a:gd name="connsiteY2880" fmla="*/ 209608 h 6014735"/>
              <a:gd name="connsiteX2881" fmla="*/ 6689367 w 10480562"/>
              <a:gd name="connsiteY2881" fmla="*/ 187457 h 6014735"/>
              <a:gd name="connsiteX2882" fmla="*/ 6681138 w 10480562"/>
              <a:gd name="connsiteY2882" fmla="*/ 188925 h 6014735"/>
              <a:gd name="connsiteX2883" fmla="*/ 6678265 w 10480562"/>
              <a:gd name="connsiteY2883" fmla="*/ 198663 h 6014735"/>
              <a:gd name="connsiteX2884" fmla="*/ 6668435 w 10480562"/>
              <a:gd name="connsiteY2884" fmla="*/ 209608 h 6014735"/>
              <a:gd name="connsiteX2885" fmla="*/ 6677676 w 10480562"/>
              <a:gd name="connsiteY2885" fmla="*/ 200662 h 6014735"/>
              <a:gd name="connsiteX2886" fmla="*/ 6705387 w 10480562"/>
              <a:gd name="connsiteY2886" fmla="*/ 200662 h 6014735"/>
              <a:gd name="connsiteX2887" fmla="*/ 6689367 w 10480562"/>
              <a:gd name="connsiteY2887" fmla="*/ 187457 h 6014735"/>
              <a:gd name="connsiteX2888" fmla="*/ 6754216 w 10480562"/>
              <a:gd name="connsiteY2888" fmla="*/ 187247 h 6014735"/>
              <a:gd name="connsiteX2889" fmla="*/ 6770052 w 10480562"/>
              <a:gd name="connsiteY2889" fmla="*/ 187247 h 6014735"/>
              <a:gd name="connsiteX2890" fmla="*/ 6758506 w 10480562"/>
              <a:gd name="connsiteY2890" fmla="*/ 195631 h 6014735"/>
              <a:gd name="connsiteX2891" fmla="*/ 6750129 w 10480562"/>
              <a:gd name="connsiteY2891" fmla="*/ 189555 h 6014735"/>
              <a:gd name="connsiteX2892" fmla="*/ 6746955 w 10480562"/>
              <a:gd name="connsiteY2892" fmla="*/ 187247 h 6014735"/>
              <a:gd name="connsiteX2893" fmla="*/ 6750129 w 10480562"/>
              <a:gd name="connsiteY2893" fmla="*/ 189555 h 6014735"/>
              <a:gd name="connsiteX2894" fmla="*/ 6746955 w 10480562"/>
              <a:gd name="connsiteY2894" fmla="*/ 191349 h 6014735"/>
              <a:gd name="connsiteX2895" fmla="*/ 81893 w 10480562"/>
              <a:gd name="connsiteY2895" fmla="*/ 187247 h 6014735"/>
              <a:gd name="connsiteX2896" fmla="*/ 54178 w 10480562"/>
              <a:gd name="connsiteY2896" fmla="*/ 218553 h 6014735"/>
              <a:gd name="connsiteX2897" fmla="*/ 81893 w 10480562"/>
              <a:gd name="connsiteY2897" fmla="*/ 218553 h 6014735"/>
              <a:gd name="connsiteX2898" fmla="*/ 81893 w 10480562"/>
              <a:gd name="connsiteY2898" fmla="*/ 187247 h 6014735"/>
              <a:gd name="connsiteX2899" fmla="*/ 4243516 w 10480562"/>
              <a:gd name="connsiteY2899" fmla="*/ 178303 h 6014735"/>
              <a:gd name="connsiteX2900" fmla="*/ 4225041 w 10480562"/>
              <a:gd name="connsiteY2900" fmla="*/ 191718 h 6014735"/>
              <a:gd name="connsiteX2901" fmla="*/ 4243516 w 10480562"/>
              <a:gd name="connsiteY2901" fmla="*/ 178303 h 6014735"/>
              <a:gd name="connsiteX2902" fmla="*/ 6798770 w 10480562"/>
              <a:gd name="connsiteY2902" fmla="*/ 162785 h 6014735"/>
              <a:gd name="connsiteX2903" fmla="*/ 6806999 w 10480562"/>
              <a:gd name="connsiteY2903" fmla="*/ 169354 h 6014735"/>
              <a:gd name="connsiteX2904" fmla="*/ 6779288 w 10480562"/>
              <a:gd name="connsiteY2904" fmla="*/ 191718 h 6014735"/>
              <a:gd name="connsiteX2905" fmla="*/ 6798770 w 10480562"/>
              <a:gd name="connsiteY2905" fmla="*/ 162785 h 6014735"/>
              <a:gd name="connsiteX2906" fmla="*/ 6557219 w 10480562"/>
              <a:gd name="connsiteY2906" fmla="*/ 159919 h 6014735"/>
              <a:gd name="connsiteX2907" fmla="*/ 6557579 w 10480562"/>
              <a:gd name="connsiteY2907" fmla="*/ 169354 h 6014735"/>
              <a:gd name="connsiteX2908" fmla="*/ 6557579 w 10480562"/>
              <a:gd name="connsiteY2908" fmla="*/ 191718 h 6014735"/>
              <a:gd name="connsiteX2909" fmla="*/ 6534486 w 10480562"/>
              <a:gd name="connsiteY2909" fmla="*/ 169354 h 6014735"/>
              <a:gd name="connsiteX2910" fmla="*/ 6554694 w 10480562"/>
              <a:gd name="connsiteY2910" fmla="*/ 160970 h 6014735"/>
              <a:gd name="connsiteX2911" fmla="*/ 6557219 w 10480562"/>
              <a:gd name="connsiteY2911" fmla="*/ 159919 h 6014735"/>
              <a:gd name="connsiteX2912" fmla="*/ 7419579 w 10480562"/>
              <a:gd name="connsiteY2912" fmla="*/ 154259 h 6014735"/>
              <a:gd name="connsiteX2913" fmla="*/ 7420596 w 10480562"/>
              <a:gd name="connsiteY2913" fmla="*/ 154317 h 6014735"/>
              <a:gd name="connsiteX2914" fmla="*/ 7421313 w 10480562"/>
              <a:gd name="connsiteY2914" fmla="*/ 155934 h 6014735"/>
              <a:gd name="connsiteX2915" fmla="*/ 7419579 w 10480562"/>
              <a:gd name="connsiteY2915" fmla="*/ 154259 h 6014735"/>
              <a:gd name="connsiteX2916" fmla="*/ 6711048 w 10480562"/>
              <a:gd name="connsiteY2916" fmla="*/ 142524 h 6014735"/>
              <a:gd name="connsiteX2917" fmla="*/ 6717703 w 10480562"/>
              <a:gd name="connsiteY2917" fmla="*/ 142524 h 6014735"/>
              <a:gd name="connsiteX2918" fmla="*/ 6719244 w 10480562"/>
              <a:gd name="connsiteY2918" fmla="*/ 146995 h 6014735"/>
              <a:gd name="connsiteX2919" fmla="*/ 6725018 w 10480562"/>
              <a:gd name="connsiteY2919" fmla="*/ 159295 h 6014735"/>
              <a:gd name="connsiteX2920" fmla="*/ 6557584 w 10480562"/>
              <a:gd name="connsiteY2920" fmla="*/ 142519 h 6014735"/>
              <a:gd name="connsiteX2921" fmla="*/ 6580676 w 10480562"/>
              <a:gd name="connsiteY2921" fmla="*/ 142519 h 6014735"/>
              <a:gd name="connsiteX2922" fmla="*/ 6580099 w 10480562"/>
              <a:gd name="connsiteY2922" fmla="*/ 144197 h 6014735"/>
              <a:gd name="connsiteX2923" fmla="*/ 6557584 w 10480562"/>
              <a:gd name="connsiteY2923" fmla="*/ 142519 h 6014735"/>
              <a:gd name="connsiteX2924" fmla="*/ 6970451 w 10480562"/>
              <a:gd name="connsiteY2924" fmla="*/ 141218 h 6014735"/>
              <a:gd name="connsiteX2925" fmla="*/ 6973282 w 10480562"/>
              <a:gd name="connsiteY2925" fmla="*/ 142524 h 6014735"/>
              <a:gd name="connsiteX2926" fmla="*/ 6973282 w 10480562"/>
              <a:gd name="connsiteY2926" fmla="*/ 182774 h 6014735"/>
              <a:gd name="connsiteX2927" fmla="*/ 6970974 w 10480562"/>
              <a:gd name="connsiteY2927" fmla="*/ 152588 h 6014735"/>
              <a:gd name="connsiteX2928" fmla="*/ 6741260 w 10480562"/>
              <a:gd name="connsiteY2928" fmla="*/ 139139 h 6014735"/>
              <a:gd name="connsiteX2929" fmla="*/ 6741764 w 10480562"/>
              <a:gd name="connsiteY2929" fmla="*/ 141407 h 6014735"/>
              <a:gd name="connsiteX2930" fmla="*/ 6739886 w 10480562"/>
              <a:gd name="connsiteY2930" fmla="*/ 139709 h 6014735"/>
              <a:gd name="connsiteX2931" fmla="*/ 5003757 w 10480562"/>
              <a:gd name="connsiteY2931" fmla="*/ 138748 h 6014735"/>
              <a:gd name="connsiteX2932" fmla="*/ 5017179 w 10480562"/>
              <a:gd name="connsiteY2932" fmla="*/ 139169 h 6014735"/>
              <a:gd name="connsiteX2933" fmla="*/ 5018229 w 10480562"/>
              <a:gd name="connsiteY2933" fmla="*/ 139270 h 6014735"/>
              <a:gd name="connsiteX2934" fmla="*/ 5010251 w 10480562"/>
              <a:gd name="connsiteY2934" fmla="*/ 142524 h 6014735"/>
              <a:gd name="connsiteX2935" fmla="*/ 5003757 w 10480562"/>
              <a:gd name="connsiteY2935" fmla="*/ 138748 h 6014735"/>
              <a:gd name="connsiteX2936" fmla="*/ 8088820 w 10480562"/>
              <a:gd name="connsiteY2936" fmla="*/ 136861 h 6014735"/>
              <a:gd name="connsiteX2937" fmla="*/ 8100871 w 10480562"/>
              <a:gd name="connsiteY2937" fmla="*/ 137488 h 6014735"/>
              <a:gd name="connsiteX2938" fmla="*/ 8114150 w 10480562"/>
              <a:gd name="connsiteY2938" fmla="*/ 142519 h 6014735"/>
              <a:gd name="connsiteX2939" fmla="*/ 8077201 w 10480562"/>
              <a:gd name="connsiteY2939" fmla="*/ 142519 h 6014735"/>
              <a:gd name="connsiteX2940" fmla="*/ 8088820 w 10480562"/>
              <a:gd name="connsiteY2940" fmla="*/ 136861 h 6014735"/>
              <a:gd name="connsiteX2941" fmla="*/ 354405 w 10480562"/>
              <a:gd name="connsiteY2941" fmla="*/ 133580 h 6014735"/>
              <a:gd name="connsiteX2942" fmla="*/ 304779 w 10480562"/>
              <a:gd name="connsiteY2942" fmla="*/ 194979 h 6014735"/>
              <a:gd name="connsiteX2943" fmla="*/ 304030 w 10480562"/>
              <a:gd name="connsiteY2943" fmla="*/ 193116 h 6014735"/>
              <a:gd name="connsiteX2944" fmla="*/ 303859 w 10480562"/>
              <a:gd name="connsiteY2944" fmla="*/ 196121 h 6014735"/>
              <a:gd name="connsiteX2945" fmla="*/ 297447 w 10480562"/>
              <a:gd name="connsiteY2945" fmla="*/ 204051 h 6014735"/>
              <a:gd name="connsiteX2946" fmla="*/ 232584 w 10480562"/>
              <a:gd name="connsiteY2946" fmla="*/ 239799 h 6014735"/>
              <a:gd name="connsiteX2947" fmla="*/ 220460 w 10480562"/>
              <a:gd name="connsiteY2947" fmla="*/ 299054 h 6014735"/>
              <a:gd name="connsiteX2948" fmla="*/ 216625 w 10480562"/>
              <a:gd name="connsiteY2948" fmla="*/ 297198 h 6014735"/>
              <a:gd name="connsiteX2949" fmla="*/ 211799 w 10480562"/>
              <a:gd name="connsiteY2949" fmla="*/ 311914 h 6014735"/>
              <a:gd name="connsiteX2950" fmla="*/ 206604 w 10480562"/>
              <a:gd name="connsiteY2950" fmla="*/ 343779 h 6014735"/>
              <a:gd name="connsiteX2951" fmla="*/ 206604 w 10480562"/>
              <a:gd name="connsiteY2951" fmla="*/ 303525 h 6014735"/>
              <a:gd name="connsiteX2952" fmla="*/ 214956 w 10480562"/>
              <a:gd name="connsiteY2952" fmla="*/ 296392 h 6014735"/>
              <a:gd name="connsiteX2953" fmla="*/ 196211 w 10480562"/>
              <a:gd name="connsiteY2953" fmla="*/ 287317 h 6014735"/>
              <a:gd name="connsiteX2954" fmla="*/ 192746 w 10480562"/>
              <a:gd name="connsiteY2954" fmla="*/ 299054 h 6014735"/>
              <a:gd name="connsiteX2955" fmla="*/ 169652 w 10480562"/>
              <a:gd name="connsiteY2955" fmla="*/ 299054 h 6014735"/>
              <a:gd name="connsiteX2956" fmla="*/ 169652 w 10480562"/>
              <a:gd name="connsiteY2956" fmla="*/ 268309 h 6014735"/>
              <a:gd name="connsiteX2957" fmla="*/ 169652 w 10480562"/>
              <a:gd name="connsiteY2957" fmla="*/ 267751 h 6014735"/>
              <a:gd name="connsiteX2958" fmla="*/ 206604 w 10480562"/>
              <a:gd name="connsiteY2958" fmla="*/ 267751 h 6014735"/>
              <a:gd name="connsiteX2959" fmla="*/ 206604 w 10480562"/>
              <a:gd name="connsiteY2959" fmla="*/ 236443 h 6014735"/>
              <a:gd name="connsiteX2960" fmla="*/ 169652 w 10480562"/>
              <a:gd name="connsiteY2960" fmla="*/ 257909 h 6014735"/>
              <a:gd name="connsiteX2961" fmla="*/ 169652 w 10480562"/>
              <a:gd name="connsiteY2961" fmla="*/ 254331 h 6014735"/>
              <a:gd name="connsiteX2962" fmla="*/ 167807 w 10480562"/>
              <a:gd name="connsiteY2962" fmla="*/ 258802 h 6014735"/>
              <a:gd name="connsiteX2963" fmla="*/ 168120 w 10480562"/>
              <a:gd name="connsiteY2963" fmla="*/ 258802 h 6014735"/>
              <a:gd name="connsiteX2964" fmla="*/ 169652 w 10480562"/>
              <a:gd name="connsiteY2964" fmla="*/ 257909 h 6014735"/>
              <a:gd name="connsiteX2965" fmla="*/ 169652 w 10480562"/>
              <a:gd name="connsiteY2965" fmla="*/ 258802 h 6014735"/>
              <a:gd name="connsiteX2966" fmla="*/ 176585 w 10480562"/>
              <a:gd name="connsiteY2966" fmla="*/ 258802 h 6014735"/>
              <a:gd name="connsiteX2967" fmla="*/ 197369 w 10480562"/>
              <a:gd name="connsiteY2967" fmla="*/ 258802 h 6014735"/>
              <a:gd name="connsiteX2968" fmla="*/ 169652 w 10480562"/>
              <a:gd name="connsiteY2968" fmla="*/ 260142 h 6014735"/>
              <a:gd name="connsiteX2969" fmla="*/ 169652 w 10480562"/>
              <a:gd name="connsiteY2969" fmla="*/ 267751 h 6014735"/>
              <a:gd name="connsiteX2970" fmla="*/ 164109 w 10480562"/>
              <a:gd name="connsiteY2970" fmla="*/ 267751 h 6014735"/>
              <a:gd name="connsiteX2971" fmla="*/ 167201 w 10480562"/>
              <a:gd name="connsiteY2971" fmla="*/ 260260 h 6014735"/>
              <a:gd name="connsiteX2972" fmla="*/ 165461 w 10480562"/>
              <a:gd name="connsiteY2972" fmla="*/ 260347 h 6014735"/>
              <a:gd name="connsiteX2973" fmla="*/ 152048 w 10480562"/>
              <a:gd name="connsiteY2973" fmla="*/ 268135 h 6014735"/>
              <a:gd name="connsiteX2974" fmla="*/ 134025 w 10480562"/>
              <a:gd name="connsiteY2974" fmla="*/ 268968 h 6014735"/>
              <a:gd name="connsiteX2975" fmla="*/ 132702 w 10480562"/>
              <a:gd name="connsiteY2975" fmla="*/ 267751 h 6014735"/>
              <a:gd name="connsiteX2976" fmla="*/ 124038 w 10480562"/>
              <a:gd name="connsiteY2976" fmla="*/ 269427 h 6014735"/>
              <a:gd name="connsiteX2977" fmla="*/ 134025 w 10480562"/>
              <a:gd name="connsiteY2977" fmla="*/ 268968 h 6014735"/>
              <a:gd name="connsiteX2978" fmla="*/ 140454 w 10480562"/>
              <a:gd name="connsiteY2978" fmla="*/ 274872 h 6014735"/>
              <a:gd name="connsiteX2979" fmla="*/ 114225 w 10480562"/>
              <a:gd name="connsiteY2979" fmla="*/ 290110 h 6014735"/>
              <a:gd name="connsiteX2980" fmla="*/ 109607 w 10480562"/>
              <a:gd name="connsiteY2980" fmla="*/ 290110 h 6014735"/>
              <a:gd name="connsiteX2981" fmla="*/ 104986 w 10480562"/>
              <a:gd name="connsiteY2981" fmla="*/ 312474 h 6014735"/>
              <a:gd name="connsiteX2982" fmla="*/ 132702 w 10480562"/>
              <a:gd name="connsiteY2982" fmla="*/ 312474 h 6014735"/>
              <a:gd name="connsiteX2983" fmla="*/ 148741 w 10480562"/>
              <a:gd name="connsiteY2983" fmla="*/ 304949 h 6014735"/>
              <a:gd name="connsiteX2984" fmla="*/ 141936 w 10480562"/>
              <a:gd name="connsiteY2984" fmla="*/ 321418 h 6014735"/>
              <a:gd name="connsiteX2985" fmla="*/ 141936 w 10480562"/>
              <a:gd name="connsiteY2985" fmla="*/ 348253 h 6014735"/>
              <a:gd name="connsiteX2986" fmla="*/ 169652 w 10480562"/>
              <a:gd name="connsiteY2986" fmla="*/ 348253 h 6014735"/>
              <a:gd name="connsiteX2987" fmla="*/ 179412 w 10480562"/>
              <a:gd name="connsiteY2987" fmla="*/ 370298 h 6014735"/>
              <a:gd name="connsiteX2988" fmla="*/ 192607 w 10480562"/>
              <a:gd name="connsiteY2988" fmla="*/ 362300 h 6014735"/>
              <a:gd name="connsiteX2989" fmla="*/ 184665 w 10480562"/>
              <a:gd name="connsiteY2989" fmla="*/ 374525 h 6014735"/>
              <a:gd name="connsiteX2990" fmla="*/ 183794 w 10480562"/>
              <a:gd name="connsiteY2990" fmla="*/ 375088 h 6014735"/>
              <a:gd name="connsiteX2991" fmla="*/ 201986 w 10480562"/>
              <a:gd name="connsiteY2991" fmla="*/ 375088 h 6014735"/>
              <a:gd name="connsiteX2992" fmla="*/ 257410 w 10480562"/>
              <a:gd name="connsiteY2992" fmla="*/ 339309 h 6014735"/>
              <a:gd name="connsiteX2993" fmla="*/ 268182 w 10480562"/>
              <a:gd name="connsiteY2993" fmla="*/ 343779 h 6014735"/>
              <a:gd name="connsiteX2994" fmla="*/ 293785 w 10480562"/>
              <a:gd name="connsiteY2994" fmla="*/ 354404 h 6014735"/>
              <a:gd name="connsiteX2995" fmla="*/ 298980 w 10480562"/>
              <a:gd name="connsiteY2995" fmla="*/ 339309 h 6014735"/>
              <a:gd name="connsiteX2996" fmla="*/ 275887 w 10480562"/>
              <a:gd name="connsiteY2996" fmla="*/ 299054 h 6014735"/>
              <a:gd name="connsiteX2997" fmla="*/ 303598 w 10480562"/>
              <a:gd name="connsiteY2997" fmla="*/ 299054 h 6014735"/>
              <a:gd name="connsiteX2998" fmla="*/ 331312 w 10480562"/>
              <a:gd name="connsiteY2998" fmla="*/ 299054 h 6014735"/>
              <a:gd name="connsiteX2999" fmla="*/ 331312 w 10480562"/>
              <a:gd name="connsiteY2999" fmla="*/ 236443 h 6014735"/>
              <a:gd name="connsiteX3000" fmla="*/ 271269 w 10480562"/>
              <a:gd name="connsiteY3000" fmla="*/ 236443 h 6014735"/>
              <a:gd name="connsiteX3001" fmla="*/ 297447 w 10480562"/>
              <a:gd name="connsiteY3001" fmla="*/ 204051 h 6014735"/>
              <a:gd name="connsiteX3002" fmla="*/ 303598 w 10480562"/>
              <a:gd name="connsiteY3002" fmla="*/ 200662 h 6014735"/>
              <a:gd name="connsiteX3003" fmla="*/ 303859 w 10480562"/>
              <a:gd name="connsiteY3003" fmla="*/ 196121 h 6014735"/>
              <a:gd name="connsiteX3004" fmla="*/ 304779 w 10480562"/>
              <a:gd name="connsiteY3004" fmla="*/ 194979 h 6014735"/>
              <a:gd name="connsiteX3005" fmla="*/ 307062 w 10480562"/>
              <a:gd name="connsiteY3005" fmla="*/ 200662 h 6014735"/>
              <a:gd name="connsiteX3006" fmla="*/ 331312 w 10480562"/>
              <a:gd name="connsiteY3006" fmla="*/ 200662 h 6014735"/>
              <a:gd name="connsiteX3007" fmla="*/ 331312 w 10480562"/>
              <a:gd name="connsiteY3007" fmla="*/ 173830 h 6014735"/>
              <a:gd name="connsiteX3008" fmla="*/ 354405 w 10480562"/>
              <a:gd name="connsiteY3008" fmla="*/ 133580 h 6014735"/>
              <a:gd name="connsiteX3009" fmla="*/ 6738574 w 10480562"/>
              <a:gd name="connsiteY3009" fmla="*/ 127003 h 6014735"/>
              <a:gd name="connsiteX3010" fmla="*/ 6745226 w 10480562"/>
              <a:gd name="connsiteY3010" fmla="*/ 137493 h 6014735"/>
              <a:gd name="connsiteX3011" fmla="*/ 6741260 w 10480562"/>
              <a:gd name="connsiteY3011" fmla="*/ 139139 h 6014735"/>
              <a:gd name="connsiteX3012" fmla="*/ 7449028 w 10480562"/>
              <a:gd name="connsiteY3012" fmla="*/ 115687 h 6014735"/>
              <a:gd name="connsiteX3013" fmla="*/ 7446573 w 10480562"/>
              <a:gd name="connsiteY3013" fmla="*/ 118062 h 6014735"/>
              <a:gd name="connsiteX3014" fmla="*/ 7449028 w 10480562"/>
              <a:gd name="connsiteY3014" fmla="*/ 155934 h 6014735"/>
              <a:gd name="connsiteX3015" fmla="*/ 7420596 w 10480562"/>
              <a:gd name="connsiteY3015" fmla="*/ 154317 h 6014735"/>
              <a:gd name="connsiteX3016" fmla="*/ 7412656 w 10480562"/>
              <a:gd name="connsiteY3016" fmla="*/ 136371 h 6014735"/>
              <a:gd name="connsiteX3017" fmla="*/ 7393602 w 10480562"/>
              <a:gd name="connsiteY3017" fmla="*/ 133575 h 6014735"/>
              <a:gd name="connsiteX3018" fmla="*/ 7449028 w 10480562"/>
              <a:gd name="connsiteY3018" fmla="*/ 115687 h 6014735"/>
              <a:gd name="connsiteX3019" fmla="*/ 5957704 w 10480562"/>
              <a:gd name="connsiteY3019" fmla="*/ 109678 h 6014735"/>
              <a:gd name="connsiteX3020" fmla="*/ 5968562 w 10480562"/>
              <a:gd name="connsiteY3020" fmla="*/ 112805 h 6014735"/>
              <a:gd name="connsiteX3021" fmla="*/ 5947886 w 10480562"/>
              <a:gd name="connsiteY3021" fmla="*/ 120160 h 6014735"/>
              <a:gd name="connsiteX3022" fmla="*/ 5947258 w 10480562"/>
              <a:gd name="connsiteY3022" fmla="*/ 117935 h 6014735"/>
              <a:gd name="connsiteX3023" fmla="*/ 7125921 w 10480562"/>
              <a:gd name="connsiteY3023" fmla="*/ 109253 h 6014735"/>
              <a:gd name="connsiteX3024" fmla="*/ 7139560 w 10480562"/>
              <a:gd name="connsiteY3024" fmla="*/ 120156 h 6014735"/>
              <a:gd name="connsiteX3025" fmla="*/ 7218083 w 10480562"/>
              <a:gd name="connsiteY3025" fmla="*/ 120156 h 6014735"/>
              <a:gd name="connsiteX3026" fmla="*/ 7079515 w 10480562"/>
              <a:gd name="connsiteY3026" fmla="*/ 173830 h 6014735"/>
              <a:gd name="connsiteX3027" fmla="*/ 7079515 w 10480562"/>
              <a:gd name="connsiteY3027" fmla="*/ 146995 h 6014735"/>
              <a:gd name="connsiteX3028" fmla="*/ 7139560 w 10480562"/>
              <a:gd name="connsiteY3028" fmla="*/ 146995 h 6014735"/>
              <a:gd name="connsiteX3029" fmla="*/ 7127435 w 10480562"/>
              <a:gd name="connsiteY3029" fmla="*/ 113449 h 6014735"/>
              <a:gd name="connsiteX3030" fmla="*/ 7125921 w 10480562"/>
              <a:gd name="connsiteY3030" fmla="*/ 109253 h 6014735"/>
              <a:gd name="connsiteX3031" fmla="*/ 5988809 w 10480562"/>
              <a:gd name="connsiteY3031" fmla="*/ 108838 h 6014735"/>
              <a:gd name="connsiteX3032" fmla="*/ 5994077 w 10480562"/>
              <a:gd name="connsiteY3032" fmla="*/ 120160 h 6014735"/>
              <a:gd name="connsiteX3033" fmla="*/ 5968562 w 10480562"/>
              <a:gd name="connsiteY3033" fmla="*/ 112805 h 6014735"/>
              <a:gd name="connsiteX3034" fmla="*/ 5976179 w 10480562"/>
              <a:gd name="connsiteY3034" fmla="*/ 110096 h 6014735"/>
              <a:gd name="connsiteX3035" fmla="*/ 5988809 w 10480562"/>
              <a:gd name="connsiteY3035" fmla="*/ 108838 h 6014735"/>
              <a:gd name="connsiteX3036" fmla="*/ 6733100 w 10480562"/>
              <a:gd name="connsiteY3036" fmla="*/ 102272 h 6014735"/>
              <a:gd name="connsiteX3037" fmla="*/ 6738574 w 10480562"/>
              <a:gd name="connsiteY3037" fmla="*/ 127003 h 6014735"/>
              <a:gd name="connsiteX3038" fmla="*/ 6737648 w 10480562"/>
              <a:gd name="connsiteY3038" fmla="*/ 125542 h 6014735"/>
              <a:gd name="connsiteX3039" fmla="*/ 6733100 w 10480562"/>
              <a:gd name="connsiteY3039" fmla="*/ 102272 h 6014735"/>
              <a:gd name="connsiteX3040" fmla="*/ 7484245 w 10480562"/>
              <a:gd name="connsiteY3040" fmla="*/ 97801 h 6014735"/>
              <a:gd name="connsiteX3041" fmla="*/ 7490596 w 10480562"/>
              <a:gd name="connsiteY3041" fmla="*/ 106745 h 6014735"/>
              <a:gd name="connsiteX3042" fmla="*/ 7458267 w 10480562"/>
              <a:gd name="connsiteY3042" fmla="*/ 138051 h 6014735"/>
              <a:gd name="connsiteX3043" fmla="*/ 7484245 w 10480562"/>
              <a:gd name="connsiteY3043" fmla="*/ 97801 h 6014735"/>
              <a:gd name="connsiteX3044" fmla="*/ 8663798 w 10480562"/>
              <a:gd name="connsiteY3044" fmla="*/ 93325 h 6014735"/>
              <a:gd name="connsiteX3045" fmla="*/ 8663798 w 10480562"/>
              <a:gd name="connsiteY3045" fmla="*/ 115687 h 6014735"/>
              <a:gd name="connsiteX3046" fmla="*/ 8663798 w 10480562"/>
              <a:gd name="connsiteY3046" fmla="*/ 93325 h 6014735"/>
              <a:gd name="connsiteX3047" fmla="*/ 7353258 w 10480562"/>
              <a:gd name="connsiteY3047" fmla="*/ 92835 h 6014735"/>
              <a:gd name="connsiteX3048" fmla="*/ 7352029 w 10480562"/>
              <a:gd name="connsiteY3048" fmla="*/ 111211 h 6014735"/>
              <a:gd name="connsiteX3049" fmla="*/ 7375127 w 10480562"/>
              <a:gd name="connsiteY3049" fmla="*/ 155934 h 6014735"/>
              <a:gd name="connsiteX3050" fmla="*/ 7375127 w 10480562"/>
              <a:gd name="connsiteY3050" fmla="*/ 162088 h 6014735"/>
              <a:gd name="connsiteX3051" fmla="*/ 7375127 w 10480562"/>
              <a:gd name="connsiteY3051" fmla="*/ 178298 h 6014735"/>
              <a:gd name="connsiteX3052" fmla="*/ 7342793 w 10480562"/>
              <a:gd name="connsiteY3052" fmla="*/ 178298 h 6014735"/>
              <a:gd name="connsiteX3053" fmla="*/ 7315077 w 10480562"/>
              <a:gd name="connsiteY3053" fmla="*/ 169354 h 6014735"/>
              <a:gd name="connsiteX3054" fmla="*/ 7268891 w 10480562"/>
              <a:gd name="connsiteY3054" fmla="*/ 142519 h 6014735"/>
              <a:gd name="connsiteX3055" fmla="*/ 7291984 w 10480562"/>
              <a:gd name="connsiteY3055" fmla="*/ 142519 h 6014735"/>
              <a:gd name="connsiteX3056" fmla="*/ 7305843 w 10480562"/>
              <a:gd name="connsiteY3056" fmla="*/ 142519 h 6014735"/>
              <a:gd name="connsiteX3057" fmla="*/ 7328936 w 10480562"/>
              <a:gd name="connsiteY3057" fmla="*/ 142519 h 6014735"/>
              <a:gd name="connsiteX3058" fmla="*/ 7305843 w 10480562"/>
              <a:gd name="connsiteY3058" fmla="*/ 142519 h 6014735"/>
              <a:gd name="connsiteX3059" fmla="*/ 7353258 w 10480562"/>
              <a:gd name="connsiteY3059" fmla="*/ 92835 h 6014735"/>
              <a:gd name="connsiteX3060" fmla="*/ 6920813 w 10480562"/>
              <a:gd name="connsiteY3060" fmla="*/ 92278 h 6014735"/>
              <a:gd name="connsiteX3061" fmla="*/ 6927092 w 10480562"/>
              <a:gd name="connsiteY3061" fmla="*/ 102272 h 6014735"/>
              <a:gd name="connsiteX3062" fmla="*/ 6968664 w 10480562"/>
              <a:gd name="connsiteY3062" fmla="*/ 102272 h 6014735"/>
              <a:gd name="connsiteX3063" fmla="*/ 6970451 w 10480562"/>
              <a:gd name="connsiteY3063" fmla="*/ 141218 h 6014735"/>
              <a:gd name="connsiteX3064" fmla="*/ 6947877 w 10480562"/>
              <a:gd name="connsiteY3064" fmla="*/ 130785 h 6014735"/>
              <a:gd name="connsiteX3065" fmla="*/ 6922474 w 10480562"/>
              <a:gd name="connsiteY3065" fmla="*/ 142524 h 6014735"/>
              <a:gd name="connsiteX3066" fmla="*/ 6911164 w 10480562"/>
              <a:gd name="connsiteY3066" fmla="*/ 169354 h 6014735"/>
              <a:gd name="connsiteX3067" fmla="*/ 6927092 w 10480562"/>
              <a:gd name="connsiteY3067" fmla="*/ 169354 h 6014735"/>
              <a:gd name="connsiteX3068" fmla="*/ 6894763 w 10480562"/>
              <a:gd name="connsiteY3068" fmla="*/ 169354 h 6014735"/>
              <a:gd name="connsiteX3069" fmla="*/ 6899381 w 10480562"/>
              <a:gd name="connsiteY3069" fmla="*/ 169354 h 6014735"/>
              <a:gd name="connsiteX3070" fmla="*/ 6899381 w 10480562"/>
              <a:gd name="connsiteY3070" fmla="*/ 168796 h 6014735"/>
              <a:gd name="connsiteX3071" fmla="*/ 6899381 w 10480562"/>
              <a:gd name="connsiteY3071" fmla="*/ 165446 h 6014735"/>
              <a:gd name="connsiteX3072" fmla="*/ 6899381 w 10480562"/>
              <a:gd name="connsiteY3072" fmla="*/ 146995 h 6014735"/>
              <a:gd name="connsiteX3073" fmla="*/ 6920813 w 10480562"/>
              <a:gd name="connsiteY3073" fmla="*/ 92278 h 6014735"/>
              <a:gd name="connsiteX3074" fmla="*/ 6569707 w 10480562"/>
              <a:gd name="connsiteY3074" fmla="*/ 83194 h 6014735"/>
              <a:gd name="connsiteX3075" fmla="*/ 6585295 w 10480562"/>
              <a:gd name="connsiteY3075" fmla="*/ 97797 h 6014735"/>
              <a:gd name="connsiteX3076" fmla="*/ 6585295 w 10480562"/>
              <a:gd name="connsiteY3076" fmla="*/ 142519 h 6014735"/>
              <a:gd name="connsiteX3077" fmla="*/ 6580676 w 10480562"/>
              <a:gd name="connsiteY3077" fmla="*/ 142519 h 6014735"/>
              <a:gd name="connsiteX3078" fmla="*/ 6585295 w 10480562"/>
              <a:gd name="connsiteY3078" fmla="*/ 129104 h 6014735"/>
              <a:gd name="connsiteX3079" fmla="*/ 6569707 w 10480562"/>
              <a:gd name="connsiteY3079" fmla="*/ 83194 h 6014735"/>
              <a:gd name="connsiteX3080" fmla="*/ 6852396 w 10480562"/>
              <a:gd name="connsiteY3080" fmla="*/ 82001 h 6014735"/>
              <a:gd name="connsiteX3081" fmla="*/ 6867624 w 10480562"/>
              <a:gd name="connsiteY3081" fmla="*/ 83259 h 6014735"/>
              <a:gd name="connsiteX3082" fmla="*/ 6885522 w 10480562"/>
              <a:gd name="connsiteY3082" fmla="*/ 93323 h 6014735"/>
              <a:gd name="connsiteX3083" fmla="*/ 6839331 w 10480562"/>
              <a:gd name="connsiteY3083" fmla="*/ 93323 h 6014735"/>
              <a:gd name="connsiteX3084" fmla="*/ 6852396 w 10480562"/>
              <a:gd name="connsiteY3084" fmla="*/ 82001 h 6014735"/>
              <a:gd name="connsiteX3085" fmla="*/ 5181152 w 10480562"/>
              <a:gd name="connsiteY3085" fmla="*/ 79911 h 6014735"/>
              <a:gd name="connsiteX3086" fmla="*/ 5102627 w 10480562"/>
              <a:gd name="connsiteY3086" fmla="*/ 142524 h 6014735"/>
              <a:gd name="connsiteX3087" fmla="*/ 5051823 w 10480562"/>
              <a:gd name="connsiteY3087" fmla="*/ 142524 h 6014735"/>
              <a:gd name="connsiteX3088" fmla="*/ 5018229 w 10480562"/>
              <a:gd name="connsiteY3088" fmla="*/ 139270 h 6014735"/>
              <a:gd name="connsiteX3089" fmla="*/ 5043161 w 10480562"/>
              <a:gd name="connsiteY3089" fmla="*/ 129104 h 6014735"/>
              <a:gd name="connsiteX3090" fmla="*/ 5037966 w 10480562"/>
              <a:gd name="connsiteY3090" fmla="*/ 115689 h 6014735"/>
              <a:gd name="connsiteX3091" fmla="*/ 4982540 w 10480562"/>
              <a:gd name="connsiteY3091" fmla="*/ 151468 h 6014735"/>
              <a:gd name="connsiteX3092" fmla="*/ 4982540 w 10480562"/>
              <a:gd name="connsiteY3092" fmla="*/ 178303 h 6014735"/>
              <a:gd name="connsiteX3093" fmla="*/ 4932887 w 10480562"/>
              <a:gd name="connsiteY3093" fmla="*/ 212401 h 6014735"/>
              <a:gd name="connsiteX3094" fmla="*/ 4886368 w 10480562"/>
              <a:gd name="connsiteY3094" fmla="*/ 232165 h 6014735"/>
              <a:gd name="connsiteX3095" fmla="*/ 4885540 w 10480562"/>
              <a:gd name="connsiteY3095" fmla="*/ 233648 h 6014735"/>
              <a:gd name="connsiteX3096" fmla="*/ 4875375 w 10480562"/>
              <a:gd name="connsiteY3096" fmla="*/ 249952 h 6014735"/>
              <a:gd name="connsiteX3097" fmla="*/ 4875203 w 10480562"/>
              <a:gd name="connsiteY3097" fmla="*/ 252417 h 6014735"/>
              <a:gd name="connsiteX3098" fmla="*/ 4873340 w 10480562"/>
              <a:gd name="connsiteY3098" fmla="*/ 253216 h 6014735"/>
              <a:gd name="connsiteX3099" fmla="*/ 4867065 w 10480562"/>
              <a:gd name="connsiteY3099" fmla="*/ 263276 h 6014735"/>
              <a:gd name="connsiteX3100" fmla="*/ 4859273 w 10480562"/>
              <a:gd name="connsiteY3100" fmla="*/ 259232 h 6014735"/>
              <a:gd name="connsiteX3101" fmla="*/ 4847132 w 10480562"/>
              <a:gd name="connsiteY3101" fmla="*/ 264425 h 6014735"/>
              <a:gd name="connsiteX3102" fmla="*/ 4845706 w 10480562"/>
              <a:gd name="connsiteY3102" fmla="*/ 266071 h 6014735"/>
              <a:gd name="connsiteX3103" fmla="*/ 4839948 w 10480562"/>
              <a:gd name="connsiteY3103" fmla="*/ 267498 h 6014735"/>
              <a:gd name="connsiteX3104" fmla="*/ 4839354 w 10480562"/>
              <a:gd name="connsiteY3104" fmla="*/ 267751 h 6014735"/>
              <a:gd name="connsiteX3105" fmla="*/ 4790274 w 10480562"/>
              <a:gd name="connsiteY3105" fmla="*/ 305763 h 6014735"/>
              <a:gd name="connsiteX3106" fmla="*/ 4747292 w 10480562"/>
              <a:gd name="connsiteY3106" fmla="*/ 325889 h 6014735"/>
              <a:gd name="connsiteX3107" fmla="*/ 4746978 w 10480562"/>
              <a:gd name="connsiteY3107" fmla="*/ 325889 h 6014735"/>
              <a:gd name="connsiteX3108" fmla="*/ 4719262 w 10480562"/>
              <a:gd name="connsiteY3108" fmla="*/ 325889 h 6014735"/>
              <a:gd name="connsiteX3109" fmla="*/ 4708872 w 10480562"/>
              <a:gd name="connsiteY3109" fmla="*/ 329802 h 6014735"/>
              <a:gd name="connsiteX3110" fmla="*/ 4712809 w 10480562"/>
              <a:gd name="connsiteY3110" fmla="*/ 340190 h 6014735"/>
              <a:gd name="connsiteX3111" fmla="*/ 4656907 w 10480562"/>
              <a:gd name="connsiteY3111" fmla="*/ 362225 h 6014735"/>
              <a:gd name="connsiteX3112" fmla="*/ 4645360 w 10480562"/>
              <a:gd name="connsiteY3112" fmla="*/ 397447 h 6014735"/>
              <a:gd name="connsiteX3113" fmla="*/ 4608411 w 10480562"/>
              <a:gd name="connsiteY3113" fmla="*/ 415337 h 6014735"/>
              <a:gd name="connsiteX3114" fmla="*/ 4585313 w 10480562"/>
              <a:gd name="connsiteY3114" fmla="*/ 415337 h 6014735"/>
              <a:gd name="connsiteX3115" fmla="*/ 4585313 w 10480562"/>
              <a:gd name="connsiteY3115" fmla="*/ 418130 h 6014735"/>
              <a:gd name="connsiteX3116" fmla="*/ 4585313 w 10480562"/>
              <a:gd name="connsiteY3116" fmla="*/ 426519 h 6014735"/>
              <a:gd name="connsiteX3117" fmla="*/ 4571454 w 10480562"/>
              <a:gd name="connsiteY3117" fmla="*/ 433225 h 6014735"/>
              <a:gd name="connsiteX3118" fmla="*/ 4529886 w 10480562"/>
              <a:gd name="connsiteY3118" fmla="*/ 433225 h 6014735"/>
              <a:gd name="connsiteX3119" fmla="*/ 4529886 w 10480562"/>
              <a:gd name="connsiteY3119" fmla="*/ 437701 h 6014735"/>
              <a:gd name="connsiteX3120" fmla="*/ 4529886 w 10480562"/>
              <a:gd name="connsiteY3120" fmla="*/ 469004 h 6014735"/>
              <a:gd name="connsiteX3121" fmla="*/ 4529886 w 10480562"/>
              <a:gd name="connsiteY3121" fmla="*/ 437701 h 6014735"/>
              <a:gd name="connsiteX3122" fmla="*/ 4562220 w 10480562"/>
              <a:gd name="connsiteY3122" fmla="*/ 437701 h 6014735"/>
              <a:gd name="connsiteX3123" fmla="*/ 4585313 w 10480562"/>
              <a:gd name="connsiteY3123" fmla="*/ 437701 h 6014735"/>
              <a:gd name="connsiteX3124" fmla="*/ 4585313 w 10480562"/>
              <a:gd name="connsiteY3124" fmla="*/ 426519 h 6014735"/>
              <a:gd name="connsiteX3125" fmla="*/ 4608411 w 10480562"/>
              <a:gd name="connsiteY3125" fmla="*/ 415337 h 6014735"/>
              <a:gd name="connsiteX3126" fmla="*/ 4617645 w 10480562"/>
              <a:gd name="connsiteY3126" fmla="*/ 415337 h 6014735"/>
              <a:gd name="connsiteX3127" fmla="*/ 4659215 w 10480562"/>
              <a:gd name="connsiteY3127" fmla="*/ 415337 h 6014735"/>
              <a:gd name="connsiteX3128" fmla="*/ 4659215 w 10480562"/>
              <a:gd name="connsiteY3128" fmla="*/ 392978 h 6014735"/>
              <a:gd name="connsiteX3129" fmla="*/ 4691546 w 10480562"/>
              <a:gd name="connsiteY3129" fmla="*/ 357197 h 6014735"/>
              <a:gd name="connsiteX3130" fmla="*/ 4719262 w 10480562"/>
              <a:gd name="connsiteY3130" fmla="*/ 357197 h 6014735"/>
              <a:gd name="connsiteX3131" fmla="*/ 4712809 w 10480562"/>
              <a:gd name="connsiteY3131" fmla="*/ 340190 h 6014735"/>
              <a:gd name="connsiteX3132" fmla="*/ 4737737 w 10480562"/>
              <a:gd name="connsiteY3132" fmla="*/ 330365 h 6014735"/>
              <a:gd name="connsiteX3133" fmla="*/ 4747292 w 10480562"/>
              <a:gd name="connsiteY3133" fmla="*/ 325889 h 6014735"/>
              <a:gd name="connsiteX3134" fmla="*/ 4770071 w 10480562"/>
              <a:gd name="connsiteY3134" fmla="*/ 325889 h 6014735"/>
              <a:gd name="connsiteX3135" fmla="*/ 4779901 w 10480562"/>
              <a:gd name="connsiteY3135" fmla="*/ 321416 h 6014735"/>
              <a:gd name="connsiteX3136" fmla="*/ 4839354 w 10480562"/>
              <a:gd name="connsiteY3136" fmla="*/ 294347 h 6014735"/>
              <a:gd name="connsiteX3137" fmla="*/ 4857252 w 10480562"/>
              <a:gd name="connsiteY3137" fmla="*/ 286197 h 6014735"/>
              <a:gd name="connsiteX3138" fmla="*/ 4954824 w 10480562"/>
              <a:gd name="connsiteY3138" fmla="*/ 236443 h 6014735"/>
              <a:gd name="connsiteX3139" fmla="*/ 4991776 w 10480562"/>
              <a:gd name="connsiteY3139" fmla="*/ 191718 h 6014735"/>
              <a:gd name="connsiteX3140" fmla="*/ 5042584 w 10480562"/>
              <a:gd name="connsiteY3140" fmla="*/ 231972 h 6014735"/>
              <a:gd name="connsiteX3141" fmla="*/ 5070298 w 10480562"/>
              <a:gd name="connsiteY3141" fmla="*/ 205137 h 6014735"/>
              <a:gd name="connsiteX3142" fmla="*/ 5093393 w 10480562"/>
              <a:gd name="connsiteY3142" fmla="*/ 205137 h 6014735"/>
              <a:gd name="connsiteX3143" fmla="*/ 5093393 w 10480562"/>
              <a:gd name="connsiteY3143" fmla="*/ 178303 h 6014735"/>
              <a:gd name="connsiteX3144" fmla="*/ 5133809 w 10480562"/>
              <a:gd name="connsiteY3144" fmla="*/ 144199 h 6014735"/>
              <a:gd name="connsiteX3145" fmla="*/ 5143504 w 10480562"/>
              <a:gd name="connsiteY3145" fmla="*/ 132658 h 6014735"/>
              <a:gd name="connsiteX3146" fmla="*/ 5149539 w 10480562"/>
              <a:gd name="connsiteY3146" fmla="*/ 142594 h 6014735"/>
              <a:gd name="connsiteX3147" fmla="*/ 5153436 w 10480562"/>
              <a:gd name="connsiteY3147" fmla="*/ 133580 h 6014735"/>
              <a:gd name="connsiteX3148" fmla="*/ 5147953 w 10480562"/>
              <a:gd name="connsiteY3148" fmla="*/ 127359 h 6014735"/>
              <a:gd name="connsiteX3149" fmla="*/ 5143504 w 10480562"/>
              <a:gd name="connsiteY3149" fmla="*/ 132658 h 6014735"/>
              <a:gd name="connsiteX3150" fmla="*/ 5143046 w 10480562"/>
              <a:gd name="connsiteY3150" fmla="*/ 131900 h 6014735"/>
              <a:gd name="connsiteX3151" fmla="*/ 5153436 w 10480562"/>
              <a:gd name="connsiteY3151" fmla="*/ 106745 h 6014735"/>
              <a:gd name="connsiteX3152" fmla="*/ 5181152 w 10480562"/>
              <a:gd name="connsiteY3152" fmla="*/ 106745 h 6014735"/>
              <a:gd name="connsiteX3153" fmla="*/ 5181152 w 10480562"/>
              <a:gd name="connsiteY3153" fmla="*/ 79911 h 6014735"/>
              <a:gd name="connsiteX3154" fmla="*/ 8534467 w 10480562"/>
              <a:gd name="connsiteY3154" fmla="*/ 79908 h 6014735"/>
              <a:gd name="connsiteX3155" fmla="*/ 8511370 w 10480562"/>
              <a:gd name="connsiteY3155" fmla="*/ 124631 h 6014735"/>
              <a:gd name="connsiteX3156" fmla="*/ 8534467 w 10480562"/>
              <a:gd name="connsiteY3156" fmla="*/ 79908 h 6014735"/>
              <a:gd name="connsiteX3157" fmla="*/ 7192535 w 10480562"/>
              <a:gd name="connsiteY3157" fmla="*/ 58177 h 6014735"/>
              <a:gd name="connsiteX3158" fmla="*/ 7204226 w 10480562"/>
              <a:gd name="connsiteY3158" fmla="*/ 70966 h 6014735"/>
              <a:gd name="connsiteX3159" fmla="*/ 7231937 w 10480562"/>
              <a:gd name="connsiteY3159" fmla="*/ 102272 h 6014735"/>
              <a:gd name="connsiteX3160" fmla="*/ 7231937 w 10480562"/>
              <a:gd name="connsiteY3160" fmla="*/ 124634 h 6014735"/>
              <a:gd name="connsiteX3161" fmla="*/ 7204226 w 10480562"/>
              <a:gd name="connsiteY3161" fmla="*/ 97801 h 6014735"/>
              <a:gd name="connsiteX3162" fmla="*/ 7193836 w 10480562"/>
              <a:gd name="connsiteY3162" fmla="*/ 62580 h 6014735"/>
              <a:gd name="connsiteX3163" fmla="*/ 7192535 w 10480562"/>
              <a:gd name="connsiteY3163" fmla="*/ 58177 h 6014735"/>
              <a:gd name="connsiteX3164" fmla="*/ 6779288 w 10480562"/>
              <a:gd name="connsiteY3164" fmla="*/ 57547 h 6014735"/>
              <a:gd name="connsiteX3165" fmla="*/ 6811618 w 10480562"/>
              <a:gd name="connsiteY3165" fmla="*/ 57547 h 6014735"/>
              <a:gd name="connsiteX3166" fmla="*/ 6814652 w 10480562"/>
              <a:gd name="connsiteY3166" fmla="*/ 113345 h 6014735"/>
              <a:gd name="connsiteX3167" fmla="*/ 6828941 w 10480562"/>
              <a:gd name="connsiteY3167" fmla="*/ 108978 h 6014735"/>
              <a:gd name="connsiteX3168" fmla="*/ 6843954 w 10480562"/>
              <a:gd name="connsiteY3168" fmla="*/ 115687 h 6014735"/>
              <a:gd name="connsiteX3169" fmla="*/ 6814780 w 10480562"/>
              <a:gd name="connsiteY3169" fmla="*/ 115687 h 6014735"/>
              <a:gd name="connsiteX3170" fmla="*/ 6816238 w 10480562"/>
              <a:gd name="connsiteY3170" fmla="*/ 142519 h 6014735"/>
              <a:gd name="connsiteX3171" fmla="*/ 6779288 w 10480562"/>
              <a:gd name="connsiteY3171" fmla="*/ 142519 h 6014735"/>
              <a:gd name="connsiteX3172" fmla="*/ 6779288 w 10480562"/>
              <a:gd name="connsiteY3172" fmla="*/ 106740 h 6014735"/>
              <a:gd name="connsiteX3173" fmla="*/ 6779288 w 10480562"/>
              <a:gd name="connsiteY3173" fmla="*/ 57547 h 6014735"/>
              <a:gd name="connsiteX3174" fmla="*/ 8922216 w 10480562"/>
              <a:gd name="connsiteY3174" fmla="*/ 57470 h 6014735"/>
              <a:gd name="connsiteX3175" fmla="*/ 8922455 w 10480562"/>
              <a:gd name="connsiteY3175" fmla="*/ 57544 h 6014735"/>
              <a:gd name="connsiteX3176" fmla="*/ 8964023 w 10480562"/>
              <a:gd name="connsiteY3176" fmla="*/ 70962 h 6014735"/>
              <a:gd name="connsiteX3177" fmla="*/ 8945548 w 10480562"/>
              <a:gd name="connsiteY3177" fmla="*/ 84377 h 6014735"/>
              <a:gd name="connsiteX3178" fmla="*/ 6972551 w 10480562"/>
              <a:gd name="connsiteY3178" fmla="*/ 57445 h 6014735"/>
              <a:gd name="connsiteX3179" fmla="*/ 6972609 w 10480562"/>
              <a:gd name="connsiteY3179" fmla="*/ 57547 h 6014735"/>
              <a:gd name="connsiteX3180" fmla="*/ 6968659 w 10480562"/>
              <a:gd name="connsiteY3180" fmla="*/ 57547 h 6014735"/>
              <a:gd name="connsiteX3181" fmla="*/ 8237704 w 10480562"/>
              <a:gd name="connsiteY3181" fmla="*/ 57407 h 6014735"/>
              <a:gd name="connsiteX3182" fmla="*/ 8248097 w 10480562"/>
              <a:gd name="connsiteY3182" fmla="*/ 88852 h 6014735"/>
              <a:gd name="connsiteX3183" fmla="*/ 8225004 w 10480562"/>
              <a:gd name="connsiteY3183" fmla="*/ 57547 h 6014735"/>
              <a:gd name="connsiteX3184" fmla="*/ 8237704 w 10480562"/>
              <a:gd name="connsiteY3184" fmla="*/ 57407 h 6014735"/>
              <a:gd name="connsiteX3185" fmla="*/ 6972452 w 10480562"/>
              <a:gd name="connsiteY3185" fmla="*/ 57271 h 6014735"/>
              <a:gd name="connsiteX3186" fmla="*/ 6974000 w 10480562"/>
              <a:gd name="connsiteY3186" fmla="*/ 57407 h 6014735"/>
              <a:gd name="connsiteX3187" fmla="*/ 6972551 w 10480562"/>
              <a:gd name="connsiteY3187" fmla="*/ 57445 h 6014735"/>
              <a:gd name="connsiteX3188" fmla="*/ 6969319 w 10480562"/>
              <a:gd name="connsiteY3188" fmla="*/ 53179 h 6014735"/>
              <a:gd name="connsiteX3189" fmla="*/ 6971332 w 10480562"/>
              <a:gd name="connsiteY3189" fmla="*/ 55311 h 6014735"/>
              <a:gd name="connsiteX3190" fmla="*/ 6972452 w 10480562"/>
              <a:gd name="connsiteY3190" fmla="*/ 57271 h 6014735"/>
              <a:gd name="connsiteX3191" fmla="*/ 6968750 w 10480562"/>
              <a:gd name="connsiteY3191" fmla="*/ 56945 h 6014735"/>
              <a:gd name="connsiteX3192" fmla="*/ 6939703 w 10480562"/>
              <a:gd name="connsiteY3192" fmla="*/ 49597 h 6014735"/>
              <a:gd name="connsiteX3193" fmla="*/ 6962885 w 10480562"/>
              <a:gd name="connsiteY3193" fmla="*/ 56429 h 6014735"/>
              <a:gd name="connsiteX3194" fmla="*/ 6968750 w 10480562"/>
              <a:gd name="connsiteY3194" fmla="*/ 56945 h 6014735"/>
              <a:gd name="connsiteX3195" fmla="*/ 6968659 w 10480562"/>
              <a:gd name="connsiteY3195" fmla="*/ 57547 h 6014735"/>
              <a:gd name="connsiteX3196" fmla="*/ 6945567 w 10480562"/>
              <a:gd name="connsiteY3196" fmla="*/ 57547 h 6014735"/>
              <a:gd name="connsiteX3197" fmla="*/ 6571435 w 10480562"/>
              <a:gd name="connsiteY3197" fmla="*/ 48598 h 6014735"/>
              <a:gd name="connsiteX3198" fmla="*/ 6594531 w 10480562"/>
              <a:gd name="connsiteY3198" fmla="*/ 75433 h 6014735"/>
              <a:gd name="connsiteX3199" fmla="*/ 6571435 w 10480562"/>
              <a:gd name="connsiteY3199" fmla="*/ 75433 h 6014735"/>
              <a:gd name="connsiteX3200" fmla="*/ 6571435 w 10480562"/>
              <a:gd name="connsiteY3200" fmla="*/ 48598 h 6014735"/>
              <a:gd name="connsiteX3201" fmla="*/ 6279148 w 10480562"/>
              <a:gd name="connsiteY3201" fmla="*/ 39798 h 6014735"/>
              <a:gd name="connsiteX3202" fmla="*/ 6280447 w 10480562"/>
              <a:gd name="connsiteY3202" fmla="*/ 44132 h 6014735"/>
              <a:gd name="connsiteX3203" fmla="*/ 6280447 w 10480562"/>
              <a:gd name="connsiteY3203" fmla="*/ 48603 h 6014735"/>
              <a:gd name="connsiteX3204" fmla="*/ 6276985 w 10480562"/>
              <a:gd name="connsiteY3204" fmla="*/ 43014 h 6014735"/>
              <a:gd name="connsiteX3205" fmla="*/ 6279148 w 10480562"/>
              <a:gd name="connsiteY3205" fmla="*/ 39798 h 6014735"/>
              <a:gd name="connsiteX3206" fmla="*/ 7705018 w 10480562"/>
              <a:gd name="connsiteY3206" fmla="*/ 37005 h 6014735"/>
              <a:gd name="connsiteX3207" fmla="*/ 7703070 w 10480562"/>
              <a:gd name="connsiteY3207" fmla="*/ 70966 h 6014735"/>
              <a:gd name="connsiteX3208" fmla="*/ 7703070 w 10480562"/>
              <a:gd name="connsiteY3208" fmla="*/ 44132 h 6014735"/>
              <a:gd name="connsiteX3209" fmla="*/ 7705018 w 10480562"/>
              <a:gd name="connsiteY3209" fmla="*/ 37005 h 6014735"/>
              <a:gd name="connsiteX3210" fmla="*/ 8880595 w 10480562"/>
              <a:gd name="connsiteY3210" fmla="*/ 33435 h 6014735"/>
              <a:gd name="connsiteX3211" fmla="*/ 8906286 w 10480562"/>
              <a:gd name="connsiteY3211" fmla="*/ 39096 h 6014735"/>
              <a:gd name="connsiteX3212" fmla="*/ 8922216 w 10480562"/>
              <a:gd name="connsiteY3212" fmla="*/ 57470 h 6014735"/>
              <a:gd name="connsiteX3213" fmla="*/ 8880882 w 10480562"/>
              <a:gd name="connsiteY3213" fmla="*/ 44129 h 6014735"/>
              <a:gd name="connsiteX3214" fmla="*/ 8880595 w 10480562"/>
              <a:gd name="connsiteY3214" fmla="*/ 33435 h 6014735"/>
              <a:gd name="connsiteX3215" fmla="*/ 7000993 w 10480562"/>
              <a:gd name="connsiteY3215" fmla="*/ 30712 h 6014735"/>
              <a:gd name="connsiteX3216" fmla="*/ 7024086 w 10480562"/>
              <a:gd name="connsiteY3216" fmla="*/ 30712 h 6014735"/>
              <a:gd name="connsiteX3217" fmla="*/ 7058730 w 10480562"/>
              <a:gd name="connsiteY3217" fmla="*/ 44129 h 6014735"/>
              <a:gd name="connsiteX3218" fmla="*/ 7074890 w 10480562"/>
              <a:gd name="connsiteY3218" fmla="*/ 44129 h 6014735"/>
              <a:gd name="connsiteX3219" fmla="*/ 7046605 w 10480562"/>
              <a:gd name="connsiteY3219" fmla="*/ 48040 h 6014735"/>
              <a:gd name="connsiteX3220" fmla="*/ 7014850 w 10480562"/>
              <a:gd name="connsiteY3220" fmla="*/ 75437 h 6014735"/>
              <a:gd name="connsiteX3221" fmla="*/ 6979629 w 10480562"/>
              <a:gd name="connsiteY3221" fmla="*/ 69844 h 6014735"/>
              <a:gd name="connsiteX3222" fmla="*/ 6972609 w 10480562"/>
              <a:gd name="connsiteY3222" fmla="*/ 57547 h 6014735"/>
              <a:gd name="connsiteX3223" fmla="*/ 6977898 w 10480562"/>
              <a:gd name="connsiteY3223" fmla="*/ 57547 h 6014735"/>
              <a:gd name="connsiteX3224" fmla="*/ 7000993 w 10480562"/>
              <a:gd name="connsiteY3224" fmla="*/ 30712 h 6014735"/>
              <a:gd name="connsiteX3225" fmla="*/ 5983687 w 10480562"/>
              <a:gd name="connsiteY3225" fmla="*/ 23448 h 6014735"/>
              <a:gd name="connsiteX3226" fmla="*/ 5982207 w 10480562"/>
              <a:gd name="connsiteY3226" fmla="*/ 28460 h 6014735"/>
              <a:gd name="connsiteX3227" fmla="*/ 5987759 w 10480562"/>
              <a:gd name="connsiteY3227" fmla="*/ 25421 h 6014735"/>
              <a:gd name="connsiteX3228" fmla="*/ 6308163 w 10480562"/>
              <a:gd name="connsiteY3228" fmla="*/ 21768 h 6014735"/>
              <a:gd name="connsiteX3229" fmla="*/ 6316875 w 10480562"/>
              <a:gd name="connsiteY3229" fmla="*/ 24066 h 6014735"/>
              <a:gd name="connsiteX3230" fmla="*/ 6308163 w 10480562"/>
              <a:gd name="connsiteY3230" fmla="*/ 25124 h 6014735"/>
              <a:gd name="connsiteX3231" fmla="*/ 6308163 w 10480562"/>
              <a:gd name="connsiteY3231" fmla="*/ 21768 h 6014735"/>
              <a:gd name="connsiteX3232" fmla="*/ 7121088 w 10480562"/>
              <a:gd name="connsiteY3232" fmla="*/ 17295 h 6014735"/>
              <a:gd name="connsiteX3233" fmla="*/ 7171892 w 10480562"/>
              <a:gd name="connsiteY3233" fmla="*/ 17295 h 6014735"/>
              <a:gd name="connsiteX3234" fmla="*/ 7107231 w 10480562"/>
              <a:gd name="connsiteY3234" fmla="*/ 44129 h 6014735"/>
              <a:gd name="connsiteX3235" fmla="*/ 7130324 w 10480562"/>
              <a:gd name="connsiteY3235" fmla="*/ 44129 h 6014735"/>
              <a:gd name="connsiteX3236" fmla="*/ 7091062 w 10480562"/>
              <a:gd name="connsiteY3236" fmla="*/ 54191 h 6014735"/>
              <a:gd name="connsiteX3237" fmla="*/ 7079515 w 10480562"/>
              <a:gd name="connsiteY3237" fmla="*/ 44129 h 6014735"/>
              <a:gd name="connsiteX3238" fmla="*/ 7121088 w 10480562"/>
              <a:gd name="connsiteY3238" fmla="*/ 17295 h 6014735"/>
              <a:gd name="connsiteX3239" fmla="*/ 4465226 w 10480562"/>
              <a:gd name="connsiteY3239" fmla="*/ 17295 h 6014735"/>
              <a:gd name="connsiteX3240" fmla="*/ 4492937 w 10480562"/>
              <a:gd name="connsiteY3240" fmla="*/ 17295 h 6014735"/>
              <a:gd name="connsiteX3241" fmla="*/ 4465226 w 10480562"/>
              <a:gd name="connsiteY3241" fmla="*/ 17295 h 6014735"/>
              <a:gd name="connsiteX3242" fmla="*/ 6552024 w 10480562"/>
              <a:gd name="connsiteY3242" fmla="*/ 13454 h 6014735"/>
              <a:gd name="connsiteX3243" fmla="*/ 6561603 w 10480562"/>
              <a:gd name="connsiteY3243" fmla="*/ 14987 h 6014735"/>
              <a:gd name="connsiteX3244" fmla="*/ 6561477 w 10480562"/>
              <a:gd name="connsiteY3244" fmla="*/ 18277 h 6014735"/>
              <a:gd name="connsiteX3245" fmla="*/ 6549501 w 10480562"/>
              <a:gd name="connsiteY3245" fmla="*/ 16182 h 6014735"/>
              <a:gd name="connsiteX3246" fmla="*/ 6906092 w 10480562"/>
              <a:gd name="connsiteY3246" fmla="*/ 11209 h 6014735"/>
              <a:gd name="connsiteX3247" fmla="*/ 6913812 w 10480562"/>
              <a:gd name="connsiteY3247" fmla="*/ 14499 h 6014735"/>
              <a:gd name="connsiteX3248" fmla="*/ 6939703 w 10480562"/>
              <a:gd name="connsiteY3248" fmla="*/ 49597 h 6014735"/>
              <a:gd name="connsiteX3249" fmla="*/ 6936325 w 10480562"/>
              <a:gd name="connsiteY3249" fmla="*/ 48603 h 6014735"/>
              <a:gd name="connsiteX3250" fmla="*/ 6923625 w 10480562"/>
              <a:gd name="connsiteY3250" fmla="*/ 35183 h 6014735"/>
              <a:gd name="connsiteX3251" fmla="*/ 6403798 w 10480562"/>
              <a:gd name="connsiteY3251" fmla="*/ 7166 h 6014735"/>
              <a:gd name="connsiteX3252" fmla="*/ 6406742 w 10480562"/>
              <a:gd name="connsiteY3252" fmla="*/ 14357 h 6014735"/>
              <a:gd name="connsiteX3253" fmla="*/ 6402704 w 10480562"/>
              <a:gd name="connsiteY3253" fmla="*/ 10447 h 6014735"/>
              <a:gd name="connsiteX3254" fmla="*/ 7364949 w 10480562"/>
              <a:gd name="connsiteY3254" fmla="*/ 7093 h 6014735"/>
              <a:gd name="connsiteX3255" fmla="*/ 7365886 w 10480562"/>
              <a:gd name="connsiteY3255" fmla="*/ 21768 h 6014735"/>
              <a:gd name="connsiteX3256" fmla="*/ 7326626 w 10480562"/>
              <a:gd name="connsiteY3256" fmla="*/ 53074 h 6014735"/>
              <a:gd name="connsiteX3257" fmla="*/ 7304397 w 10480562"/>
              <a:gd name="connsiteY3257" fmla="*/ 56989 h 6014735"/>
              <a:gd name="connsiteX3258" fmla="*/ 7301220 w 10480562"/>
              <a:gd name="connsiteY3258" fmla="*/ 57547 h 6014735"/>
              <a:gd name="connsiteX3259" fmla="*/ 7241178 w 10480562"/>
              <a:gd name="connsiteY3259" fmla="*/ 57547 h 6014735"/>
              <a:gd name="connsiteX3260" fmla="*/ 7305838 w 10480562"/>
              <a:gd name="connsiteY3260" fmla="*/ 48603 h 6014735"/>
              <a:gd name="connsiteX3261" fmla="*/ 7344521 w 10480562"/>
              <a:gd name="connsiteY3261" fmla="*/ 11706 h 6014735"/>
              <a:gd name="connsiteX3262" fmla="*/ 7364949 w 10480562"/>
              <a:gd name="connsiteY3262" fmla="*/ 7093 h 6014735"/>
              <a:gd name="connsiteX3263" fmla="*/ 8778164 w 10480562"/>
              <a:gd name="connsiteY3263" fmla="*/ 5442 h 6014735"/>
              <a:gd name="connsiteX3264" fmla="*/ 8777537 w 10480562"/>
              <a:gd name="connsiteY3264" fmla="*/ 13939 h 6014735"/>
              <a:gd name="connsiteX3265" fmla="*/ 8777319 w 10480562"/>
              <a:gd name="connsiteY3265" fmla="*/ 16875 h 6014735"/>
              <a:gd name="connsiteX3266" fmla="*/ 8616188 w 10480562"/>
              <a:gd name="connsiteY3266" fmla="*/ 0 h 6014735"/>
              <a:gd name="connsiteX3267" fmla="*/ 8618832 w 10480562"/>
              <a:gd name="connsiteY3267" fmla="*/ 0 h 6014735"/>
              <a:gd name="connsiteX3268" fmla="*/ 8615298 w 10480562"/>
              <a:gd name="connsiteY3268" fmla="*/ 5275 h 6014735"/>
              <a:gd name="connsiteX3269" fmla="*/ 8552947 w 10480562"/>
              <a:gd name="connsiteY3269" fmla="*/ 53074 h 6014735"/>
              <a:gd name="connsiteX3270" fmla="*/ 7462631 w 10480562"/>
              <a:gd name="connsiteY3270" fmla="*/ 0 h 6014735"/>
              <a:gd name="connsiteX3271" fmla="*/ 7513418 w 10480562"/>
              <a:gd name="connsiteY3271" fmla="*/ 0 h 6014735"/>
              <a:gd name="connsiteX3272" fmla="*/ 7509075 w 10480562"/>
              <a:gd name="connsiteY3272" fmla="*/ 3878 h 6014735"/>
              <a:gd name="connsiteX3273" fmla="*/ 7476744 w 10480562"/>
              <a:gd name="connsiteY3273" fmla="*/ 21768 h 6014735"/>
              <a:gd name="connsiteX3274" fmla="*/ 7439792 w 10480562"/>
              <a:gd name="connsiteY3274" fmla="*/ 21768 h 6014735"/>
              <a:gd name="connsiteX3275" fmla="*/ 7196923 w 10480562"/>
              <a:gd name="connsiteY3275" fmla="*/ 0 h 6014735"/>
              <a:gd name="connsiteX3276" fmla="*/ 7212271 w 10480562"/>
              <a:gd name="connsiteY3276" fmla="*/ 0 h 6014735"/>
              <a:gd name="connsiteX3277" fmla="*/ 7207690 w 10480562"/>
              <a:gd name="connsiteY3277" fmla="*/ 9470 h 6014735"/>
              <a:gd name="connsiteX3278" fmla="*/ 7199608 w 10480562"/>
              <a:gd name="connsiteY3278" fmla="*/ 12824 h 6014735"/>
              <a:gd name="connsiteX3279" fmla="*/ 6989555 w 10480562"/>
              <a:gd name="connsiteY3279" fmla="*/ 0 h 6014735"/>
              <a:gd name="connsiteX3280" fmla="*/ 6999771 w 10480562"/>
              <a:gd name="connsiteY3280" fmla="*/ 0 h 6014735"/>
              <a:gd name="connsiteX3281" fmla="*/ 7000996 w 10480562"/>
              <a:gd name="connsiteY3281" fmla="*/ 3875 h 6014735"/>
              <a:gd name="connsiteX3282" fmla="*/ 6988872 w 10480562"/>
              <a:gd name="connsiteY3282" fmla="*/ 1637 h 6014735"/>
              <a:gd name="connsiteX3283" fmla="*/ 6880952 w 10480562"/>
              <a:gd name="connsiteY3283" fmla="*/ 0 h 6014735"/>
              <a:gd name="connsiteX3284" fmla="*/ 6901658 w 10480562"/>
              <a:gd name="connsiteY3284" fmla="*/ 0 h 6014735"/>
              <a:gd name="connsiteX3285" fmla="*/ 6900749 w 10480562"/>
              <a:gd name="connsiteY3285" fmla="*/ 383 h 6014735"/>
              <a:gd name="connsiteX3286" fmla="*/ 6903996 w 10480562"/>
              <a:gd name="connsiteY3286" fmla="*/ 8348 h 6014735"/>
              <a:gd name="connsiteX3287" fmla="*/ 6906092 w 10480562"/>
              <a:gd name="connsiteY3287" fmla="*/ 11209 h 6014735"/>
              <a:gd name="connsiteX3288" fmla="*/ 6899376 w 10480562"/>
              <a:gd name="connsiteY3288" fmla="*/ 8348 h 6014735"/>
              <a:gd name="connsiteX3289" fmla="*/ 6862424 w 10480562"/>
              <a:gd name="connsiteY3289" fmla="*/ 8348 h 6014735"/>
              <a:gd name="connsiteX3290" fmla="*/ 6562180 w 10480562"/>
              <a:gd name="connsiteY3290" fmla="*/ 0 h 6014735"/>
              <a:gd name="connsiteX3291" fmla="*/ 6579046 w 10480562"/>
              <a:gd name="connsiteY3291" fmla="*/ 0 h 6014735"/>
              <a:gd name="connsiteX3292" fmla="*/ 6581904 w 10480562"/>
              <a:gd name="connsiteY3292" fmla="*/ 9122 h 6014735"/>
              <a:gd name="connsiteX3293" fmla="*/ 6576058 w 10480562"/>
              <a:gd name="connsiteY3293" fmla="*/ 17297 h 6014735"/>
              <a:gd name="connsiteX3294" fmla="*/ 6561603 w 10480562"/>
              <a:gd name="connsiteY3294" fmla="*/ 14987 h 6014735"/>
              <a:gd name="connsiteX3295" fmla="*/ 6390918 w 10480562"/>
              <a:gd name="connsiteY3295" fmla="*/ 0 h 6014735"/>
              <a:gd name="connsiteX3296" fmla="*/ 6408979 w 10480562"/>
              <a:gd name="connsiteY3296" fmla="*/ 0 h 6014735"/>
              <a:gd name="connsiteX3297" fmla="*/ 6404924 w 10480562"/>
              <a:gd name="connsiteY3297" fmla="*/ 3791 h 6014735"/>
              <a:gd name="connsiteX3298" fmla="*/ 6403798 w 10480562"/>
              <a:gd name="connsiteY3298" fmla="*/ 7166 h 6014735"/>
              <a:gd name="connsiteX3299" fmla="*/ 6403425 w 10480562"/>
              <a:gd name="connsiteY3299" fmla="*/ 6254 h 6014735"/>
              <a:gd name="connsiteX3300" fmla="*/ 6335874 w 10480562"/>
              <a:gd name="connsiteY3300" fmla="*/ 0 h 6014735"/>
              <a:gd name="connsiteX3301" fmla="*/ 6342909 w 10480562"/>
              <a:gd name="connsiteY3301" fmla="*/ 0 h 6014735"/>
              <a:gd name="connsiteX3302" fmla="*/ 6345617 w 10480562"/>
              <a:gd name="connsiteY3302" fmla="*/ 3671 h 6014735"/>
              <a:gd name="connsiteX3303" fmla="*/ 6358967 w 10480562"/>
              <a:gd name="connsiteY3303" fmla="*/ 21768 h 6014735"/>
              <a:gd name="connsiteX3304" fmla="*/ 6352620 w 10480562"/>
              <a:gd name="connsiteY3304" fmla="*/ 33507 h 6014735"/>
              <a:gd name="connsiteX3305" fmla="*/ 6316875 w 10480562"/>
              <a:gd name="connsiteY3305" fmla="*/ 24066 h 6014735"/>
              <a:gd name="connsiteX3306" fmla="*/ 6335874 w 10480562"/>
              <a:gd name="connsiteY3306" fmla="*/ 21768 h 6014735"/>
              <a:gd name="connsiteX3307" fmla="*/ 6229183 w 10480562"/>
              <a:gd name="connsiteY3307" fmla="*/ 0 h 6014735"/>
              <a:gd name="connsiteX3308" fmla="*/ 6256091 w 10480562"/>
              <a:gd name="connsiteY3308" fmla="*/ 0 h 6014735"/>
              <a:gd name="connsiteX3309" fmla="*/ 6243497 w 10480562"/>
              <a:gd name="connsiteY3309" fmla="*/ 3880 h 6014735"/>
              <a:gd name="connsiteX3310" fmla="*/ 6230144 w 10480562"/>
              <a:gd name="connsiteY3310" fmla="*/ 735 h 6014735"/>
              <a:gd name="connsiteX3311" fmla="*/ 6190861 w 10480562"/>
              <a:gd name="connsiteY3311" fmla="*/ 0 h 6014735"/>
              <a:gd name="connsiteX3312" fmla="*/ 6220549 w 10480562"/>
              <a:gd name="connsiteY3312" fmla="*/ 0 h 6014735"/>
              <a:gd name="connsiteX3313" fmla="*/ 6220400 w 10480562"/>
              <a:gd name="connsiteY3313" fmla="*/ 3880 h 6014735"/>
              <a:gd name="connsiteX3314" fmla="*/ 6192689 w 10480562"/>
              <a:gd name="connsiteY3314" fmla="*/ 3880 h 6014735"/>
              <a:gd name="connsiteX3315" fmla="*/ 0 w 10480562"/>
              <a:gd name="connsiteY3315" fmla="*/ 0 h 6014735"/>
              <a:gd name="connsiteX3316" fmla="*/ 4424358 w 10480562"/>
              <a:gd name="connsiteY3316" fmla="*/ 0 h 6014735"/>
              <a:gd name="connsiteX3317" fmla="*/ 4411529 w 10480562"/>
              <a:gd name="connsiteY3317" fmla="*/ 13942 h 6014735"/>
              <a:gd name="connsiteX3318" fmla="*/ 4368226 w 10480562"/>
              <a:gd name="connsiteY3318" fmla="*/ 21768 h 6014735"/>
              <a:gd name="connsiteX3319" fmla="*/ 4331274 w 10480562"/>
              <a:gd name="connsiteY3319" fmla="*/ 21768 h 6014735"/>
              <a:gd name="connsiteX3320" fmla="*/ 4285084 w 10480562"/>
              <a:gd name="connsiteY3320" fmla="*/ 66493 h 6014735"/>
              <a:gd name="connsiteX3321" fmla="*/ 4243516 w 10480562"/>
              <a:gd name="connsiteY3321" fmla="*/ 97801 h 6014735"/>
              <a:gd name="connsiteX3322" fmla="*/ 4174232 w 10480562"/>
              <a:gd name="connsiteY3322" fmla="*/ 124634 h 6014735"/>
              <a:gd name="connsiteX3323" fmla="*/ 4164996 w 10480562"/>
              <a:gd name="connsiteY3323" fmla="*/ 124634 h 6014735"/>
              <a:gd name="connsiteX3324" fmla="*/ 4197325 w 10480562"/>
              <a:gd name="connsiteY3324" fmla="*/ 138051 h 6014735"/>
              <a:gd name="connsiteX3325" fmla="*/ 4174232 w 10480562"/>
              <a:gd name="connsiteY3325" fmla="*/ 124634 h 6014735"/>
              <a:gd name="connsiteX3326" fmla="*/ 4188089 w 10480562"/>
              <a:gd name="connsiteY3326" fmla="*/ 124634 h 6014735"/>
              <a:gd name="connsiteX3327" fmla="*/ 4211182 w 10480562"/>
              <a:gd name="connsiteY3327" fmla="*/ 124634 h 6014735"/>
              <a:gd name="connsiteX3328" fmla="*/ 4271232 w 10480562"/>
              <a:gd name="connsiteY3328" fmla="*/ 97801 h 6014735"/>
              <a:gd name="connsiteX3329" fmla="*/ 4303351 w 10480562"/>
              <a:gd name="connsiteY3329" fmla="*/ 84048 h 6014735"/>
              <a:gd name="connsiteX3330" fmla="*/ 4303563 w 10480562"/>
              <a:gd name="connsiteY3330" fmla="*/ 83819 h 6014735"/>
              <a:gd name="connsiteX3331" fmla="*/ 4303761 w 10480562"/>
              <a:gd name="connsiteY3331" fmla="*/ 83874 h 6014735"/>
              <a:gd name="connsiteX3332" fmla="*/ 4326079 w 10480562"/>
              <a:gd name="connsiteY3332" fmla="*/ 74322 h 6014735"/>
              <a:gd name="connsiteX3333" fmla="*/ 4353450 w 10480562"/>
              <a:gd name="connsiteY3333" fmla="*/ 71544 h 6014735"/>
              <a:gd name="connsiteX3334" fmla="*/ 4356680 w 10480562"/>
              <a:gd name="connsiteY3334" fmla="*/ 64255 h 6014735"/>
              <a:gd name="connsiteX3335" fmla="*/ 4363608 w 10480562"/>
              <a:gd name="connsiteY3335" fmla="*/ 35183 h 6014735"/>
              <a:gd name="connsiteX3336" fmla="*/ 4405176 w 10480562"/>
              <a:gd name="connsiteY3336" fmla="*/ 35183 h 6014735"/>
              <a:gd name="connsiteX3337" fmla="*/ 4373998 w 10480562"/>
              <a:gd name="connsiteY3337" fmla="*/ 40772 h 6014735"/>
              <a:gd name="connsiteX3338" fmla="*/ 4355029 w 10480562"/>
              <a:gd name="connsiteY3338" fmla="*/ 71394 h 6014735"/>
              <a:gd name="connsiteX3339" fmla="*/ 4377465 w 10480562"/>
              <a:gd name="connsiteY3339" fmla="*/ 97801 h 6014735"/>
              <a:gd name="connsiteX3340" fmla="*/ 4455985 w 10480562"/>
              <a:gd name="connsiteY3340" fmla="*/ 97801 h 6014735"/>
              <a:gd name="connsiteX3341" fmla="*/ 4455985 w 10480562"/>
              <a:gd name="connsiteY3341" fmla="*/ 66493 h 6014735"/>
              <a:gd name="connsiteX3342" fmla="*/ 4520650 w 10480562"/>
              <a:gd name="connsiteY3342" fmla="*/ 35188 h 6014735"/>
              <a:gd name="connsiteX3343" fmla="*/ 4543743 w 10480562"/>
              <a:gd name="connsiteY3343" fmla="*/ 35188 h 6014735"/>
              <a:gd name="connsiteX3344" fmla="*/ 4611873 w 10480562"/>
              <a:gd name="connsiteY3344" fmla="*/ 6117 h 6014735"/>
              <a:gd name="connsiteX3345" fmla="*/ 4621676 w 10480562"/>
              <a:gd name="connsiteY3345" fmla="*/ 0 h 6014735"/>
              <a:gd name="connsiteX3346" fmla="*/ 5288543 w 10480562"/>
              <a:gd name="connsiteY3346" fmla="*/ 0 h 6014735"/>
              <a:gd name="connsiteX3347" fmla="*/ 5287893 w 10480562"/>
              <a:gd name="connsiteY3347" fmla="*/ 2274 h 6014735"/>
              <a:gd name="connsiteX3348" fmla="*/ 5287387 w 10480562"/>
              <a:gd name="connsiteY3348" fmla="*/ 8353 h 6014735"/>
              <a:gd name="connsiteX3349" fmla="*/ 5264292 w 10480562"/>
              <a:gd name="connsiteY3349" fmla="*/ 48603 h 6014735"/>
              <a:gd name="connsiteX3350" fmla="*/ 5287387 w 10480562"/>
              <a:gd name="connsiteY3350" fmla="*/ 48603 h 6014735"/>
              <a:gd name="connsiteX3351" fmla="*/ 5347430 w 10480562"/>
              <a:gd name="connsiteY3351" fmla="*/ 48603 h 6014735"/>
              <a:gd name="connsiteX3352" fmla="*/ 5370527 w 10480562"/>
              <a:gd name="connsiteY3352" fmla="*/ 26244 h 6014735"/>
              <a:gd name="connsiteX3353" fmla="*/ 5367279 w 10480562"/>
              <a:gd name="connsiteY3353" fmla="*/ 8143 h 6014735"/>
              <a:gd name="connsiteX3354" fmla="*/ 5362537 w 10480562"/>
              <a:gd name="connsiteY3354" fmla="*/ 0 h 6014735"/>
              <a:gd name="connsiteX3355" fmla="*/ 6119407 w 10480562"/>
              <a:gd name="connsiteY3355" fmla="*/ 0 h 6014735"/>
              <a:gd name="connsiteX3356" fmla="*/ 6123983 w 10480562"/>
              <a:gd name="connsiteY3356" fmla="*/ 13383 h 6014735"/>
              <a:gd name="connsiteX3357" fmla="*/ 6118787 w 10480562"/>
              <a:gd name="connsiteY3357" fmla="*/ 39659 h 6014735"/>
              <a:gd name="connsiteX3358" fmla="*/ 6091071 w 10480562"/>
              <a:gd name="connsiteY3358" fmla="*/ 62017 h 6014735"/>
              <a:gd name="connsiteX3359" fmla="*/ 6044885 w 10480562"/>
              <a:gd name="connsiteY3359" fmla="*/ 62017 h 6014735"/>
              <a:gd name="connsiteX3360" fmla="*/ 6029221 w 10480562"/>
              <a:gd name="connsiteY3360" fmla="*/ 35188 h 6014735"/>
              <a:gd name="connsiteX3361" fmla="*/ 6007936 w 10480562"/>
              <a:gd name="connsiteY3361" fmla="*/ 35188 h 6014735"/>
              <a:gd name="connsiteX3362" fmla="*/ 5995914 w 10480562"/>
              <a:gd name="connsiteY3362" fmla="*/ 29370 h 6014735"/>
              <a:gd name="connsiteX3363" fmla="*/ 5982400 w 10480562"/>
              <a:gd name="connsiteY3363" fmla="*/ 40105 h 6014735"/>
              <a:gd name="connsiteX3364" fmla="*/ 5986820 w 10480562"/>
              <a:gd name="connsiteY3364" fmla="*/ 50100 h 6014735"/>
              <a:gd name="connsiteX3365" fmla="*/ 5990033 w 10480562"/>
              <a:gd name="connsiteY3365" fmla="*/ 49718 h 6014735"/>
              <a:gd name="connsiteX3366" fmla="*/ 5994072 w 10480562"/>
              <a:gd name="connsiteY3366" fmla="*/ 53074 h 6014735"/>
              <a:gd name="connsiteX3367" fmla="*/ 5988136 w 10480562"/>
              <a:gd name="connsiteY3367" fmla="*/ 53074 h 6014735"/>
              <a:gd name="connsiteX3368" fmla="*/ 5992343 w 10480562"/>
              <a:gd name="connsiteY3368" fmla="*/ 62580 h 6014735"/>
              <a:gd name="connsiteX3369" fmla="*/ 5980220 w 10480562"/>
              <a:gd name="connsiteY3369" fmla="*/ 66493 h 6014735"/>
              <a:gd name="connsiteX3370" fmla="*/ 5957617 w 10480562"/>
              <a:gd name="connsiteY3370" fmla="*/ 59792 h 6014735"/>
              <a:gd name="connsiteX3371" fmla="*/ 5947715 w 10480562"/>
              <a:gd name="connsiteY3371" fmla="*/ 67659 h 6014735"/>
              <a:gd name="connsiteX3372" fmla="*/ 5942691 w 10480562"/>
              <a:gd name="connsiteY3372" fmla="*/ 101714 h 6014735"/>
              <a:gd name="connsiteX3373" fmla="*/ 5947258 w 10480562"/>
              <a:gd name="connsiteY3373" fmla="*/ 117935 h 6014735"/>
              <a:gd name="connsiteX3374" fmla="*/ 5931722 w 10480562"/>
              <a:gd name="connsiteY3374" fmla="*/ 130224 h 6014735"/>
              <a:gd name="connsiteX3375" fmla="*/ 5916491 w 10480562"/>
              <a:gd name="connsiteY3375" fmla="*/ 158483 h 6014735"/>
              <a:gd name="connsiteX3376" fmla="*/ 5914980 w 10480562"/>
              <a:gd name="connsiteY3376" fmla="*/ 163205 h 6014735"/>
              <a:gd name="connsiteX3377" fmla="*/ 5914574 w 10480562"/>
              <a:gd name="connsiteY3377" fmla="*/ 163560 h 6014735"/>
              <a:gd name="connsiteX3378" fmla="*/ 5910936 w 10480562"/>
              <a:gd name="connsiteY3378" fmla="*/ 173830 h 6014735"/>
              <a:gd name="connsiteX3379" fmla="*/ 5910936 w 10480562"/>
              <a:gd name="connsiteY3379" fmla="*/ 223028 h 6014735"/>
              <a:gd name="connsiteX3380" fmla="*/ 5910936 w 10480562"/>
              <a:gd name="connsiteY3380" fmla="*/ 225710 h 6014735"/>
              <a:gd name="connsiteX3381" fmla="*/ 5883225 w 10480562"/>
              <a:gd name="connsiteY3381" fmla="*/ 249860 h 6014735"/>
              <a:gd name="connsiteX3382" fmla="*/ 5910936 w 10480562"/>
              <a:gd name="connsiteY3382" fmla="*/ 249860 h 6014735"/>
              <a:gd name="connsiteX3383" fmla="*/ 5910936 w 10480562"/>
              <a:gd name="connsiteY3383" fmla="*/ 246505 h 6014735"/>
              <a:gd name="connsiteX3384" fmla="*/ 5910936 w 10480562"/>
              <a:gd name="connsiteY3384" fmla="*/ 225710 h 6014735"/>
              <a:gd name="connsiteX3385" fmla="*/ 5917870 w 10480562"/>
              <a:gd name="connsiteY3385" fmla="*/ 219670 h 6014735"/>
              <a:gd name="connsiteX3386" fmla="*/ 5938650 w 10480562"/>
              <a:gd name="connsiteY3386" fmla="*/ 209608 h 6014735"/>
              <a:gd name="connsiteX3387" fmla="*/ 5938650 w 10480562"/>
              <a:gd name="connsiteY3387" fmla="*/ 236443 h 6014735"/>
              <a:gd name="connsiteX3388" fmla="*/ 6031029 w 10480562"/>
              <a:gd name="connsiteY3388" fmla="*/ 205137 h 6014735"/>
              <a:gd name="connsiteX3389" fmla="*/ 6003313 w 10480562"/>
              <a:gd name="connsiteY3389" fmla="*/ 236443 h 6014735"/>
              <a:gd name="connsiteX3390" fmla="*/ 6160355 w 10480562"/>
              <a:gd name="connsiteY3390" fmla="*/ 138051 h 6014735"/>
              <a:gd name="connsiteX3391" fmla="*/ 6206545 w 10480562"/>
              <a:gd name="connsiteY3391" fmla="*/ 138051 h 6014735"/>
              <a:gd name="connsiteX3392" fmla="*/ 6298924 w 10480562"/>
              <a:gd name="connsiteY3392" fmla="*/ 111216 h 6014735"/>
              <a:gd name="connsiteX3393" fmla="*/ 6298924 w 10480562"/>
              <a:gd name="connsiteY3393" fmla="*/ 70966 h 6014735"/>
              <a:gd name="connsiteX3394" fmla="*/ 6331256 w 10480562"/>
              <a:gd name="connsiteY3394" fmla="*/ 102272 h 6014735"/>
              <a:gd name="connsiteX3395" fmla="*/ 6298924 w 10480562"/>
              <a:gd name="connsiteY3395" fmla="*/ 48603 h 6014735"/>
              <a:gd name="connsiteX3396" fmla="*/ 6349731 w 10480562"/>
              <a:gd name="connsiteY3396" fmla="*/ 48603 h 6014735"/>
              <a:gd name="connsiteX3397" fmla="*/ 6377442 w 10480562"/>
              <a:gd name="connsiteY3397" fmla="*/ 48603 h 6014735"/>
              <a:gd name="connsiteX3398" fmla="*/ 6377442 w 10480562"/>
              <a:gd name="connsiteY3398" fmla="*/ 40219 h 6014735"/>
              <a:gd name="connsiteX3399" fmla="*/ 6377442 w 10480562"/>
              <a:gd name="connsiteY3399" fmla="*/ 21768 h 6014735"/>
              <a:gd name="connsiteX3400" fmla="*/ 6386683 w 10480562"/>
              <a:gd name="connsiteY3400" fmla="*/ 21768 h 6014735"/>
              <a:gd name="connsiteX3401" fmla="*/ 6409775 w 10480562"/>
              <a:gd name="connsiteY3401" fmla="*/ 21768 h 6014735"/>
              <a:gd name="connsiteX3402" fmla="*/ 6406742 w 10480562"/>
              <a:gd name="connsiteY3402" fmla="*/ 14357 h 6014735"/>
              <a:gd name="connsiteX3403" fmla="*/ 6410932 w 10480562"/>
              <a:gd name="connsiteY3403" fmla="*/ 18415 h 6014735"/>
              <a:gd name="connsiteX3404" fmla="*/ 6419118 w 10480562"/>
              <a:gd name="connsiteY3404" fmla="*/ 20826 h 6014735"/>
              <a:gd name="connsiteX3405" fmla="*/ 6419048 w 10480562"/>
              <a:gd name="connsiteY3405" fmla="*/ 21469 h 6014735"/>
              <a:gd name="connsiteX3406" fmla="*/ 6414398 w 10480562"/>
              <a:gd name="connsiteY3406" fmla="*/ 21768 h 6014735"/>
              <a:gd name="connsiteX3407" fmla="*/ 6419016 w 10480562"/>
              <a:gd name="connsiteY3407" fmla="*/ 21768 h 6014735"/>
              <a:gd name="connsiteX3408" fmla="*/ 6419048 w 10480562"/>
              <a:gd name="connsiteY3408" fmla="*/ 21469 h 6014735"/>
              <a:gd name="connsiteX3409" fmla="*/ 6420892 w 10480562"/>
              <a:gd name="connsiteY3409" fmla="*/ 21350 h 6014735"/>
              <a:gd name="connsiteX3410" fmla="*/ 6419118 w 10480562"/>
              <a:gd name="connsiteY3410" fmla="*/ 20826 h 6014735"/>
              <a:gd name="connsiteX3411" fmla="*/ 6421381 w 10480562"/>
              <a:gd name="connsiteY3411" fmla="*/ 0 h 6014735"/>
              <a:gd name="connsiteX3412" fmla="*/ 6446189 w 10480562"/>
              <a:gd name="connsiteY3412" fmla="*/ 0 h 6014735"/>
              <a:gd name="connsiteX3413" fmla="*/ 6448874 w 10480562"/>
              <a:gd name="connsiteY3413" fmla="*/ 6275 h 6014735"/>
              <a:gd name="connsiteX3414" fmla="*/ 6465202 w 10480562"/>
              <a:gd name="connsiteY3414" fmla="*/ 12824 h 6014735"/>
              <a:gd name="connsiteX3415" fmla="*/ 6454811 w 10480562"/>
              <a:gd name="connsiteY3415" fmla="*/ 1085 h 6014735"/>
              <a:gd name="connsiteX3416" fmla="*/ 6454654 w 10480562"/>
              <a:gd name="connsiteY3416" fmla="*/ 0 h 6014735"/>
              <a:gd name="connsiteX3417" fmla="*/ 6478201 w 10480562"/>
              <a:gd name="connsiteY3417" fmla="*/ 0 h 6014735"/>
              <a:gd name="connsiteX3418" fmla="*/ 6479059 w 10480562"/>
              <a:gd name="connsiteY3418" fmla="*/ 7793 h 6014735"/>
              <a:gd name="connsiteX3419" fmla="*/ 6492916 w 10480562"/>
              <a:gd name="connsiteY3419" fmla="*/ 12824 h 6014735"/>
              <a:gd name="connsiteX3420" fmla="*/ 6498595 w 10480562"/>
              <a:gd name="connsiteY3420" fmla="*/ 0 h 6014735"/>
              <a:gd name="connsiteX3421" fmla="*/ 6504170 w 10480562"/>
              <a:gd name="connsiteY3421" fmla="*/ 0 h 6014735"/>
              <a:gd name="connsiteX3422" fmla="*/ 6510794 w 10480562"/>
              <a:gd name="connsiteY3422" fmla="*/ 8247 h 6014735"/>
              <a:gd name="connsiteX3423" fmla="*/ 6509080 w 10480562"/>
              <a:gd name="connsiteY3423" fmla="*/ 11149 h 6014735"/>
              <a:gd name="connsiteX3424" fmla="*/ 6516011 w 10480562"/>
              <a:gd name="connsiteY3424" fmla="*/ 26244 h 6014735"/>
              <a:gd name="connsiteX3425" fmla="*/ 6513126 w 10480562"/>
              <a:gd name="connsiteY3425" fmla="*/ 11149 h 6014735"/>
              <a:gd name="connsiteX3426" fmla="*/ 6510794 w 10480562"/>
              <a:gd name="connsiteY3426" fmla="*/ 8247 h 6014735"/>
              <a:gd name="connsiteX3427" fmla="*/ 6515663 w 10480562"/>
              <a:gd name="connsiteY3427" fmla="*/ 0 h 6014735"/>
              <a:gd name="connsiteX3428" fmla="*/ 6517544 w 10480562"/>
              <a:gd name="connsiteY3428" fmla="*/ 0 h 6014735"/>
              <a:gd name="connsiteX3429" fmla="*/ 6532320 w 10480562"/>
              <a:gd name="connsiteY3429" fmla="*/ 5698 h 6014735"/>
              <a:gd name="connsiteX3430" fmla="*/ 6549496 w 10480562"/>
              <a:gd name="connsiteY3430" fmla="*/ 16179 h 6014735"/>
              <a:gd name="connsiteX3431" fmla="*/ 6549501 w 10480562"/>
              <a:gd name="connsiteY3431" fmla="*/ 16182 h 6014735"/>
              <a:gd name="connsiteX3432" fmla="*/ 6539681 w 10480562"/>
              <a:gd name="connsiteY3432" fmla="*/ 26801 h 6014735"/>
              <a:gd name="connsiteX3433" fmla="*/ 6534486 w 10480562"/>
              <a:gd name="connsiteY3433" fmla="*/ 53076 h 6014735"/>
              <a:gd name="connsiteX3434" fmla="*/ 6534486 w 10480562"/>
              <a:gd name="connsiteY3434" fmla="*/ 75437 h 6014735"/>
              <a:gd name="connsiteX3435" fmla="*/ 6506775 w 10480562"/>
              <a:gd name="connsiteY3435" fmla="*/ 48603 h 6014735"/>
              <a:gd name="connsiteX3436" fmla="*/ 6493133 w 10480562"/>
              <a:gd name="connsiteY3436" fmla="*/ 60489 h 6014735"/>
              <a:gd name="connsiteX3437" fmla="*/ 6497534 w 10480562"/>
              <a:gd name="connsiteY3437" fmla="*/ 218553 h 6014735"/>
              <a:gd name="connsiteX3438" fmla="*/ 6539106 w 10480562"/>
              <a:gd name="connsiteY3438" fmla="*/ 182774 h 6014735"/>
              <a:gd name="connsiteX3439" fmla="*/ 6488300 w 10480562"/>
              <a:gd name="connsiteY3439" fmla="*/ 236443 h 6014735"/>
              <a:gd name="connsiteX3440" fmla="*/ 6468548 w 10480562"/>
              <a:gd name="connsiteY3440" fmla="*/ 238295 h 6014735"/>
              <a:gd name="connsiteX3441" fmla="*/ 6465202 w 10480562"/>
              <a:gd name="connsiteY3441" fmla="*/ 236443 h 6014735"/>
              <a:gd name="connsiteX3442" fmla="*/ 6452500 w 10480562"/>
              <a:gd name="connsiteY3442" fmla="*/ 239799 h 6014735"/>
              <a:gd name="connsiteX3443" fmla="*/ 6468548 w 10480562"/>
              <a:gd name="connsiteY3443" fmla="*/ 238295 h 6014735"/>
              <a:gd name="connsiteX3444" fmla="*/ 6501580 w 10480562"/>
              <a:gd name="connsiteY3444" fmla="*/ 256569 h 6014735"/>
              <a:gd name="connsiteX3445" fmla="*/ 6506775 w 10480562"/>
              <a:gd name="connsiteY3445" fmla="*/ 263276 h 6014735"/>
              <a:gd name="connsiteX3446" fmla="*/ 6506775 w 10480562"/>
              <a:gd name="connsiteY3446" fmla="*/ 253774 h 6014735"/>
              <a:gd name="connsiteX3447" fmla="*/ 6506775 w 10480562"/>
              <a:gd name="connsiteY3447" fmla="*/ 250418 h 6014735"/>
              <a:gd name="connsiteX3448" fmla="*/ 6506775 w 10480562"/>
              <a:gd name="connsiteY3448" fmla="*/ 239799 h 6014735"/>
              <a:gd name="connsiteX3449" fmla="*/ 6506775 w 10480562"/>
              <a:gd name="connsiteY3449" fmla="*/ 236443 h 6014735"/>
              <a:gd name="connsiteX3450" fmla="*/ 6520632 w 10480562"/>
              <a:gd name="connsiteY3450" fmla="*/ 240917 h 6014735"/>
              <a:gd name="connsiteX3451" fmla="*/ 6541897 w 10480562"/>
              <a:gd name="connsiteY3451" fmla="*/ 224945 h 6014735"/>
              <a:gd name="connsiteX3452" fmla="*/ 6552961 w 10480562"/>
              <a:gd name="connsiteY3452" fmla="*/ 227496 h 6014735"/>
              <a:gd name="connsiteX3453" fmla="*/ 6585295 w 10480562"/>
              <a:gd name="connsiteY3453" fmla="*/ 227496 h 6014735"/>
              <a:gd name="connsiteX3454" fmla="*/ 6585295 w 10480562"/>
              <a:gd name="connsiteY3454" fmla="*/ 191718 h 6014735"/>
              <a:gd name="connsiteX3455" fmla="*/ 6608387 w 10480562"/>
              <a:gd name="connsiteY3455" fmla="*/ 191718 h 6014735"/>
              <a:gd name="connsiteX3456" fmla="*/ 6608387 w 10480562"/>
              <a:gd name="connsiteY3456" fmla="*/ 164883 h 6014735"/>
              <a:gd name="connsiteX3457" fmla="*/ 6645342 w 10480562"/>
              <a:gd name="connsiteY3457" fmla="*/ 164883 h 6014735"/>
              <a:gd name="connsiteX3458" fmla="*/ 6677676 w 10480562"/>
              <a:gd name="connsiteY3458" fmla="*/ 129104 h 6014735"/>
              <a:gd name="connsiteX3459" fmla="*/ 6677676 w 10480562"/>
              <a:gd name="connsiteY3459" fmla="*/ 102272 h 6014735"/>
              <a:gd name="connsiteX3460" fmla="*/ 6701346 w 10480562"/>
              <a:gd name="connsiteY3460" fmla="*/ 102272 h 6014735"/>
              <a:gd name="connsiteX3461" fmla="*/ 6710005 w 10480562"/>
              <a:gd name="connsiteY3461" fmla="*/ 102272 h 6014735"/>
              <a:gd name="connsiteX3462" fmla="*/ 6733100 w 10480562"/>
              <a:gd name="connsiteY3462" fmla="*/ 102272 h 6014735"/>
              <a:gd name="connsiteX3463" fmla="*/ 6733100 w 10480562"/>
              <a:gd name="connsiteY3463" fmla="*/ 107863 h 6014735"/>
              <a:gd name="connsiteX3464" fmla="*/ 6733100 w 10480562"/>
              <a:gd name="connsiteY3464" fmla="*/ 116805 h 6014735"/>
              <a:gd name="connsiteX3465" fmla="*/ 6733100 w 10480562"/>
              <a:gd name="connsiteY3465" fmla="*/ 128687 h 6014735"/>
              <a:gd name="connsiteX3466" fmla="*/ 6733100 w 10480562"/>
              <a:gd name="connsiteY3466" fmla="*/ 133580 h 6014735"/>
              <a:gd name="connsiteX3467" fmla="*/ 6739886 w 10480562"/>
              <a:gd name="connsiteY3467" fmla="*/ 139709 h 6014735"/>
              <a:gd name="connsiteX3468" fmla="*/ 6733100 w 10480562"/>
              <a:gd name="connsiteY3468" fmla="*/ 142524 h 6014735"/>
              <a:gd name="connsiteX3469" fmla="*/ 6717703 w 10480562"/>
              <a:gd name="connsiteY3469" fmla="*/ 142524 h 6014735"/>
              <a:gd name="connsiteX3470" fmla="*/ 6710582 w 10480562"/>
              <a:gd name="connsiteY3470" fmla="*/ 121840 h 6014735"/>
              <a:gd name="connsiteX3471" fmla="*/ 6714172 w 10480562"/>
              <a:gd name="connsiteY3471" fmla="*/ 115583 h 6014735"/>
              <a:gd name="connsiteX3472" fmla="*/ 6719244 w 10480562"/>
              <a:gd name="connsiteY3472" fmla="*/ 115689 h 6014735"/>
              <a:gd name="connsiteX3473" fmla="*/ 6719244 w 10480562"/>
              <a:gd name="connsiteY3473" fmla="*/ 106745 h 6014735"/>
              <a:gd name="connsiteX3474" fmla="*/ 6714172 w 10480562"/>
              <a:gd name="connsiteY3474" fmla="*/ 115583 h 6014735"/>
              <a:gd name="connsiteX3475" fmla="*/ 6692107 w 10480562"/>
              <a:gd name="connsiteY3475" fmla="*/ 115129 h 6014735"/>
              <a:gd name="connsiteX3476" fmla="*/ 6696146 w 10480562"/>
              <a:gd name="connsiteY3476" fmla="*/ 124634 h 6014735"/>
              <a:gd name="connsiteX3477" fmla="*/ 6711048 w 10480562"/>
              <a:gd name="connsiteY3477" fmla="*/ 142524 h 6014735"/>
              <a:gd name="connsiteX3478" fmla="*/ 6709430 w 10480562"/>
              <a:gd name="connsiteY3478" fmla="*/ 142524 h 6014735"/>
              <a:gd name="connsiteX3479" fmla="*/ 6700769 w 10480562"/>
              <a:gd name="connsiteY3479" fmla="*/ 142524 h 6014735"/>
              <a:gd name="connsiteX3480" fmla="*/ 6677676 w 10480562"/>
              <a:gd name="connsiteY3480" fmla="*/ 142524 h 6014735"/>
              <a:gd name="connsiteX3481" fmla="*/ 6719244 w 10480562"/>
              <a:gd name="connsiteY3481" fmla="*/ 178303 h 6014735"/>
              <a:gd name="connsiteX3482" fmla="*/ 6770052 w 10480562"/>
              <a:gd name="connsiteY3482" fmla="*/ 178303 h 6014735"/>
              <a:gd name="connsiteX3483" fmla="*/ 6754216 w 10480562"/>
              <a:gd name="connsiteY3483" fmla="*/ 187247 h 6014735"/>
              <a:gd name="connsiteX3484" fmla="*/ 6746955 w 10480562"/>
              <a:gd name="connsiteY3484" fmla="*/ 187247 h 6014735"/>
              <a:gd name="connsiteX3485" fmla="*/ 6696146 w 10480562"/>
              <a:gd name="connsiteY3485" fmla="*/ 214082 h 6014735"/>
              <a:gd name="connsiteX3486" fmla="*/ 6670745 w 10480562"/>
              <a:gd name="connsiteY3486" fmla="*/ 214082 h 6014735"/>
              <a:gd name="connsiteX3487" fmla="*/ 6668435 w 10480562"/>
              <a:gd name="connsiteY3487" fmla="*/ 214082 h 6014735"/>
              <a:gd name="connsiteX3488" fmla="*/ 6663817 w 10480562"/>
              <a:gd name="connsiteY3488" fmla="*/ 214082 h 6014735"/>
              <a:gd name="connsiteX3489" fmla="*/ 6682294 w 10480562"/>
              <a:gd name="connsiteY3489" fmla="*/ 234210 h 6014735"/>
              <a:gd name="connsiteX3490" fmla="*/ 6683117 w 10480562"/>
              <a:gd name="connsiteY3490" fmla="*/ 235400 h 6014735"/>
              <a:gd name="connsiteX3491" fmla="*/ 6660929 w 10480562"/>
              <a:gd name="connsiteY3491" fmla="*/ 230852 h 6014735"/>
              <a:gd name="connsiteX3492" fmla="*/ 6649960 w 10480562"/>
              <a:gd name="connsiteY3492" fmla="*/ 240917 h 6014735"/>
              <a:gd name="connsiteX3493" fmla="*/ 6677676 w 10480562"/>
              <a:gd name="connsiteY3493" fmla="*/ 240917 h 6014735"/>
              <a:gd name="connsiteX3494" fmla="*/ 6677676 w 10480562"/>
              <a:gd name="connsiteY3494" fmla="*/ 236443 h 6014735"/>
              <a:gd name="connsiteX3495" fmla="*/ 6686069 w 10480562"/>
              <a:gd name="connsiteY3495" fmla="*/ 239695 h 6014735"/>
              <a:gd name="connsiteX3496" fmla="*/ 6686910 w 10480562"/>
              <a:gd name="connsiteY3496" fmla="*/ 240917 h 6014735"/>
              <a:gd name="connsiteX3497" fmla="*/ 6631485 w 10480562"/>
              <a:gd name="connsiteY3497" fmla="*/ 281166 h 6014735"/>
              <a:gd name="connsiteX3498" fmla="*/ 6608387 w 10480562"/>
              <a:gd name="connsiteY3498" fmla="*/ 281166 h 6014735"/>
              <a:gd name="connsiteX3499" fmla="*/ 6600363 w 10480562"/>
              <a:gd name="connsiteY3499" fmla="*/ 285637 h 6014735"/>
              <a:gd name="connsiteX3500" fmla="*/ 6608387 w 10480562"/>
              <a:gd name="connsiteY3500" fmla="*/ 285637 h 6014735"/>
              <a:gd name="connsiteX3501" fmla="*/ 6603651 w 10480562"/>
              <a:gd name="connsiteY3501" fmla="*/ 289074 h 6014735"/>
              <a:gd name="connsiteX3502" fmla="*/ 6608387 w 10480562"/>
              <a:gd name="connsiteY3502" fmla="*/ 290110 h 6014735"/>
              <a:gd name="connsiteX3503" fmla="*/ 6608387 w 10480562"/>
              <a:gd name="connsiteY3503" fmla="*/ 316945 h 6014735"/>
              <a:gd name="connsiteX3504" fmla="*/ 6645342 w 10480562"/>
              <a:gd name="connsiteY3504" fmla="*/ 316945 h 6014735"/>
              <a:gd name="connsiteX3505" fmla="*/ 6634952 w 10480562"/>
              <a:gd name="connsiteY3505" fmla="*/ 342104 h 6014735"/>
              <a:gd name="connsiteX3506" fmla="*/ 6644236 w 10480562"/>
              <a:gd name="connsiteY3506" fmla="*/ 355592 h 6014735"/>
              <a:gd name="connsiteX3507" fmla="*/ 6624557 w 10480562"/>
              <a:gd name="connsiteY3507" fmla="*/ 375088 h 6014735"/>
              <a:gd name="connsiteX3508" fmla="*/ 6599151 w 10480562"/>
              <a:gd name="connsiteY3508" fmla="*/ 384031 h 6014735"/>
              <a:gd name="connsiteX3509" fmla="*/ 6604348 w 10480562"/>
              <a:gd name="connsiteY3509" fmla="*/ 358874 h 6014735"/>
              <a:gd name="connsiteX3510" fmla="*/ 6607177 w 10480562"/>
              <a:gd name="connsiteY3510" fmla="*/ 353943 h 6014735"/>
              <a:gd name="connsiteX3511" fmla="*/ 6608461 w 10480562"/>
              <a:gd name="connsiteY3511" fmla="*/ 353422 h 6014735"/>
              <a:gd name="connsiteX3512" fmla="*/ 6607415 w 10480562"/>
              <a:gd name="connsiteY3512" fmla="*/ 353529 h 6014735"/>
              <a:gd name="connsiteX3513" fmla="*/ 6613008 w 10480562"/>
              <a:gd name="connsiteY3513" fmla="*/ 343780 h 6014735"/>
              <a:gd name="connsiteX3514" fmla="*/ 6599151 w 10480562"/>
              <a:gd name="connsiteY3514" fmla="*/ 343779 h 6014735"/>
              <a:gd name="connsiteX3515" fmla="*/ 6590284 w 10480562"/>
              <a:gd name="connsiteY3515" fmla="*/ 355275 h 6014735"/>
              <a:gd name="connsiteX3516" fmla="*/ 6571435 w 10480562"/>
              <a:gd name="connsiteY3516" fmla="*/ 357197 h 6014735"/>
              <a:gd name="connsiteX3517" fmla="*/ 6565593 w 10480562"/>
              <a:gd name="connsiteY3517" fmla="*/ 359104 h 6014735"/>
              <a:gd name="connsiteX3518" fmla="*/ 6565663 w 10480562"/>
              <a:gd name="connsiteY3518" fmla="*/ 358317 h 6014735"/>
              <a:gd name="connsiteX3519" fmla="*/ 6562202 w 10480562"/>
              <a:gd name="connsiteY3519" fmla="*/ 339309 h 6014735"/>
              <a:gd name="connsiteX3520" fmla="*/ 6576058 w 10480562"/>
              <a:gd name="connsiteY3520" fmla="*/ 339309 h 6014735"/>
              <a:gd name="connsiteX3521" fmla="*/ 6588908 w 10480562"/>
              <a:gd name="connsiteY3521" fmla="*/ 292020 h 6014735"/>
              <a:gd name="connsiteX3522" fmla="*/ 6589222 w 10480562"/>
              <a:gd name="connsiteY3522" fmla="*/ 291844 h 6014735"/>
              <a:gd name="connsiteX3523" fmla="*/ 6588998 w 10480562"/>
              <a:gd name="connsiteY3523" fmla="*/ 291679 h 6014735"/>
              <a:gd name="connsiteX3524" fmla="*/ 6588908 w 10480562"/>
              <a:gd name="connsiteY3524" fmla="*/ 292020 h 6014735"/>
              <a:gd name="connsiteX3525" fmla="*/ 6566240 w 10480562"/>
              <a:gd name="connsiteY3525" fmla="*/ 304647 h 6014735"/>
              <a:gd name="connsiteX3526" fmla="*/ 6548343 w 10480562"/>
              <a:gd name="connsiteY3526" fmla="*/ 321418 h 6014735"/>
              <a:gd name="connsiteX3527" fmla="*/ 6556425 w 10480562"/>
              <a:gd name="connsiteY3527" fmla="*/ 321418 h 6014735"/>
              <a:gd name="connsiteX3528" fmla="*/ 6571435 w 10480562"/>
              <a:gd name="connsiteY3528" fmla="*/ 321418 h 6014735"/>
              <a:gd name="connsiteX3529" fmla="*/ 6552613 w 10480562"/>
              <a:gd name="connsiteY3529" fmla="*/ 339309 h 6014735"/>
              <a:gd name="connsiteX3530" fmla="*/ 6540258 w 10480562"/>
              <a:gd name="connsiteY3530" fmla="*/ 351048 h 6014735"/>
              <a:gd name="connsiteX3531" fmla="*/ 6551954 w 10480562"/>
              <a:gd name="connsiteY3531" fmla="*/ 363558 h 6014735"/>
              <a:gd name="connsiteX3532" fmla="*/ 6565593 w 10480562"/>
              <a:gd name="connsiteY3532" fmla="*/ 359104 h 6014735"/>
              <a:gd name="connsiteX3533" fmla="*/ 6562202 w 10480562"/>
              <a:gd name="connsiteY3533" fmla="*/ 397447 h 6014735"/>
              <a:gd name="connsiteX3534" fmla="*/ 6566817 w 10480562"/>
              <a:gd name="connsiteY3534" fmla="*/ 385707 h 6014735"/>
              <a:gd name="connsiteX3535" fmla="*/ 6590284 w 10480562"/>
              <a:gd name="connsiteY3535" fmla="*/ 355275 h 6014735"/>
              <a:gd name="connsiteX3536" fmla="*/ 6604346 w 10480562"/>
              <a:gd name="connsiteY3536" fmla="*/ 353841 h 6014735"/>
              <a:gd name="connsiteX3537" fmla="*/ 6607415 w 10480562"/>
              <a:gd name="connsiteY3537" fmla="*/ 353529 h 6014735"/>
              <a:gd name="connsiteX3538" fmla="*/ 6607177 w 10480562"/>
              <a:gd name="connsiteY3538" fmla="*/ 353943 h 6014735"/>
              <a:gd name="connsiteX3539" fmla="*/ 6599151 w 10480562"/>
              <a:gd name="connsiteY3539" fmla="*/ 357197 h 6014735"/>
              <a:gd name="connsiteX3540" fmla="*/ 6599151 w 10480562"/>
              <a:gd name="connsiteY3540" fmla="*/ 384031 h 6014735"/>
              <a:gd name="connsiteX3541" fmla="*/ 6599151 w 10480562"/>
              <a:gd name="connsiteY3541" fmla="*/ 387387 h 6014735"/>
              <a:gd name="connsiteX3542" fmla="*/ 6599151 w 10480562"/>
              <a:gd name="connsiteY3542" fmla="*/ 406393 h 6014735"/>
              <a:gd name="connsiteX3543" fmla="*/ 6613006 w 10480562"/>
              <a:gd name="connsiteY3543" fmla="*/ 406393 h 6014735"/>
              <a:gd name="connsiteX3544" fmla="*/ 6585295 w 10480562"/>
              <a:gd name="connsiteY3544" fmla="*/ 406393 h 6014735"/>
              <a:gd name="connsiteX3545" fmla="*/ 6592416 w 10480562"/>
              <a:gd name="connsiteY3545" fmla="*/ 406393 h 6014735"/>
              <a:gd name="connsiteX3546" fmla="*/ 6578948 w 10480562"/>
              <a:gd name="connsiteY3546" fmla="*/ 397447 h 6014735"/>
              <a:gd name="connsiteX3547" fmla="*/ 6576058 w 10480562"/>
              <a:gd name="connsiteY3547" fmla="*/ 410866 h 6014735"/>
              <a:gd name="connsiteX3548" fmla="*/ 6586450 w 10480562"/>
              <a:gd name="connsiteY3548" fmla="*/ 442173 h 6014735"/>
              <a:gd name="connsiteX3549" fmla="*/ 6586691 w 10480562"/>
              <a:gd name="connsiteY3549" fmla="*/ 442899 h 6014735"/>
              <a:gd name="connsiteX3550" fmla="*/ 6582372 w 10480562"/>
              <a:gd name="connsiteY3550" fmla="*/ 446343 h 6014735"/>
              <a:gd name="connsiteX3551" fmla="*/ 6576058 w 10480562"/>
              <a:gd name="connsiteY3551" fmla="*/ 446645 h 6014735"/>
              <a:gd name="connsiteX3552" fmla="*/ 6548343 w 10480562"/>
              <a:gd name="connsiteY3552" fmla="*/ 446645 h 6014735"/>
              <a:gd name="connsiteX3553" fmla="*/ 6548343 w 10480562"/>
              <a:gd name="connsiteY3553" fmla="*/ 473480 h 6014735"/>
              <a:gd name="connsiteX3554" fmla="*/ 6548343 w 10480562"/>
              <a:gd name="connsiteY3554" fmla="*/ 473475 h 6014735"/>
              <a:gd name="connsiteX3555" fmla="*/ 6582372 w 10480562"/>
              <a:gd name="connsiteY3555" fmla="*/ 446343 h 6014735"/>
              <a:gd name="connsiteX3556" fmla="*/ 6587749 w 10480562"/>
              <a:gd name="connsiteY3556" fmla="*/ 446086 h 6014735"/>
              <a:gd name="connsiteX3557" fmla="*/ 6586691 w 10480562"/>
              <a:gd name="connsiteY3557" fmla="*/ 442899 h 6014735"/>
              <a:gd name="connsiteX3558" fmla="*/ 6626867 w 10480562"/>
              <a:gd name="connsiteY3558" fmla="*/ 410866 h 6014735"/>
              <a:gd name="connsiteX3559" fmla="*/ 6677676 w 10480562"/>
              <a:gd name="connsiteY3559" fmla="*/ 379558 h 6014735"/>
              <a:gd name="connsiteX3560" fmla="*/ 6677676 w 10480562"/>
              <a:gd name="connsiteY3560" fmla="*/ 339309 h 6014735"/>
              <a:gd name="connsiteX3561" fmla="*/ 6671897 w 10480562"/>
              <a:gd name="connsiteY3561" fmla="*/ 341537 h 6014735"/>
              <a:gd name="connsiteX3562" fmla="*/ 6671324 w 10480562"/>
              <a:gd name="connsiteY3562" fmla="*/ 333720 h 6014735"/>
              <a:gd name="connsiteX3563" fmla="*/ 6673053 w 10480562"/>
              <a:gd name="connsiteY3563" fmla="*/ 330365 h 6014735"/>
              <a:gd name="connsiteX3564" fmla="*/ 6691528 w 10480562"/>
              <a:gd name="connsiteY3564" fmla="*/ 330365 h 6014735"/>
              <a:gd name="connsiteX3565" fmla="*/ 6705387 w 10480562"/>
              <a:gd name="connsiteY3565" fmla="*/ 330365 h 6014735"/>
              <a:gd name="connsiteX3566" fmla="*/ 6742336 w 10480562"/>
              <a:gd name="connsiteY3566" fmla="*/ 330365 h 6014735"/>
              <a:gd name="connsiteX3567" fmla="*/ 6779288 w 10480562"/>
              <a:gd name="connsiteY3567" fmla="*/ 299054 h 6014735"/>
              <a:gd name="connsiteX3568" fmla="*/ 6783907 w 10480562"/>
              <a:gd name="connsiteY3568" fmla="*/ 299054 h 6014735"/>
              <a:gd name="connsiteX3569" fmla="*/ 6811620 w 10480562"/>
              <a:gd name="connsiteY3569" fmla="*/ 299054 h 6014735"/>
              <a:gd name="connsiteX3570" fmla="*/ 6811620 w 10480562"/>
              <a:gd name="connsiteY3570" fmla="*/ 272222 h 6014735"/>
              <a:gd name="connsiteX3571" fmla="*/ 6847993 w 10480562"/>
              <a:gd name="connsiteY3571" fmla="*/ 262158 h 6014735"/>
              <a:gd name="connsiteX3572" fmla="*/ 6851174 w 10480562"/>
              <a:gd name="connsiteY3572" fmla="*/ 243695 h 6014735"/>
              <a:gd name="connsiteX3573" fmla="*/ 6870120 w 10480562"/>
              <a:gd name="connsiteY3573" fmla="*/ 236655 h 6014735"/>
              <a:gd name="connsiteX3574" fmla="*/ 6889568 w 10480562"/>
              <a:gd name="connsiteY3574" fmla="*/ 242034 h 6014735"/>
              <a:gd name="connsiteX3575" fmla="*/ 6894763 w 10480562"/>
              <a:gd name="connsiteY3575" fmla="*/ 231972 h 6014735"/>
              <a:gd name="connsiteX3576" fmla="*/ 6894763 w 10480562"/>
              <a:gd name="connsiteY3576" fmla="*/ 227496 h 6014735"/>
              <a:gd name="connsiteX3577" fmla="*/ 6894763 w 10480562"/>
              <a:gd name="connsiteY3577" fmla="*/ 209604 h 6014735"/>
              <a:gd name="connsiteX3578" fmla="*/ 6894763 w 10480562"/>
              <a:gd name="connsiteY3578" fmla="*/ 205137 h 6014735"/>
              <a:gd name="connsiteX3579" fmla="*/ 6894763 w 10480562"/>
              <a:gd name="connsiteY3579" fmla="*/ 195626 h 6014735"/>
              <a:gd name="connsiteX3580" fmla="*/ 6894763 w 10480562"/>
              <a:gd name="connsiteY3580" fmla="*/ 193398 h 6014735"/>
              <a:gd name="connsiteX3581" fmla="*/ 6894763 w 10480562"/>
              <a:gd name="connsiteY3581" fmla="*/ 178298 h 6014735"/>
              <a:gd name="connsiteX3582" fmla="*/ 6898224 w 10480562"/>
              <a:gd name="connsiteY3582" fmla="*/ 192275 h 6014735"/>
              <a:gd name="connsiteX3583" fmla="*/ 6895750 w 10480562"/>
              <a:gd name="connsiteY3583" fmla="*/ 204657 h 6014735"/>
              <a:gd name="connsiteX3584" fmla="*/ 6919012 w 10480562"/>
              <a:gd name="connsiteY3584" fmla="*/ 193398 h 6014735"/>
              <a:gd name="connsiteX3585" fmla="*/ 6922474 w 10480562"/>
              <a:gd name="connsiteY3585" fmla="*/ 205137 h 6014735"/>
              <a:gd name="connsiteX3586" fmla="*/ 6922474 w 10480562"/>
              <a:gd name="connsiteY3586" fmla="*/ 236443 h 6014735"/>
              <a:gd name="connsiteX3587" fmla="*/ 6862429 w 10480562"/>
              <a:gd name="connsiteY3587" fmla="*/ 437701 h 6014735"/>
              <a:gd name="connsiteX3588" fmla="*/ 6885522 w 10480562"/>
              <a:gd name="connsiteY3588" fmla="*/ 437701 h 6014735"/>
              <a:gd name="connsiteX3589" fmla="*/ 6913237 w 10480562"/>
              <a:gd name="connsiteY3589" fmla="*/ 410866 h 6014735"/>
              <a:gd name="connsiteX3590" fmla="*/ 6936330 w 10480562"/>
              <a:gd name="connsiteY3590" fmla="*/ 410866 h 6014735"/>
              <a:gd name="connsiteX3591" fmla="*/ 6959423 w 10480562"/>
              <a:gd name="connsiteY3591" fmla="*/ 410866 h 6014735"/>
              <a:gd name="connsiteX3592" fmla="*/ 6811620 w 10480562"/>
              <a:gd name="connsiteY3592" fmla="*/ 527147 h 6014735"/>
              <a:gd name="connsiteX3593" fmla="*/ 6774670 w 10480562"/>
              <a:gd name="connsiteY3593" fmla="*/ 558452 h 6014735"/>
              <a:gd name="connsiteX3594" fmla="*/ 6728480 w 10480562"/>
              <a:gd name="connsiteY3594" fmla="*/ 558452 h 6014735"/>
              <a:gd name="connsiteX3595" fmla="*/ 6728480 w 10480562"/>
              <a:gd name="connsiteY3595" fmla="*/ 580816 h 6014735"/>
              <a:gd name="connsiteX3596" fmla="*/ 6765429 w 10480562"/>
              <a:gd name="connsiteY3596" fmla="*/ 580816 h 6014735"/>
              <a:gd name="connsiteX3597" fmla="*/ 6723862 w 10480562"/>
              <a:gd name="connsiteY3597" fmla="*/ 612121 h 6014735"/>
              <a:gd name="connsiteX3598" fmla="*/ 6663817 w 10480562"/>
              <a:gd name="connsiteY3598" fmla="*/ 612121 h 6014735"/>
              <a:gd name="connsiteX3599" fmla="*/ 6663817 w 10480562"/>
              <a:gd name="connsiteY3599" fmla="*/ 640632 h 6014735"/>
              <a:gd name="connsiteX3600" fmla="*/ 6663817 w 10480562"/>
              <a:gd name="connsiteY3600" fmla="*/ 643425 h 6014735"/>
              <a:gd name="connsiteX3601" fmla="*/ 6663817 w 10480562"/>
              <a:gd name="connsiteY3601" fmla="*/ 674735 h 6014735"/>
              <a:gd name="connsiteX3602" fmla="*/ 6659196 w 10480562"/>
              <a:gd name="connsiteY3602" fmla="*/ 674735 h 6014735"/>
              <a:gd name="connsiteX3603" fmla="*/ 6617626 w 10480562"/>
              <a:gd name="connsiteY3603" fmla="*/ 674735 h 6014735"/>
              <a:gd name="connsiteX3604" fmla="*/ 6589915 w 10480562"/>
              <a:gd name="connsiteY3604" fmla="*/ 674735 h 6014735"/>
              <a:gd name="connsiteX3605" fmla="*/ 6585295 w 10480562"/>
              <a:gd name="connsiteY3605" fmla="*/ 674735 h 6014735"/>
              <a:gd name="connsiteX3606" fmla="*/ 6557584 w 10480562"/>
              <a:gd name="connsiteY3606" fmla="*/ 674735 h 6014735"/>
              <a:gd name="connsiteX3607" fmla="*/ 6557584 w 10480562"/>
              <a:gd name="connsiteY3607" fmla="*/ 683679 h 6014735"/>
              <a:gd name="connsiteX3608" fmla="*/ 6585295 w 10480562"/>
              <a:gd name="connsiteY3608" fmla="*/ 683679 h 6014735"/>
              <a:gd name="connsiteX3609" fmla="*/ 6595689 w 10480562"/>
              <a:gd name="connsiteY3609" fmla="*/ 683679 h 6014735"/>
              <a:gd name="connsiteX3610" fmla="*/ 6596987 w 10480562"/>
              <a:gd name="connsiteY3610" fmla="*/ 683679 h 6014735"/>
              <a:gd name="connsiteX3611" fmla="*/ 6622244 w 10480562"/>
              <a:gd name="connsiteY3611" fmla="*/ 683679 h 6014735"/>
              <a:gd name="connsiteX3612" fmla="*/ 6627439 w 10480562"/>
              <a:gd name="connsiteY3612" fmla="*/ 683679 h 6014735"/>
              <a:gd name="connsiteX3613" fmla="*/ 6638155 w 10480562"/>
              <a:gd name="connsiteY3613" fmla="*/ 683679 h 6014735"/>
              <a:gd name="connsiteX3614" fmla="*/ 6635524 w 10480562"/>
              <a:gd name="connsiteY3614" fmla="*/ 684797 h 6014735"/>
              <a:gd name="connsiteX3615" fmla="*/ 6608387 w 10480562"/>
              <a:gd name="connsiteY3615" fmla="*/ 701567 h 6014735"/>
              <a:gd name="connsiteX3616" fmla="*/ 6617626 w 10480562"/>
              <a:gd name="connsiteY3616" fmla="*/ 714987 h 6014735"/>
              <a:gd name="connsiteX3617" fmla="*/ 6631406 w 10480562"/>
              <a:gd name="connsiteY3617" fmla="*/ 711349 h 6014735"/>
              <a:gd name="connsiteX3618" fmla="*/ 6629173 w 10480562"/>
              <a:gd name="connsiteY3618" fmla="*/ 735666 h 6014735"/>
              <a:gd name="connsiteX3619" fmla="*/ 6599151 w 10480562"/>
              <a:gd name="connsiteY3619" fmla="*/ 750761 h 6014735"/>
              <a:gd name="connsiteX3620" fmla="*/ 6631485 w 10480562"/>
              <a:gd name="connsiteY3620" fmla="*/ 750761 h 6014735"/>
              <a:gd name="connsiteX3621" fmla="*/ 6658774 w 10480562"/>
              <a:gd name="connsiteY3621" fmla="*/ 729143 h 6014735"/>
              <a:gd name="connsiteX3622" fmla="*/ 6684027 w 10480562"/>
              <a:gd name="connsiteY3622" fmla="*/ 723929 h 6014735"/>
              <a:gd name="connsiteX3623" fmla="*/ 6696146 w 10480562"/>
              <a:gd name="connsiteY3623" fmla="*/ 701567 h 6014735"/>
              <a:gd name="connsiteX3624" fmla="*/ 6668435 w 10480562"/>
              <a:gd name="connsiteY3624" fmla="*/ 701567 h 6014735"/>
              <a:gd name="connsiteX3625" fmla="*/ 6656118 w 10480562"/>
              <a:gd name="connsiteY3625" fmla="*/ 701567 h 6014735"/>
              <a:gd name="connsiteX3626" fmla="*/ 6658170 w 10480562"/>
              <a:gd name="connsiteY3626" fmla="*/ 683679 h 6014735"/>
              <a:gd name="connsiteX3627" fmla="*/ 6663817 w 10480562"/>
              <a:gd name="connsiteY3627" fmla="*/ 683679 h 6014735"/>
              <a:gd name="connsiteX3628" fmla="*/ 6663817 w 10480562"/>
              <a:gd name="connsiteY3628" fmla="*/ 652369 h 6014735"/>
              <a:gd name="connsiteX3629" fmla="*/ 6663817 w 10480562"/>
              <a:gd name="connsiteY3629" fmla="*/ 643425 h 6014735"/>
              <a:gd name="connsiteX3630" fmla="*/ 6719244 w 10480562"/>
              <a:gd name="connsiteY3630" fmla="*/ 668584 h 6014735"/>
              <a:gd name="connsiteX3631" fmla="*/ 6732176 w 10480562"/>
              <a:gd name="connsiteY3631" fmla="*/ 656844 h 6014735"/>
              <a:gd name="connsiteX3632" fmla="*/ 6746955 w 10480562"/>
              <a:gd name="connsiteY3632" fmla="*/ 643425 h 6014735"/>
              <a:gd name="connsiteX3633" fmla="*/ 6783907 w 10480562"/>
              <a:gd name="connsiteY3633" fmla="*/ 612121 h 6014735"/>
              <a:gd name="connsiteX3634" fmla="*/ 6802741 w 10480562"/>
              <a:gd name="connsiteY3634" fmla="*/ 617510 h 6014735"/>
              <a:gd name="connsiteX3635" fmla="*/ 6765429 w 10480562"/>
              <a:gd name="connsiteY3635" fmla="*/ 625537 h 6014735"/>
              <a:gd name="connsiteX3636" fmla="*/ 6770411 w 10480562"/>
              <a:gd name="connsiteY3636" fmla="*/ 630918 h 6014735"/>
              <a:gd name="connsiteX3637" fmla="*/ 6782990 w 10480562"/>
              <a:gd name="connsiteY3637" fmla="*/ 634763 h 6014735"/>
              <a:gd name="connsiteX3638" fmla="*/ 6786074 w 10480562"/>
              <a:gd name="connsiteY3638" fmla="*/ 638183 h 6014735"/>
              <a:gd name="connsiteX3639" fmla="*/ 6799015 w 10480562"/>
              <a:gd name="connsiteY3639" fmla="*/ 639411 h 6014735"/>
              <a:gd name="connsiteX3640" fmla="*/ 6821940 w 10480562"/>
              <a:gd name="connsiteY3640" fmla="*/ 645035 h 6014735"/>
              <a:gd name="connsiteX3641" fmla="*/ 6834713 w 10480562"/>
              <a:gd name="connsiteY3641" fmla="*/ 647901 h 6014735"/>
              <a:gd name="connsiteX3642" fmla="*/ 6822490 w 10480562"/>
              <a:gd name="connsiteY3642" fmla="*/ 634087 h 6014735"/>
              <a:gd name="connsiteX3643" fmla="*/ 6839336 w 10480562"/>
              <a:gd name="connsiteY3643" fmla="*/ 630010 h 6014735"/>
              <a:gd name="connsiteX3644" fmla="*/ 6862429 w 10480562"/>
              <a:gd name="connsiteY3644" fmla="*/ 630010 h 6014735"/>
              <a:gd name="connsiteX3645" fmla="*/ 6871670 w 10480562"/>
              <a:gd name="connsiteY3645" fmla="*/ 630010 h 6014735"/>
              <a:gd name="connsiteX3646" fmla="*/ 6899381 w 10480562"/>
              <a:gd name="connsiteY3646" fmla="*/ 630010 h 6014735"/>
              <a:gd name="connsiteX3647" fmla="*/ 6894763 w 10480562"/>
              <a:gd name="connsiteY3647" fmla="*/ 630010 h 6014735"/>
              <a:gd name="connsiteX3648" fmla="*/ 6871670 w 10480562"/>
              <a:gd name="connsiteY3648" fmla="*/ 630010 h 6014735"/>
              <a:gd name="connsiteX3649" fmla="*/ 6871670 w 10480562"/>
              <a:gd name="connsiteY3649" fmla="*/ 585287 h 6014735"/>
              <a:gd name="connsiteX3650" fmla="*/ 6863100 w 10480562"/>
              <a:gd name="connsiteY3650" fmla="*/ 580312 h 6014735"/>
              <a:gd name="connsiteX3651" fmla="*/ 6867047 w 10480562"/>
              <a:gd name="connsiteY3651" fmla="*/ 576343 h 6014735"/>
              <a:gd name="connsiteX3652" fmla="*/ 6867047 w 10480562"/>
              <a:gd name="connsiteY3652" fmla="*/ 567396 h 6014735"/>
              <a:gd name="connsiteX3653" fmla="*/ 6867047 w 10480562"/>
              <a:gd name="connsiteY3653" fmla="*/ 540564 h 6014735"/>
              <a:gd name="connsiteX3654" fmla="*/ 6945571 w 10480562"/>
              <a:gd name="connsiteY3654" fmla="*/ 495839 h 6014735"/>
              <a:gd name="connsiteX3655" fmla="*/ 6945571 w 10480562"/>
              <a:gd name="connsiteY3655" fmla="*/ 455589 h 6014735"/>
              <a:gd name="connsiteX3656" fmla="*/ 6945567 w 10480562"/>
              <a:gd name="connsiteY3656" fmla="*/ 491365 h 6014735"/>
              <a:gd name="connsiteX3657" fmla="*/ 7074897 w 10480562"/>
              <a:gd name="connsiteY3657" fmla="*/ 455589 h 6014735"/>
              <a:gd name="connsiteX3658" fmla="*/ 7102613 w 10480562"/>
              <a:gd name="connsiteY3658" fmla="*/ 455589 h 6014735"/>
              <a:gd name="connsiteX3659" fmla="*/ 7153417 w 10480562"/>
              <a:gd name="connsiteY3659" fmla="*/ 406393 h 6014735"/>
              <a:gd name="connsiteX3660" fmla="*/ 7192880 w 10480562"/>
              <a:gd name="connsiteY3660" fmla="*/ 384102 h 6014735"/>
              <a:gd name="connsiteX3661" fmla="*/ 7209421 w 10480562"/>
              <a:gd name="connsiteY3661" fmla="*/ 394653 h 6014735"/>
              <a:gd name="connsiteX3662" fmla="*/ 7222701 w 10480562"/>
              <a:gd name="connsiteY3662" fmla="*/ 379558 h 6014735"/>
              <a:gd name="connsiteX3663" fmla="*/ 7250416 w 10480562"/>
              <a:gd name="connsiteY3663" fmla="*/ 350409 h 6014735"/>
              <a:gd name="connsiteX3664" fmla="*/ 7250416 w 10480562"/>
              <a:gd name="connsiteY3664" fmla="*/ 388502 h 6014735"/>
              <a:gd name="connsiteX3665" fmla="*/ 7278132 w 10480562"/>
              <a:gd name="connsiteY3665" fmla="*/ 388502 h 6014735"/>
              <a:gd name="connsiteX3666" fmla="*/ 7278132 w 10480562"/>
              <a:gd name="connsiteY3666" fmla="*/ 388498 h 6014735"/>
              <a:gd name="connsiteX3667" fmla="*/ 7303535 w 10480562"/>
              <a:gd name="connsiteY3667" fmla="*/ 384029 h 6014735"/>
              <a:gd name="connsiteX3668" fmla="*/ 7309312 w 10480562"/>
              <a:gd name="connsiteY3668" fmla="*/ 388502 h 6014735"/>
              <a:gd name="connsiteX3669" fmla="*/ 7315082 w 10480562"/>
              <a:gd name="connsiteY3669" fmla="*/ 392973 h 6014735"/>
              <a:gd name="connsiteX3670" fmla="*/ 7278132 w 10480562"/>
              <a:gd name="connsiteY3670" fmla="*/ 424276 h 6014735"/>
              <a:gd name="connsiteX3671" fmla="*/ 7278132 w 10480562"/>
              <a:gd name="connsiteY3671" fmla="*/ 406536 h 6014735"/>
              <a:gd name="connsiteX3672" fmla="*/ 7250416 w 10480562"/>
              <a:gd name="connsiteY3672" fmla="*/ 428177 h 6014735"/>
              <a:gd name="connsiteX3673" fmla="*/ 7250416 w 10480562"/>
              <a:gd name="connsiteY3673" fmla="*/ 429867 h 6014735"/>
              <a:gd name="connsiteX3674" fmla="*/ 7250416 w 10480562"/>
              <a:gd name="connsiteY3674" fmla="*/ 433223 h 6014735"/>
              <a:gd name="connsiteX3675" fmla="*/ 7243478 w 10480562"/>
              <a:gd name="connsiteY3675" fmla="*/ 433594 h 6014735"/>
              <a:gd name="connsiteX3676" fmla="*/ 7229634 w 10480562"/>
              <a:gd name="connsiteY3676" fmla="*/ 444407 h 6014735"/>
              <a:gd name="connsiteX3677" fmla="*/ 7199608 w 10480562"/>
              <a:gd name="connsiteY3677" fmla="*/ 473480 h 6014735"/>
              <a:gd name="connsiteX3678" fmla="*/ 7199608 w 10480562"/>
              <a:gd name="connsiteY3678" fmla="*/ 486895 h 6014735"/>
              <a:gd name="connsiteX3679" fmla="*/ 7158035 w 10480562"/>
              <a:gd name="connsiteY3679" fmla="*/ 495040 h 6014735"/>
              <a:gd name="connsiteX3680" fmla="*/ 7158035 w 10480562"/>
              <a:gd name="connsiteY3680" fmla="*/ 500867 h 6014735"/>
              <a:gd name="connsiteX3681" fmla="*/ 7158035 w 10480562"/>
              <a:gd name="connsiteY3681" fmla="*/ 504781 h 6014735"/>
              <a:gd name="connsiteX3682" fmla="*/ 7153791 w 10480562"/>
              <a:gd name="connsiteY3682" fmla="*/ 495872 h 6014735"/>
              <a:gd name="connsiteX3683" fmla="*/ 7151112 w 10480562"/>
              <a:gd name="connsiteY3683" fmla="*/ 496401 h 6014735"/>
              <a:gd name="connsiteX3684" fmla="*/ 7130324 w 10480562"/>
              <a:gd name="connsiteY3684" fmla="*/ 522673 h 6014735"/>
              <a:gd name="connsiteX3685" fmla="*/ 7084857 w 10480562"/>
              <a:gd name="connsiteY3685" fmla="*/ 522673 h 6014735"/>
              <a:gd name="connsiteX3686" fmla="*/ 7084425 w 10480562"/>
              <a:gd name="connsiteY3686" fmla="*/ 522673 h 6014735"/>
              <a:gd name="connsiteX3687" fmla="*/ 7084134 w 10480562"/>
              <a:gd name="connsiteY3687" fmla="*/ 522673 h 6014735"/>
              <a:gd name="connsiteX3688" fmla="*/ 7076053 w 10480562"/>
              <a:gd name="connsiteY3688" fmla="*/ 522673 h 6014735"/>
              <a:gd name="connsiteX3689" fmla="*/ 7061041 w 10480562"/>
              <a:gd name="connsiteY3689" fmla="*/ 522673 h 6014735"/>
              <a:gd name="connsiteX3690" fmla="*/ 7014855 w 10480562"/>
              <a:gd name="connsiteY3690" fmla="*/ 522673 h 6014735"/>
              <a:gd name="connsiteX3691" fmla="*/ 7014855 w 10480562"/>
              <a:gd name="connsiteY3691" fmla="*/ 527147 h 6014735"/>
              <a:gd name="connsiteX3692" fmla="*/ 7009657 w 10480562"/>
              <a:gd name="connsiteY3692" fmla="*/ 562366 h 6014735"/>
              <a:gd name="connsiteX3693" fmla="*/ 6990012 w 10480562"/>
              <a:gd name="connsiteY3693" fmla="*/ 578465 h 6014735"/>
              <a:gd name="connsiteX3694" fmla="*/ 6964623 w 10480562"/>
              <a:gd name="connsiteY3694" fmla="*/ 569077 h 6014735"/>
              <a:gd name="connsiteX3695" fmla="*/ 6950626 w 10480562"/>
              <a:gd name="connsiteY3695" fmla="*/ 574882 h 6014735"/>
              <a:gd name="connsiteX3696" fmla="*/ 6944128 w 10480562"/>
              <a:gd name="connsiteY3696" fmla="*/ 572012 h 6014735"/>
              <a:gd name="connsiteX3697" fmla="*/ 6936330 w 10480562"/>
              <a:gd name="connsiteY3697" fmla="*/ 580816 h 6014735"/>
              <a:gd name="connsiteX3698" fmla="*/ 6950626 w 10480562"/>
              <a:gd name="connsiteY3698" fmla="*/ 574882 h 6014735"/>
              <a:gd name="connsiteX3699" fmla="*/ 6964046 w 10480562"/>
              <a:gd name="connsiteY3699" fmla="*/ 580816 h 6014735"/>
              <a:gd name="connsiteX3700" fmla="*/ 6984249 w 10480562"/>
              <a:gd name="connsiteY3700" fmla="*/ 580816 h 6014735"/>
              <a:gd name="connsiteX3701" fmla="*/ 6987139 w 10480562"/>
              <a:gd name="connsiteY3701" fmla="*/ 580816 h 6014735"/>
              <a:gd name="connsiteX3702" fmla="*/ 6990012 w 10480562"/>
              <a:gd name="connsiteY3702" fmla="*/ 578465 h 6014735"/>
              <a:gd name="connsiteX3703" fmla="*/ 6996375 w 10480562"/>
              <a:gd name="connsiteY3703" fmla="*/ 580816 h 6014735"/>
              <a:gd name="connsiteX3704" fmla="*/ 7028707 w 10480562"/>
              <a:gd name="connsiteY3704" fmla="*/ 580816 h 6014735"/>
              <a:gd name="connsiteX3705" fmla="*/ 7028707 w 10480562"/>
              <a:gd name="connsiteY3705" fmla="*/ 549508 h 6014735"/>
              <a:gd name="connsiteX3706" fmla="*/ 7061041 w 10480562"/>
              <a:gd name="connsiteY3706" fmla="*/ 549508 h 6014735"/>
              <a:gd name="connsiteX3707" fmla="*/ 7097995 w 10480562"/>
              <a:gd name="connsiteY3707" fmla="*/ 549508 h 6014735"/>
              <a:gd name="connsiteX3708" fmla="*/ 7097995 w 10480562"/>
              <a:gd name="connsiteY3708" fmla="*/ 538884 h 6014735"/>
              <a:gd name="connsiteX3709" fmla="*/ 7097995 w 10480562"/>
              <a:gd name="connsiteY3709" fmla="*/ 536088 h 6014735"/>
              <a:gd name="connsiteX3710" fmla="*/ 7116470 w 10480562"/>
              <a:gd name="connsiteY3710" fmla="*/ 548946 h 6014735"/>
              <a:gd name="connsiteX3711" fmla="*/ 7116740 w 10480562"/>
              <a:gd name="connsiteY3711" fmla="*/ 549508 h 6014735"/>
              <a:gd name="connsiteX3712" fmla="*/ 7289674 w 10480562"/>
              <a:gd name="connsiteY3712" fmla="*/ 549508 h 6014735"/>
              <a:gd name="connsiteX3713" fmla="*/ 7301220 w 10480562"/>
              <a:gd name="connsiteY3713" fmla="*/ 527144 h 6014735"/>
              <a:gd name="connsiteX3714" fmla="*/ 7328936 w 10480562"/>
              <a:gd name="connsiteY3714" fmla="*/ 517080 h 6014735"/>
              <a:gd name="connsiteX3715" fmla="*/ 7328936 w 10480562"/>
              <a:gd name="connsiteY3715" fmla="*/ 527144 h 6014735"/>
              <a:gd name="connsiteX3716" fmla="*/ 7294292 w 10480562"/>
              <a:gd name="connsiteY3716" fmla="*/ 549508 h 6014735"/>
              <a:gd name="connsiteX3717" fmla="*/ 7348034 w 10480562"/>
              <a:gd name="connsiteY3717" fmla="*/ 549508 h 6014735"/>
              <a:gd name="connsiteX3718" fmla="*/ 7319700 w 10480562"/>
              <a:gd name="connsiteY3718" fmla="*/ 562926 h 6014735"/>
              <a:gd name="connsiteX3719" fmla="*/ 7319700 w 10480562"/>
              <a:gd name="connsiteY3719" fmla="*/ 589760 h 6014735"/>
              <a:gd name="connsiteX3720" fmla="*/ 7311231 w 10480562"/>
              <a:gd name="connsiteY3720" fmla="*/ 589760 h 6014735"/>
              <a:gd name="connsiteX3721" fmla="*/ 7296602 w 10480562"/>
              <a:gd name="connsiteY3721" fmla="*/ 589760 h 6014735"/>
              <a:gd name="connsiteX3722" fmla="*/ 7301351 w 10480562"/>
              <a:gd name="connsiteY3722" fmla="*/ 598702 h 6014735"/>
              <a:gd name="connsiteX3723" fmla="*/ 7315077 w 10480562"/>
              <a:gd name="connsiteY3723" fmla="*/ 598702 h 6014735"/>
              <a:gd name="connsiteX3724" fmla="*/ 7328292 w 10480562"/>
              <a:gd name="connsiteY3724" fmla="*/ 609756 h 6014735"/>
              <a:gd name="connsiteX3725" fmla="*/ 7338175 w 10480562"/>
              <a:gd name="connsiteY3725" fmla="*/ 612121 h 6014735"/>
              <a:gd name="connsiteX3726" fmla="*/ 7331121 w 10480562"/>
              <a:gd name="connsiteY3726" fmla="*/ 612121 h 6014735"/>
              <a:gd name="connsiteX3727" fmla="*/ 7342141 w 10480562"/>
              <a:gd name="connsiteY3727" fmla="*/ 621343 h 6014735"/>
              <a:gd name="connsiteX3728" fmla="*/ 7425931 w 10480562"/>
              <a:gd name="connsiteY3728" fmla="*/ 598702 h 6014735"/>
              <a:gd name="connsiteX3729" fmla="*/ 7458265 w 10480562"/>
              <a:gd name="connsiteY3729" fmla="*/ 598702 h 6014735"/>
              <a:gd name="connsiteX3730" fmla="*/ 7458265 w 10480562"/>
              <a:gd name="connsiteY3730" fmla="*/ 567396 h 6014735"/>
              <a:gd name="connsiteX3731" fmla="*/ 7490596 w 10480562"/>
              <a:gd name="connsiteY3731" fmla="*/ 567396 h 6014735"/>
              <a:gd name="connsiteX3732" fmla="*/ 7499111 w 10480562"/>
              <a:gd name="connsiteY3732" fmla="*/ 598004 h 6014735"/>
              <a:gd name="connsiteX3733" fmla="*/ 7499439 w 10480562"/>
              <a:gd name="connsiteY3733" fmla="*/ 620583 h 6014735"/>
              <a:gd name="connsiteX3734" fmla="*/ 7502722 w 10480562"/>
              <a:gd name="connsiteY3734" fmla="*/ 610442 h 6014735"/>
              <a:gd name="connsiteX3735" fmla="*/ 7519857 w 10480562"/>
              <a:gd name="connsiteY3735" fmla="*/ 590595 h 6014735"/>
              <a:gd name="connsiteX3736" fmla="*/ 7532166 w 10480562"/>
              <a:gd name="connsiteY3736" fmla="*/ 571867 h 6014735"/>
              <a:gd name="connsiteX3737" fmla="*/ 7529470 w 10480562"/>
              <a:gd name="connsiteY3737" fmla="*/ 579464 h 6014735"/>
              <a:gd name="connsiteX3738" fmla="*/ 7532166 w 10480562"/>
              <a:gd name="connsiteY3738" fmla="*/ 576343 h 6014735"/>
              <a:gd name="connsiteX3739" fmla="*/ 7549485 w 10480562"/>
              <a:gd name="connsiteY3739" fmla="*/ 540564 h 6014735"/>
              <a:gd name="connsiteX3740" fmla="*/ 7565138 w 10480562"/>
              <a:gd name="connsiteY3740" fmla="*/ 543447 h 6014735"/>
              <a:gd name="connsiteX3741" fmla="*/ 7564498 w 10480562"/>
              <a:gd name="connsiteY3741" fmla="*/ 545033 h 6014735"/>
              <a:gd name="connsiteX3742" fmla="*/ 7536782 w 10480562"/>
              <a:gd name="connsiteY3742" fmla="*/ 598702 h 6014735"/>
              <a:gd name="connsiteX3743" fmla="*/ 7537016 w 10480562"/>
              <a:gd name="connsiteY3743" fmla="*/ 603402 h 6014735"/>
              <a:gd name="connsiteX3744" fmla="*/ 7523353 w 10480562"/>
              <a:gd name="connsiteY3744" fmla="*/ 616501 h 6014735"/>
              <a:gd name="connsiteX3745" fmla="*/ 7522930 w 10480562"/>
              <a:gd name="connsiteY3745" fmla="*/ 621061 h 6014735"/>
              <a:gd name="connsiteX3746" fmla="*/ 7521856 w 10480562"/>
              <a:gd name="connsiteY3746" fmla="*/ 617935 h 6014735"/>
              <a:gd name="connsiteX3747" fmla="*/ 7499709 w 10480562"/>
              <a:gd name="connsiteY3747" fmla="*/ 639164 h 6014735"/>
              <a:gd name="connsiteX3748" fmla="*/ 7499832 w 10480562"/>
              <a:gd name="connsiteY3748" fmla="*/ 647901 h 6014735"/>
              <a:gd name="connsiteX3749" fmla="*/ 7497189 w 10480562"/>
              <a:gd name="connsiteY3749" fmla="*/ 692776 h 6014735"/>
              <a:gd name="connsiteX3750" fmla="*/ 7532169 w 10480562"/>
              <a:gd name="connsiteY3750" fmla="*/ 668027 h 6014735"/>
              <a:gd name="connsiteX3751" fmla="*/ 7564503 w 10480562"/>
              <a:gd name="connsiteY3751" fmla="*/ 638954 h 6014735"/>
              <a:gd name="connsiteX3752" fmla="*/ 7591062 w 10480562"/>
              <a:gd name="connsiteY3752" fmla="*/ 638954 h 6014735"/>
              <a:gd name="connsiteX3753" fmla="*/ 7601452 w 10480562"/>
              <a:gd name="connsiteY3753" fmla="*/ 638954 h 6014735"/>
              <a:gd name="connsiteX3754" fmla="*/ 7617494 w 10480562"/>
              <a:gd name="connsiteY3754" fmla="*/ 646720 h 6014735"/>
              <a:gd name="connsiteX3755" fmla="*/ 7610688 w 10480562"/>
              <a:gd name="connsiteY3755" fmla="*/ 652369 h 6014735"/>
              <a:gd name="connsiteX3756" fmla="*/ 7645910 w 10480562"/>
              <a:gd name="connsiteY3756" fmla="*/ 662433 h 6014735"/>
              <a:gd name="connsiteX3757" fmla="*/ 7650103 w 10480562"/>
              <a:gd name="connsiteY3757" fmla="*/ 660733 h 6014735"/>
              <a:gd name="connsiteX3758" fmla="*/ 7652437 w 10480562"/>
              <a:gd name="connsiteY3758" fmla="*/ 661928 h 6014735"/>
              <a:gd name="connsiteX3759" fmla="*/ 7646489 w 10480562"/>
              <a:gd name="connsiteY3759" fmla="*/ 674735 h 6014735"/>
              <a:gd name="connsiteX3760" fmla="*/ 7656039 w 10480562"/>
              <a:gd name="connsiteY3760" fmla="*/ 707617 h 6014735"/>
              <a:gd name="connsiteX3761" fmla="*/ 7679972 w 10480562"/>
              <a:gd name="connsiteY3761" fmla="*/ 688150 h 6014735"/>
              <a:gd name="connsiteX3762" fmla="*/ 7659986 w 10480562"/>
              <a:gd name="connsiteY3762" fmla="*/ 711373 h 6014735"/>
              <a:gd name="connsiteX3763" fmla="*/ 7669002 w 10480562"/>
              <a:gd name="connsiteY3763" fmla="*/ 713870 h 6014735"/>
              <a:gd name="connsiteX3764" fmla="*/ 7656879 w 10480562"/>
              <a:gd name="connsiteY3764" fmla="*/ 737346 h 6014735"/>
              <a:gd name="connsiteX3765" fmla="*/ 7656879 w 10480562"/>
              <a:gd name="connsiteY3765" fmla="*/ 733991 h 6014735"/>
              <a:gd name="connsiteX3766" fmla="*/ 7656879 w 10480562"/>
              <a:gd name="connsiteY3766" fmla="*/ 714980 h 6014735"/>
              <a:gd name="connsiteX3767" fmla="*/ 7656874 w 10480562"/>
              <a:gd name="connsiteY3767" fmla="*/ 714982 h 6014735"/>
              <a:gd name="connsiteX3768" fmla="*/ 7651102 w 10480562"/>
              <a:gd name="connsiteY3768" fmla="*/ 711627 h 6014735"/>
              <a:gd name="connsiteX3769" fmla="*/ 7652473 w 10480562"/>
              <a:gd name="connsiteY3769" fmla="*/ 710514 h 6014735"/>
              <a:gd name="connsiteX3770" fmla="*/ 7624545 w 10480562"/>
              <a:gd name="connsiteY3770" fmla="*/ 710514 h 6014735"/>
              <a:gd name="connsiteX3771" fmla="*/ 7448859 w 10480562"/>
              <a:gd name="connsiteY3771" fmla="*/ 826688 h 6014735"/>
              <a:gd name="connsiteX3772" fmla="*/ 7447300 w 10480562"/>
              <a:gd name="connsiteY3772" fmla="*/ 825677 h 6014735"/>
              <a:gd name="connsiteX3773" fmla="*/ 7447072 w 10480562"/>
              <a:gd name="connsiteY3773" fmla="*/ 827870 h 6014735"/>
              <a:gd name="connsiteX3774" fmla="*/ 7435169 w 10480562"/>
              <a:gd name="connsiteY3774" fmla="*/ 835738 h 6014735"/>
              <a:gd name="connsiteX3775" fmla="*/ 7446646 w 10480562"/>
              <a:gd name="connsiteY3775" fmla="*/ 831966 h 6014735"/>
              <a:gd name="connsiteX3776" fmla="*/ 7447072 w 10480562"/>
              <a:gd name="connsiteY3776" fmla="*/ 827870 h 6014735"/>
              <a:gd name="connsiteX3777" fmla="*/ 7448859 w 10480562"/>
              <a:gd name="connsiteY3777" fmla="*/ 826688 h 6014735"/>
              <a:gd name="connsiteX3778" fmla="*/ 7462885 w 10480562"/>
              <a:gd name="connsiteY3778" fmla="*/ 835738 h 6014735"/>
              <a:gd name="connsiteX3779" fmla="*/ 7495219 w 10480562"/>
              <a:gd name="connsiteY3779" fmla="*/ 835738 h 6014735"/>
              <a:gd name="connsiteX3780" fmla="*/ 7513752 w 10480562"/>
              <a:gd name="connsiteY3780" fmla="*/ 832489 h 6014735"/>
              <a:gd name="connsiteX3781" fmla="*/ 7525453 w 10480562"/>
              <a:gd name="connsiteY3781" fmla="*/ 854211 h 6014735"/>
              <a:gd name="connsiteX3782" fmla="*/ 7515422 w 10480562"/>
              <a:gd name="connsiteY3782" fmla="*/ 856984 h 6014735"/>
              <a:gd name="connsiteX3783" fmla="*/ 7525388 w 10480562"/>
              <a:gd name="connsiteY3783" fmla="*/ 876275 h 6014735"/>
              <a:gd name="connsiteX3784" fmla="*/ 7516504 w 10480562"/>
              <a:gd name="connsiteY3784" fmla="*/ 885859 h 6014735"/>
              <a:gd name="connsiteX3785" fmla="*/ 7509071 w 10480562"/>
              <a:gd name="connsiteY3785" fmla="*/ 880464 h 6014735"/>
              <a:gd name="connsiteX3786" fmla="*/ 7469237 w 10480562"/>
              <a:gd name="connsiteY3786" fmla="*/ 885495 h 6014735"/>
              <a:gd name="connsiteX3787" fmla="*/ 7467532 w 10480562"/>
              <a:gd name="connsiteY3787" fmla="*/ 920098 h 6014735"/>
              <a:gd name="connsiteX3788" fmla="*/ 7467503 w 10480562"/>
              <a:gd name="connsiteY3788" fmla="*/ 920711 h 6014735"/>
              <a:gd name="connsiteX3789" fmla="*/ 7468143 w 10480562"/>
              <a:gd name="connsiteY3789" fmla="*/ 920605 h 6014735"/>
              <a:gd name="connsiteX3790" fmla="*/ 7497525 w 10480562"/>
              <a:gd name="connsiteY3790" fmla="*/ 915680 h 6014735"/>
              <a:gd name="connsiteX3791" fmla="*/ 7527548 w 10480562"/>
              <a:gd name="connsiteY3791" fmla="*/ 893879 h 6014735"/>
              <a:gd name="connsiteX3792" fmla="*/ 7546023 w 10480562"/>
              <a:gd name="connsiteY3792" fmla="*/ 893879 h 6014735"/>
              <a:gd name="connsiteX3793" fmla="*/ 7518312 w 10480562"/>
              <a:gd name="connsiteY3793" fmla="*/ 934131 h 6014735"/>
              <a:gd name="connsiteX3794" fmla="*/ 7541405 w 10480562"/>
              <a:gd name="connsiteY3794" fmla="*/ 934131 h 6014735"/>
              <a:gd name="connsiteX3795" fmla="*/ 7564503 w 10480562"/>
              <a:gd name="connsiteY3795" fmla="*/ 934131 h 6014735"/>
              <a:gd name="connsiteX3796" fmla="*/ 7592214 w 10480562"/>
              <a:gd name="connsiteY3796" fmla="*/ 934131 h 6014735"/>
              <a:gd name="connsiteX3797" fmla="*/ 7592214 w 10480562"/>
              <a:gd name="connsiteY3797" fmla="*/ 914963 h 6014735"/>
              <a:gd name="connsiteX3798" fmla="*/ 7582396 w 10480562"/>
              <a:gd name="connsiteY3798" fmla="*/ 919035 h 6014735"/>
              <a:gd name="connsiteX3799" fmla="*/ 7578357 w 10480562"/>
              <a:gd name="connsiteY3799" fmla="*/ 907296 h 6014735"/>
              <a:gd name="connsiteX3800" fmla="*/ 7594519 w 10480562"/>
              <a:gd name="connsiteY3800" fmla="*/ 875431 h 6014735"/>
              <a:gd name="connsiteX3801" fmla="*/ 7597078 w 10480562"/>
              <a:gd name="connsiteY3801" fmla="*/ 876225 h 6014735"/>
              <a:gd name="connsiteX3802" fmla="*/ 7596050 w 10480562"/>
              <a:gd name="connsiteY3802" fmla="*/ 875230 h 6014735"/>
              <a:gd name="connsiteX3803" fmla="*/ 7599958 w 10480562"/>
              <a:gd name="connsiteY3803" fmla="*/ 843442 h 6014735"/>
              <a:gd name="connsiteX3804" fmla="*/ 7611265 w 10480562"/>
              <a:gd name="connsiteY3804" fmla="*/ 847478 h 6014735"/>
              <a:gd name="connsiteX3805" fmla="*/ 7606070 w 10480562"/>
              <a:gd name="connsiteY3805" fmla="*/ 835738 h 6014735"/>
              <a:gd name="connsiteX3806" fmla="*/ 7601452 w 10480562"/>
              <a:gd name="connsiteY3806" fmla="*/ 821131 h 6014735"/>
              <a:gd name="connsiteX3807" fmla="*/ 7601452 w 10480562"/>
              <a:gd name="connsiteY3807" fmla="*/ 806516 h 6014735"/>
              <a:gd name="connsiteX3808" fmla="*/ 7606070 w 10480562"/>
              <a:gd name="connsiteY3808" fmla="*/ 804431 h 6014735"/>
              <a:gd name="connsiteX3809" fmla="*/ 7601452 w 10480562"/>
              <a:gd name="connsiteY3809" fmla="*/ 804431 h 6014735"/>
              <a:gd name="connsiteX3810" fmla="*/ 7601452 w 10480562"/>
              <a:gd name="connsiteY3810" fmla="*/ 803873 h 6014735"/>
              <a:gd name="connsiteX3811" fmla="*/ 7601452 w 10480562"/>
              <a:gd name="connsiteY3811" fmla="*/ 799960 h 6014735"/>
              <a:gd name="connsiteX3812" fmla="*/ 7624545 w 10480562"/>
              <a:gd name="connsiteY3812" fmla="*/ 799960 h 6014735"/>
              <a:gd name="connsiteX3813" fmla="*/ 7730781 w 10480562"/>
              <a:gd name="connsiteY3813" fmla="*/ 750761 h 6014735"/>
              <a:gd name="connsiteX3814" fmla="*/ 7730781 w 10480562"/>
              <a:gd name="connsiteY3814" fmla="*/ 773125 h 6014735"/>
              <a:gd name="connsiteX3815" fmla="*/ 7679972 w 10480562"/>
              <a:gd name="connsiteY3815" fmla="*/ 822321 h 6014735"/>
              <a:gd name="connsiteX3816" fmla="*/ 7707688 w 10480562"/>
              <a:gd name="connsiteY3816" fmla="*/ 822321 h 6014735"/>
              <a:gd name="connsiteX3817" fmla="*/ 7837016 w 10480562"/>
              <a:gd name="connsiteY3817" fmla="*/ 746293 h 6014735"/>
              <a:gd name="connsiteX3818" fmla="*/ 7837016 w 10480562"/>
              <a:gd name="connsiteY3818" fmla="*/ 777596 h 6014735"/>
              <a:gd name="connsiteX3819" fmla="*/ 7815463 w 10480562"/>
              <a:gd name="connsiteY3819" fmla="*/ 786540 h 6014735"/>
              <a:gd name="connsiteX3820" fmla="*/ 7804682 w 10480562"/>
              <a:gd name="connsiteY3820" fmla="*/ 786540 h 6014735"/>
              <a:gd name="connsiteX3821" fmla="*/ 7798331 w 10480562"/>
              <a:gd name="connsiteY3821" fmla="*/ 789898 h 6014735"/>
              <a:gd name="connsiteX3822" fmla="*/ 7805786 w 10480562"/>
              <a:gd name="connsiteY3822" fmla="*/ 794420 h 6014735"/>
              <a:gd name="connsiteX3823" fmla="*/ 7795446 w 10480562"/>
              <a:gd name="connsiteY3823" fmla="*/ 804431 h 6014735"/>
              <a:gd name="connsiteX3824" fmla="*/ 7792074 w 10480562"/>
              <a:gd name="connsiteY3824" fmla="*/ 804773 h 6014735"/>
              <a:gd name="connsiteX3825" fmla="*/ 7779861 w 10480562"/>
              <a:gd name="connsiteY3825" fmla="*/ 818963 h 6014735"/>
              <a:gd name="connsiteX3826" fmla="*/ 7776971 w 10480562"/>
              <a:gd name="connsiteY3826" fmla="*/ 822321 h 6014735"/>
              <a:gd name="connsiteX3827" fmla="*/ 7788078 w 10480562"/>
              <a:gd name="connsiteY3827" fmla="*/ 805177 h 6014735"/>
              <a:gd name="connsiteX3828" fmla="*/ 7734822 w 10480562"/>
              <a:gd name="connsiteY3828" fmla="*/ 810582 h 6014735"/>
              <a:gd name="connsiteX3829" fmla="*/ 7698447 w 10480562"/>
              <a:gd name="connsiteY3829" fmla="*/ 840209 h 6014735"/>
              <a:gd name="connsiteX3830" fmla="*/ 7708844 w 10480562"/>
              <a:gd name="connsiteY3830" fmla="*/ 883815 h 6014735"/>
              <a:gd name="connsiteX3831" fmla="*/ 7702630 w 10480562"/>
              <a:gd name="connsiteY3831" fmla="*/ 897848 h 6014735"/>
              <a:gd name="connsiteX3832" fmla="*/ 7679972 w 10480562"/>
              <a:gd name="connsiteY3832" fmla="*/ 871517 h 6014735"/>
              <a:gd name="connsiteX3833" fmla="*/ 7630320 w 10480562"/>
              <a:gd name="connsiteY3833" fmla="*/ 889408 h 6014735"/>
              <a:gd name="connsiteX3834" fmla="*/ 7619835 w 10480562"/>
              <a:gd name="connsiteY3834" fmla="*/ 895907 h 6014735"/>
              <a:gd name="connsiteX3835" fmla="*/ 7610684 w 10480562"/>
              <a:gd name="connsiteY3835" fmla="*/ 907296 h 6014735"/>
              <a:gd name="connsiteX3836" fmla="*/ 7656879 w 10480562"/>
              <a:gd name="connsiteY3836" fmla="*/ 907296 h 6014735"/>
              <a:gd name="connsiteX3837" fmla="*/ 7606070 w 10480562"/>
              <a:gd name="connsiteY3837" fmla="*/ 974380 h 6014735"/>
              <a:gd name="connsiteX3838" fmla="*/ 7595680 w 10480562"/>
              <a:gd name="connsiteY3838" fmla="*/ 995627 h 6014735"/>
              <a:gd name="connsiteX3839" fmla="*/ 7598203 w 10480562"/>
              <a:gd name="connsiteY3839" fmla="*/ 999153 h 6014735"/>
              <a:gd name="connsiteX3840" fmla="*/ 7592214 w 10480562"/>
              <a:gd name="connsiteY3840" fmla="*/ 1010159 h 6014735"/>
              <a:gd name="connsiteX3841" fmla="*/ 7641289 w 10480562"/>
              <a:gd name="connsiteY3841" fmla="*/ 1020223 h 6014735"/>
              <a:gd name="connsiteX3842" fmla="*/ 7646474 w 10480562"/>
              <a:gd name="connsiteY3842" fmla="*/ 1018249 h 6014735"/>
              <a:gd name="connsiteX3843" fmla="*/ 7641866 w 10480562"/>
              <a:gd name="connsiteY3843" fmla="*/ 1024692 h 6014735"/>
              <a:gd name="connsiteX3844" fmla="*/ 7644150 w 10480562"/>
              <a:gd name="connsiteY3844" fmla="*/ 1029356 h 6014735"/>
              <a:gd name="connsiteX3845" fmla="*/ 7641866 w 10480562"/>
              <a:gd name="connsiteY3845" fmla="*/ 1034756 h 6014735"/>
              <a:gd name="connsiteX3846" fmla="*/ 7643998 w 10480562"/>
              <a:gd name="connsiteY3846" fmla="*/ 1037047 h 6014735"/>
              <a:gd name="connsiteX3847" fmla="*/ 7629163 w 10480562"/>
              <a:gd name="connsiteY3847" fmla="*/ 1041467 h 6014735"/>
              <a:gd name="connsiteX3848" fmla="*/ 7564503 w 10480562"/>
              <a:gd name="connsiteY3848" fmla="*/ 1090661 h 6014735"/>
              <a:gd name="connsiteX3849" fmla="*/ 7601450 w 10480562"/>
              <a:gd name="connsiteY3849" fmla="*/ 1090661 h 6014735"/>
              <a:gd name="connsiteX3850" fmla="*/ 7647640 w 10480562"/>
              <a:gd name="connsiteY3850" fmla="*/ 1090661 h 6014735"/>
              <a:gd name="connsiteX3851" fmla="*/ 7650166 w 10480562"/>
              <a:gd name="connsiteY3851" fmla="*/ 1090661 h 6014735"/>
              <a:gd name="connsiteX3852" fmla="*/ 7653989 w 10480562"/>
              <a:gd name="connsiteY3852" fmla="*/ 1090661 h 6014735"/>
              <a:gd name="connsiteX3853" fmla="*/ 7661497 w 10480562"/>
              <a:gd name="connsiteY3853" fmla="*/ 1090661 h 6014735"/>
              <a:gd name="connsiteX3854" fmla="*/ 7679972 w 10480562"/>
              <a:gd name="connsiteY3854" fmla="*/ 1090661 h 6014735"/>
              <a:gd name="connsiteX3855" fmla="*/ 7684590 w 10480562"/>
              <a:gd name="connsiteY3855" fmla="*/ 1090661 h 6014735"/>
              <a:gd name="connsiteX3856" fmla="*/ 7690511 w 10480562"/>
              <a:gd name="connsiteY3856" fmla="*/ 1090661 h 6014735"/>
              <a:gd name="connsiteX3857" fmla="*/ 7749255 w 10480562"/>
              <a:gd name="connsiteY3857" fmla="*/ 1090661 h 6014735"/>
              <a:gd name="connsiteX3858" fmla="*/ 7805839 w 10480562"/>
              <a:gd name="connsiteY3858" fmla="*/ 1069417 h 6014735"/>
              <a:gd name="connsiteX3859" fmla="*/ 7834716 w 10480562"/>
              <a:gd name="connsiteY3859" fmla="*/ 1057694 h 6014735"/>
              <a:gd name="connsiteX3860" fmla="*/ 7838750 w 10480562"/>
              <a:gd name="connsiteY3860" fmla="*/ 1058240 h 6014735"/>
              <a:gd name="connsiteX3861" fmla="*/ 7873966 w 10480562"/>
              <a:gd name="connsiteY3861" fmla="*/ 1054882 h 6014735"/>
              <a:gd name="connsiteX3862" fmla="*/ 7878589 w 10480562"/>
              <a:gd name="connsiteY3862" fmla="*/ 1059358 h 6014735"/>
              <a:gd name="connsiteX3863" fmla="*/ 7882627 w 10480562"/>
              <a:gd name="connsiteY3863" fmla="*/ 1063271 h 6014735"/>
              <a:gd name="connsiteX3864" fmla="*/ 7883202 w 10480562"/>
              <a:gd name="connsiteY3864" fmla="*/ 1063017 h 6014735"/>
              <a:gd name="connsiteX3865" fmla="*/ 7883202 w 10480562"/>
              <a:gd name="connsiteY3865" fmla="*/ 1086188 h 6014735"/>
              <a:gd name="connsiteX3866" fmla="*/ 7883202 w 10480562"/>
              <a:gd name="connsiteY3866" fmla="*/ 1090661 h 6014735"/>
              <a:gd name="connsiteX3867" fmla="*/ 7934011 w 10480562"/>
              <a:gd name="connsiteY3867" fmla="*/ 1090661 h 6014735"/>
              <a:gd name="connsiteX3868" fmla="*/ 7939698 w 10480562"/>
              <a:gd name="connsiteY3868" fmla="*/ 1074796 h 6014735"/>
              <a:gd name="connsiteX3869" fmla="*/ 7950475 w 10480562"/>
              <a:gd name="connsiteY3869" fmla="*/ 1078627 h 6014735"/>
              <a:gd name="connsiteX3870" fmla="*/ 7950178 w 10480562"/>
              <a:gd name="connsiteY3870" fmla="*/ 1079484 h 6014735"/>
              <a:gd name="connsiteX3871" fmla="*/ 7949313 w 10480562"/>
              <a:gd name="connsiteY3871" fmla="*/ 1081999 h 6014735"/>
              <a:gd name="connsiteX3872" fmla="*/ 7950475 w 10480562"/>
              <a:gd name="connsiteY3872" fmla="*/ 1078627 h 6014735"/>
              <a:gd name="connsiteX3873" fmla="*/ 7962304 w 10480562"/>
              <a:gd name="connsiteY3873" fmla="*/ 1082834 h 6014735"/>
              <a:gd name="connsiteX3874" fmla="*/ 7966342 w 10480562"/>
              <a:gd name="connsiteY3874" fmla="*/ 1072773 h 6014735"/>
              <a:gd name="connsiteX3875" fmla="*/ 7975583 w 10480562"/>
              <a:gd name="connsiteY3875" fmla="*/ 1072773 h 6014735"/>
              <a:gd name="connsiteX3876" fmla="*/ 7975583 w 10480562"/>
              <a:gd name="connsiteY3876" fmla="*/ 1095136 h 6014735"/>
              <a:gd name="connsiteX3877" fmla="*/ 7975583 w 10480562"/>
              <a:gd name="connsiteY3877" fmla="*/ 1095136 h 6014735"/>
              <a:gd name="connsiteX3878" fmla="*/ 8044867 w 10480562"/>
              <a:gd name="connsiteY3878" fmla="*/ 1095136 h 6014735"/>
              <a:gd name="connsiteX3879" fmla="*/ 8031010 w 10480562"/>
              <a:gd name="connsiteY3879" fmla="*/ 1095136 h 6014735"/>
              <a:gd name="connsiteX3880" fmla="*/ 8058721 w 10480562"/>
              <a:gd name="connsiteY3880" fmla="*/ 1028050 h 6014735"/>
              <a:gd name="connsiteX3881" fmla="*/ 7975583 w 10480562"/>
              <a:gd name="connsiteY3881" fmla="*/ 1054882 h 6014735"/>
              <a:gd name="connsiteX3882" fmla="*/ 7975583 w 10480562"/>
              <a:gd name="connsiteY3882" fmla="*/ 1072773 h 6014735"/>
              <a:gd name="connsiteX3883" fmla="*/ 7955653 w 10480562"/>
              <a:gd name="connsiteY3883" fmla="*/ 1063582 h 6014735"/>
              <a:gd name="connsiteX3884" fmla="*/ 7950629 w 10480562"/>
              <a:gd name="connsiteY3884" fmla="*/ 1061267 h 6014735"/>
              <a:gd name="connsiteX3885" fmla="*/ 7957108 w 10480562"/>
              <a:gd name="connsiteY3885" fmla="*/ 1059358 h 6014735"/>
              <a:gd name="connsiteX3886" fmla="*/ 8081816 w 10480562"/>
              <a:gd name="connsiteY3886" fmla="*/ 947546 h 6014735"/>
              <a:gd name="connsiteX3887" fmla="*/ 8060227 w 10480562"/>
              <a:gd name="connsiteY3887" fmla="*/ 952956 h 6014735"/>
              <a:gd name="connsiteX3888" fmla="*/ 8066803 w 10480562"/>
              <a:gd name="connsiteY3888" fmla="*/ 945308 h 6014735"/>
              <a:gd name="connsiteX3889" fmla="*/ 8059315 w 10480562"/>
              <a:gd name="connsiteY3889" fmla="*/ 924998 h 6014735"/>
              <a:gd name="connsiteX3890" fmla="*/ 8070270 w 10480562"/>
              <a:gd name="connsiteY3890" fmla="*/ 914565 h 6014735"/>
              <a:gd name="connsiteX3891" fmla="*/ 8077196 w 10480562"/>
              <a:gd name="connsiteY3891" fmla="*/ 898352 h 6014735"/>
              <a:gd name="connsiteX3892" fmla="*/ 8049485 w 10480562"/>
              <a:gd name="connsiteY3892" fmla="*/ 898352 h 6014735"/>
              <a:gd name="connsiteX3893" fmla="*/ 8059315 w 10480562"/>
              <a:gd name="connsiteY3893" fmla="*/ 924998 h 6014735"/>
              <a:gd name="connsiteX3894" fmla="*/ 8035626 w 10480562"/>
              <a:gd name="connsiteY3894" fmla="*/ 947546 h 6014735"/>
              <a:gd name="connsiteX3895" fmla="*/ 8048333 w 10480562"/>
              <a:gd name="connsiteY3895" fmla="*/ 955935 h 6014735"/>
              <a:gd name="connsiteX3896" fmla="*/ 8060227 w 10480562"/>
              <a:gd name="connsiteY3896" fmla="*/ 952956 h 6014735"/>
              <a:gd name="connsiteX3897" fmla="*/ 8049485 w 10480562"/>
              <a:gd name="connsiteY3897" fmla="*/ 965436 h 6014735"/>
              <a:gd name="connsiteX3898" fmla="*/ 8003294 w 10480562"/>
              <a:gd name="connsiteY3898" fmla="*/ 996744 h 6014735"/>
              <a:gd name="connsiteX3899" fmla="*/ 7975583 w 10480562"/>
              <a:gd name="connsiteY3899" fmla="*/ 996744 h 6014735"/>
              <a:gd name="connsiteX3900" fmla="*/ 7912651 w 10480562"/>
              <a:gd name="connsiteY3900" fmla="*/ 1007364 h 6014735"/>
              <a:gd name="connsiteX3901" fmla="*/ 7887328 w 10480562"/>
              <a:gd name="connsiteY3901" fmla="*/ 1015253 h 6014735"/>
              <a:gd name="connsiteX3902" fmla="*/ 7846250 w 10480562"/>
              <a:gd name="connsiteY3902" fmla="*/ 1028050 h 6014735"/>
              <a:gd name="connsiteX3903" fmla="*/ 7846250 w 10480562"/>
              <a:gd name="connsiteY3903" fmla="*/ 1052499 h 6014735"/>
              <a:gd name="connsiteX3904" fmla="*/ 7841634 w 10480562"/>
              <a:gd name="connsiteY3904" fmla="*/ 1054882 h 6014735"/>
              <a:gd name="connsiteX3905" fmla="*/ 7834716 w 10480562"/>
              <a:gd name="connsiteY3905" fmla="*/ 1057694 h 6014735"/>
              <a:gd name="connsiteX3906" fmla="*/ 7813923 w 10480562"/>
              <a:gd name="connsiteY3906" fmla="*/ 1054882 h 6014735"/>
              <a:gd name="connsiteX3907" fmla="*/ 7813923 w 10480562"/>
              <a:gd name="connsiteY3907" fmla="*/ 1024692 h 6014735"/>
              <a:gd name="connsiteX3908" fmla="*/ 7813923 w 10480562"/>
              <a:gd name="connsiteY3908" fmla="*/ 1023579 h 6014735"/>
              <a:gd name="connsiteX3909" fmla="*/ 7813923 w 10480562"/>
              <a:gd name="connsiteY3909" fmla="*/ 1012397 h 6014735"/>
              <a:gd name="connsiteX3910" fmla="*/ 7813923 w 10480562"/>
              <a:gd name="connsiteY3910" fmla="*/ 1001215 h 6014735"/>
              <a:gd name="connsiteX3911" fmla="*/ 7813923 w 10480562"/>
              <a:gd name="connsiteY3911" fmla="*/ 978851 h 6014735"/>
              <a:gd name="connsiteX3912" fmla="*/ 7813923 w 10480562"/>
              <a:gd name="connsiteY3912" fmla="*/ 965436 h 6014735"/>
              <a:gd name="connsiteX3913" fmla="*/ 7812579 w 10480562"/>
              <a:gd name="connsiteY3913" fmla="*/ 960572 h 6014735"/>
              <a:gd name="connsiteX3914" fmla="*/ 7800064 w 10480562"/>
              <a:gd name="connsiteY3914" fmla="*/ 952021 h 6014735"/>
              <a:gd name="connsiteX3915" fmla="*/ 7810211 w 10480562"/>
              <a:gd name="connsiteY3915" fmla="*/ 952021 h 6014735"/>
              <a:gd name="connsiteX3916" fmla="*/ 7805259 w 10480562"/>
              <a:gd name="connsiteY3916" fmla="*/ 934126 h 6014735"/>
              <a:gd name="connsiteX3917" fmla="*/ 7804178 w 10480562"/>
              <a:gd name="connsiteY3917" fmla="*/ 930216 h 6014735"/>
              <a:gd name="connsiteX3918" fmla="*/ 7805198 w 10480562"/>
              <a:gd name="connsiteY3918" fmla="*/ 930158 h 6014735"/>
              <a:gd name="connsiteX3919" fmla="*/ 7826966 w 10480562"/>
              <a:gd name="connsiteY3919" fmla="*/ 931274 h 6014735"/>
              <a:gd name="connsiteX3920" fmla="*/ 7929393 w 10480562"/>
              <a:gd name="connsiteY3920" fmla="*/ 817850 h 6014735"/>
              <a:gd name="connsiteX3921" fmla="*/ 7929393 w 10480562"/>
              <a:gd name="connsiteY3921" fmla="*/ 782072 h 6014735"/>
              <a:gd name="connsiteX3922" fmla="*/ 7878584 w 10480562"/>
              <a:gd name="connsiteY3922" fmla="*/ 750761 h 6014735"/>
              <a:gd name="connsiteX3923" fmla="*/ 7878584 w 10480562"/>
              <a:gd name="connsiteY3923" fmla="*/ 777596 h 6014735"/>
              <a:gd name="connsiteX3924" fmla="*/ 7837016 w 10480562"/>
              <a:gd name="connsiteY3924" fmla="*/ 813374 h 6014735"/>
              <a:gd name="connsiteX3925" fmla="*/ 7805786 w 10480562"/>
              <a:gd name="connsiteY3925" fmla="*/ 794420 h 6014735"/>
              <a:gd name="connsiteX3926" fmla="*/ 7812767 w 10480562"/>
              <a:gd name="connsiteY3926" fmla="*/ 787660 h 6014735"/>
              <a:gd name="connsiteX3927" fmla="*/ 7815463 w 10480562"/>
              <a:gd name="connsiteY3927" fmla="*/ 786540 h 6014735"/>
              <a:gd name="connsiteX3928" fmla="*/ 7869348 w 10480562"/>
              <a:gd name="connsiteY3928" fmla="*/ 786540 h 6014735"/>
              <a:gd name="connsiteX3929" fmla="*/ 7869348 w 10480562"/>
              <a:gd name="connsiteY3929" fmla="*/ 750761 h 6014735"/>
              <a:gd name="connsiteX3930" fmla="*/ 7878584 w 10480562"/>
              <a:gd name="connsiteY3930" fmla="*/ 746698 h 6014735"/>
              <a:gd name="connsiteX3931" fmla="*/ 7894027 w 10480562"/>
              <a:gd name="connsiteY3931" fmla="*/ 739903 h 6014735"/>
              <a:gd name="connsiteX3932" fmla="*/ 7895907 w 10480562"/>
              <a:gd name="connsiteY3932" fmla="*/ 753557 h 6014735"/>
              <a:gd name="connsiteX3933" fmla="*/ 7914645 w 10480562"/>
              <a:gd name="connsiteY3933" fmla="*/ 734121 h 6014735"/>
              <a:gd name="connsiteX3934" fmla="*/ 7915538 w 10480562"/>
              <a:gd name="connsiteY3934" fmla="*/ 735108 h 6014735"/>
              <a:gd name="connsiteX3935" fmla="*/ 7938631 w 10480562"/>
              <a:gd name="connsiteY3935" fmla="*/ 755237 h 6014735"/>
              <a:gd name="connsiteX3936" fmla="*/ 7938631 w 10480562"/>
              <a:gd name="connsiteY3936" fmla="*/ 728402 h 6014735"/>
              <a:gd name="connsiteX3937" fmla="*/ 7989438 w 10480562"/>
              <a:gd name="connsiteY3937" fmla="*/ 728402 h 6014735"/>
              <a:gd name="connsiteX3938" fmla="*/ 8063342 w 10480562"/>
              <a:gd name="connsiteY3938" fmla="*/ 665789 h 6014735"/>
              <a:gd name="connsiteX3939" fmla="*/ 8109527 w 10480562"/>
              <a:gd name="connsiteY3939" fmla="*/ 665789 h 6014735"/>
              <a:gd name="connsiteX3940" fmla="*/ 8109527 w 10480562"/>
              <a:gd name="connsiteY3940" fmla="*/ 697099 h 6014735"/>
              <a:gd name="connsiteX3941" fmla="*/ 8151102 w 10480562"/>
              <a:gd name="connsiteY3941" fmla="*/ 697099 h 6014735"/>
              <a:gd name="connsiteX3942" fmla="*/ 8229620 w 10480562"/>
              <a:gd name="connsiteY3942" fmla="*/ 652369 h 6014735"/>
              <a:gd name="connsiteX3943" fmla="*/ 8229620 w 10480562"/>
              <a:gd name="connsiteY3943" fmla="*/ 683679 h 6014735"/>
              <a:gd name="connsiteX3944" fmla="*/ 8405139 w 10480562"/>
              <a:gd name="connsiteY3944" fmla="*/ 867044 h 6014735"/>
              <a:gd name="connsiteX3945" fmla="*/ 8446706 w 10480562"/>
              <a:gd name="connsiteY3945" fmla="*/ 867044 h 6014735"/>
              <a:gd name="connsiteX3946" fmla="*/ 8396479 w 10480562"/>
              <a:gd name="connsiteY3946" fmla="*/ 902265 h 6014735"/>
              <a:gd name="connsiteX3947" fmla="*/ 8384647 w 10480562"/>
              <a:gd name="connsiteY3947" fmla="*/ 904513 h 6014735"/>
              <a:gd name="connsiteX3948" fmla="*/ 8363571 w 10480562"/>
              <a:gd name="connsiteY3948" fmla="*/ 907296 h 6014735"/>
              <a:gd name="connsiteX3949" fmla="*/ 8373314 w 10480562"/>
              <a:gd name="connsiteY3949" fmla="*/ 906667 h 6014735"/>
              <a:gd name="connsiteX3950" fmla="*/ 8384647 w 10480562"/>
              <a:gd name="connsiteY3950" fmla="*/ 904513 h 6014735"/>
              <a:gd name="connsiteX3951" fmla="*/ 8388972 w 10480562"/>
              <a:gd name="connsiteY3951" fmla="*/ 903942 h 6014735"/>
              <a:gd name="connsiteX3952" fmla="*/ 8400521 w 10480562"/>
              <a:gd name="connsiteY3952" fmla="*/ 907296 h 6014735"/>
              <a:gd name="connsiteX3953" fmla="*/ 8368189 w 10480562"/>
              <a:gd name="connsiteY3953" fmla="*/ 938602 h 6014735"/>
              <a:gd name="connsiteX3954" fmla="*/ 8335855 w 10480562"/>
              <a:gd name="connsiteY3954" fmla="*/ 965436 h 6014735"/>
              <a:gd name="connsiteX3955" fmla="*/ 8308144 w 10480562"/>
              <a:gd name="connsiteY3955" fmla="*/ 1010159 h 6014735"/>
              <a:gd name="connsiteX3956" fmla="*/ 8345094 w 10480562"/>
              <a:gd name="connsiteY3956" fmla="*/ 1010159 h 6014735"/>
              <a:gd name="connsiteX3957" fmla="*/ 8345094 w 10480562"/>
              <a:gd name="connsiteY3957" fmla="*/ 1036994 h 6014735"/>
              <a:gd name="connsiteX3958" fmla="*/ 8351798 w 10480562"/>
              <a:gd name="connsiteY3958" fmla="*/ 1035355 h 6014735"/>
              <a:gd name="connsiteX3959" fmla="*/ 8335855 w 10480562"/>
              <a:gd name="connsiteY3959" fmla="*/ 1053207 h 6014735"/>
              <a:gd name="connsiteX3960" fmla="*/ 8345094 w 10480562"/>
              <a:gd name="connsiteY3960" fmla="*/ 1063829 h 6014735"/>
              <a:gd name="connsiteX3961" fmla="*/ 8382046 w 10480562"/>
              <a:gd name="connsiteY3961" fmla="*/ 1063829 h 6014735"/>
              <a:gd name="connsiteX3962" fmla="*/ 8383743 w 10480562"/>
              <a:gd name="connsiteY3962" fmla="*/ 1059358 h 6014735"/>
              <a:gd name="connsiteX3963" fmla="*/ 8409757 w 10480562"/>
              <a:gd name="connsiteY3963" fmla="*/ 1059358 h 6014735"/>
              <a:gd name="connsiteX3964" fmla="*/ 8409757 w 10480562"/>
              <a:gd name="connsiteY3964" fmla="*/ 1019103 h 6014735"/>
              <a:gd name="connsiteX3965" fmla="*/ 8447286 w 10480562"/>
              <a:gd name="connsiteY3965" fmla="*/ 1053764 h 6014735"/>
              <a:gd name="connsiteX3966" fmla="*/ 8456505 w 10480562"/>
              <a:gd name="connsiteY3966" fmla="*/ 1056024 h 6014735"/>
              <a:gd name="connsiteX3967" fmla="*/ 8424770 w 10480562"/>
              <a:gd name="connsiteY3967" fmla="*/ 1064946 h 6014735"/>
              <a:gd name="connsiteX3968" fmla="*/ 8411297 w 10480562"/>
              <a:gd name="connsiteY3968" fmla="*/ 1072773 h 6014735"/>
              <a:gd name="connsiteX3969" fmla="*/ 8409757 w 10480562"/>
              <a:gd name="connsiteY3969" fmla="*/ 1072773 h 6014735"/>
              <a:gd name="connsiteX3970" fmla="*/ 8410063 w 10480562"/>
              <a:gd name="connsiteY3970" fmla="*/ 1073490 h 6014735"/>
              <a:gd name="connsiteX3971" fmla="*/ 8395900 w 10480562"/>
              <a:gd name="connsiteY3971" fmla="*/ 1081717 h 6014735"/>
              <a:gd name="connsiteX3972" fmla="*/ 8371832 w 10480562"/>
              <a:gd name="connsiteY3972" fmla="*/ 1096701 h 6014735"/>
              <a:gd name="connsiteX3973" fmla="*/ 8362992 w 10480562"/>
              <a:gd name="connsiteY3973" fmla="*/ 1099050 h 6014735"/>
              <a:gd name="connsiteX3974" fmla="*/ 8349712 w 10480562"/>
              <a:gd name="connsiteY3974" fmla="*/ 1113025 h 6014735"/>
              <a:gd name="connsiteX3975" fmla="*/ 8352565 w 10480562"/>
              <a:gd name="connsiteY3975" fmla="*/ 1113833 h 6014735"/>
              <a:gd name="connsiteX3976" fmla="*/ 8345094 w 10480562"/>
              <a:gd name="connsiteY3976" fmla="*/ 1121971 h 6014735"/>
              <a:gd name="connsiteX3977" fmla="*/ 8382046 w 10480562"/>
              <a:gd name="connsiteY3977" fmla="*/ 1121971 h 6014735"/>
              <a:gd name="connsiteX3978" fmla="*/ 8380320 w 10480562"/>
              <a:gd name="connsiteY3978" fmla="*/ 1126877 h 6014735"/>
              <a:gd name="connsiteX3979" fmla="*/ 8360297 w 10480562"/>
              <a:gd name="connsiteY3979" fmla="*/ 1141964 h 6014735"/>
              <a:gd name="connsiteX3980" fmla="*/ 8347618 w 10480562"/>
              <a:gd name="connsiteY3980" fmla="*/ 1143981 h 6014735"/>
              <a:gd name="connsiteX3981" fmla="*/ 8340473 w 10480562"/>
              <a:gd name="connsiteY3981" fmla="*/ 1144330 h 6014735"/>
              <a:gd name="connsiteX3982" fmla="*/ 8312762 w 10480562"/>
              <a:gd name="connsiteY3982" fmla="*/ 1144330 h 6014735"/>
              <a:gd name="connsiteX3983" fmla="*/ 8312762 w 10480562"/>
              <a:gd name="connsiteY3983" fmla="*/ 1184585 h 6014735"/>
              <a:gd name="connsiteX3984" fmla="*/ 8350940 w 10480562"/>
              <a:gd name="connsiteY3984" fmla="*/ 1149014 h 6014735"/>
              <a:gd name="connsiteX3985" fmla="*/ 8360297 w 10480562"/>
              <a:gd name="connsiteY3985" fmla="*/ 1141964 h 6014735"/>
              <a:gd name="connsiteX3986" fmla="*/ 8362991 w 10480562"/>
              <a:gd name="connsiteY3986" fmla="*/ 1141536 h 6014735"/>
              <a:gd name="connsiteX3987" fmla="*/ 8377499 w 10480562"/>
              <a:gd name="connsiteY3987" fmla="*/ 1134898 h 6014735"/>
              <a:gd name="connsiteX3988" fmla="*/ 8380320 w 10480562"/>
              <a:gd name="connsiteY3988" fmla="*/ 1126877 h 6014735"/>
              <a:gd name="connsiteX3989" fmla="*/ 8396478 w 10480562"/>
              <a:gd name="connsiteY3989" fmla="*/ 1114702 h 6014735"/>
              <a:gd name="connsiteX3990" fmla="*/ 8428232 w 10480562"/>
              <a:gd name="connsiteY3990" fmla="*/ 1081717 h 6014735"/>
              <a:gd name="connsiteX3991" fmla="*/ 8415109 w 10480562"/>
              <a:gd name="connsiteY3991" fmla="*/ 1085205 h 6014735"/>
              <a:gd name="connsiteX3992" fmla="*/ 8410063 w 10480562"/>
              <a:gd name="connsiteY3992" fmla="*/ 1073490 h 6014735"/>
              <a:gd name="connsiteX3993" fmla="*/ 8411297 w 10480562"/>
              <a:gd name="connsiteY3993" fmla="*/ 1072773 h 6014735"/>
              <a:gd name="connsiteX3994" fmla="*/ 8432855 w 10480562"/>
              <a:gd name="connsiteY3994" fmla="*/ 1072773 h 6014735"/>
              <a:gd name="connsiteX3995" fmla="*/ 8466002 w 10480562"/>
              <a:gd name="connsiteY3995" fmla="*/ 1063300 h 6014735"/>
              <a:gd name="connsiteX3996" fmla="*/ 8456524 w 10480562"/>
              <a:gd name="connsiteY3996" fmla="*/ 1072773 h 6014735"/>
              <a:gd name="connsiteX3997" fmla="*/ 8449507 w 10480562"/>
              <a:gd name="connsiteY3997" fmla="*/ 1087993 h 6014735"/>
              <a:gd name="connsiteX3998" fmla="*/ 8428237 w 10480562"/>
              <a:gd name="connsiteY3998" fmla="*/ 1109669 h 6014735"/>
              <a:gd name="connsiteX3999" fmla="*/ 8405139 w 10480562"/>
              <a:gd name="connsiteY3999" fmla="*/ 1153274 h 6014735"/>
              <a:gd name="connsiteX4000" fmla="*/ 8405139 w 10480562"/>
              <a:gd name="connsiteY4000" fmla="*/ 1162221 h 6014735"/>
              <a:gd name="connsiteX4001" fmla="*/ 8405139 w 10480562"/>
              <a:gd name="connsiteY4001" fmla="*/ 1202473 h 6014735"/>
              <a:gd name="connsiteX4002" fmla="*/ 8405139 w 10480562"/>
              <a:gd name="connsiteY4002" fmla="*/ 1186260 h 6014735"/>
              <a:gd name="connsiteX4003" fmla="*/ 8405139 w 10480562"/>
              <a:gd name="connsiteY4003" fmla="*/ 1162221 h 6014735"/>
              <a:gd name="connsiteX4004" fmla="*/ 8428232 w 10480562"/>
              <a:gd name="connsiteY4004" fmla="*/ 1162221 h 6014735"/>
              <a:gd name="connsiteX4005" fmla="*/ 8442091 w 10480562"/>
              <a:gd name="connsiteY4005" fmla="*/ 1162221 h 6014735"/>
              <a:gd name="connsiteX4006" fmla="*/ 8442091 w 10480562"/>
              <a:gd name="connsiteY4006" fmla="*/ 1155061 h 6014735"/>
              <a:gd name="connsiteX4007" fmla="*/ 8566799 w 10480562"/>
              <a:gd name="connsiteY4007" fmla="*/ 1090661 h 6014735"/>
              <a:gd name="connsiteX4008" fmla="*/ 8566799 w 10480562"/>
              <a:gd name="connsiteY4008" fmla="*/ 1063829 h 6014735"/>
              <a:gd name="connsiteX4009" fmla="*/ 8589894 w 10480562"/>
              <a:gd name="connsiteY4009" fmla="*/ 1032523 h 6014735"/>
              <a:gd name="connsiteX4010" fmla="*/ 8705368 w 10480562"/>
              <a:gd name="connsiteY4010" fmla="*/ 956490 h 6014735"/>
              <a:gd name="connsiteX4011" fmla="*/ 8717192 w 10480562"/>
              <a:gd name="connsiteY4011" fmla="*/ 945858 h 6014735"/>
              <a:gd name="connsiteX4012" fmla="*/ 8719225 w 10480562"/>
              <a:gd name="connsiteY4012" fmla="*/ 946988 h 6014735"/>
              <a:gd name="connsiteX4013" fmla="*/ 8728461 w 10480562"/>
              <a:gd name="connsiteY4013" fmla="*/ 943075 h 6014735"/>
              <a:gd name="connsiteX4014" fmla="*/ 8720290 w 10480562"/>
              <a:gd name="connsiteY4014" fmla="*/ 943075 h 6014735"/>
              <a:gd name="connsiteX4015" fmla="*/ 8753869 w 10480562"/>
              <a:gd name="connsiteY4015" fmla="*/ 912887 h 6014735"/>
              <a:gd name="connsiteX4016" fmla="*/ 8788508 w 10480562"/>
              <a:gd name="connsiteY4016" fmla="*/ 875988 h 6014735"/>
              <a:gd name="connsiteX4017" fmla="*/ 8848553 w 10480562"/>
              <a:gd name="connsiteY4017" fmla="*/ 813374 h 6014735"/>
              <a:gd name="connsiteX4018" fmla="*/ 8848553 w 10480562"/>
              <a:gd name="connsiteY4018" fmla="*/ 782072 h 6014735"/>
              <a:gd name="connsiteX4019" fmla="*/ 8927073 w 10480562"/>
              <a:gd name="connsiteY4019" fmla="*/ 853629 h 6014735"/>
              <a:gd name="connsiteX4020" fmla="*/ 8876264 w 10480562"/>
              <a:gd name="connsiteY4020" fmla="*/ 889408 h 6014735"/>
              <a:gd name="connsiteX4021" fmla="*/ 8876264 w 10480562"/>
              <a:gd name="connsiteY4021" fmla="*/ 934131 h 6014735"/>
              <a:gd name="connsiteX4022" fmla="*/ 8830076 w 10480562"/>
              <a:gd name="connsiteY4022" fmla="*/ 965436 h 6014735"/>
              <a:gd name="connsiteX4023" fmla="*/ 8830076 w 10480562"/>
              <a:gd name="connsiteY4023" fmla="*/ 987800 h 6014735"/>
              <a:gd name="connsiteX4024" fmla="*/ 8793127 w 10480562"/>
              <a:gd name="connsiteY4024" fmla="*/ 987800 h 6014735"/>
              <a:gd name="connsiteX4025" fmla="*/ 8793127 w 10480562"/>
              <a:gd name="connsiteY4025" fmla="*/ 1019103 h 6014735"/>
              <a:gd name="connsiteX4026" fmla="*/ 8765411 w 10480562"/>
              <a:gd name="connsiteY4026" fmla="*/ 1019103 h 6014735"/>
              <a:gd name="connsiteX4027" fmla="*/ 8714607 w 10480562"/>
              <a:gd name="connsiteY4027" fmla="*/ 1045938 h 6014735"/>
              <a:gd name="connsiteX4028" fmla="*/ 8691509 w 10480562"/>
              <a:gd name="connsiteY4028" fmla="*/ 1045938 h 6014735"/>
              <a:gd name="connsiteX4029" fmla="*/ 8645318 w 10480562"/>
              <a:gd name="connsiteY4029" fmla="*/ 1081717 h 6014735"/>
              <a:gd name="connsiteX4030" fmla="*/ 8608369 w 10480562"/>
              <a:gd name="connsiteY4030" fmla="*/ 1180109 h 6014735"/>
              <a:gd name="connsiteX4031" fmla="*/ 8608369 w 10480562"/>
              <a:gd name="connsiteY4031" fmla="*/ 1153274 h 6014735"/>
              <a:gd name="connsiteX4032" fmla="*/ 8558958 w 10480562"/>
              <a:gd name="connsiteY4032" fmla="*/ 1176488 h 6014735"/>
              <a:gd name="connsiteX4033" fmla="*/ 8559298 w 10480562"/>
              <a:gd name="connsiteY4033" fmla="*/ 1174520 h 6014735"/>
              <a:gd name="connsiteX4034" fmla="*/ 8529849 w 10480562"/>
              <a:gd name="connsiteY4034" fmla="*/ 1184585 h 6014735"/>
              <a:gd name="connsiteX4035" fmla="*/ 8515992 w 10480562"/>
              <a:gd name="connsiteY4035" fmla="*/ 1184585 h 6014735"/>
              <a:gd name="connsiteX4036" fmla="*/ 8509895 w 10480562"/>
              <a:gd name="connsiteY4036" fmla="*/ 1189661 h 6014735"/>
              <a:gd name="connsiteX4037" fmla="*/ 8483084 w 10480562"/>
              <a:gd name="connsiteY4037" fmla="*/ 1196322 h 6014735"/>
              <a:gd name="connsiteX4038" fmla="*/ 8469534 w 10480562"/>
              <a:gd name="connsiteY4038" fmla="*/ 1212791 h 6014735"/>
              <a:gd name="connsiteX4039" fmla="*/ 8460566 w 10480562"/>
              <a:gd name="connsiteY4039" fmla="*/ 1215888 h 6014735"/>
              <a:gd name="connsiteX4040" fmla="*/ 8468059 w 10480562"/>
              <a:gd name="connsiteY4040" fmla="*/ 1214584 h 6014735"/>
              <a:gd name="connsiteX4041" fmla="*/ 8455948 w 10480562"/>
              <a:gd name="connsiteY4041" fmla="*/ 1229308 h 6014735"/>
              <a:gd name="connsiteX4042" fmla="*/ 8409757 w 10480562"/>
              <a:gd name="connsiteY4042" fmla="*/ 1287445 h 6014735"/>
              <a:gd name="connsiteX4043" fmla="*/ 8285047 w 10480562"/>
              <a:gd name="connsiteY4043" fmla="*/ 1372423 h 6014735"/>
              <a:gd name="connsiteX4044" fmla="*/ 8257336 w 10480562"/>
              <a:gd name="connsiteY4044" fmla="*/ 1372423 h 6014735"/>
              <a:gd name="connsiteX4045" fmla="*/ 8211145 w 10480562"/>
              <a:gd name="connsiteY4045" fmla="*/ 1403728 h 6014735"/>
              <a:gd name="connsiteX4046" fmla="*/ 8180025 w 10480562"/>
              <a:gd name="connsiteY4046" fmla="*/ 1428480 h 6014735"/>
              <a:gd name="connsiteX4047" fmla="*/ 8174195 w 10480562"/>
              <a:gd name="connsiteY4047" fmla="*/ 1412672 h 6014735"/>
              <a:gd name="connsiteX4048" fmla="*/ 8174195 w 10480562"/>
              <a:gd name="connsiteY4048" fmla="*/ 1435036 h 6014735"/>
              <a:gd name="connsiteX4049" fmla="*/ 8174673 w 10480562"/>
              <a:gd name="connsiteY4049" fmla="*/ 1439321 h 6014735"/>
              <a:gd name="connsiteX4050" fmla="*/ 8174195 w 10480562"/>
              <a:gd name="connsiteY4050" fmla="*/ 1439507 h 6014735"/>
              <a:gd name="connsiteX4051" fmla="*/ 8151102 w 10480562"/>
              <a:gd name="connsiteY4051" fmla="*/ 1439507 h 6014735"/>
              <a:gd name="connsiteX4052" fmla="*/ 8136015 w 10480562"/>
              <a:gd name="connsiteY4052" fmla="*/ 1439507 h 6014735"/>
              <a:gd name="connsiteX4053" fmla="*/ 8146479 w 10480562"/>
              <a:gd name="connsiteY4053" fmla="*/ 1443978 h 6014735"/>
              <a:gd name="connsiteX4054" fmla="*/ 8114150 w 10480562"/>
              <a:gd name="connsiteY4054" fmla="*/ 1443978 h 6014735"/>
              <a:gd name="connsiteX4055" fmla="*/ 8120924 w 10480562"/>
              <a:gd name="connsiteY4055" fmla="*/ 1439507 h 6014735"/>
              <a:gd name="connsiteX4056" fmla="*/ 8100294 w 10480562"/>
              <a:gd name="connsiteY4056" fmla="*/ 1439507 h 6014735"/>
              <a:gd name="connsiteX4057" fmla="*/ 8100294 w 10480562"/>
              <a:gd name="connsiteY4057" fmla="*/ 1479759 h 6014735"/>
              <a:gd name="connsiteX4058" fmla="*/ 8054103 w 10480562"/>
              <a:gd name="connsiteY4058" fmla="*/ 1479759 h 6014735"/>
              <a:gd name="connsiteX4059" fmla="*/ 8056512 w 10480562"/>
              <a:gd name="connsiteY4059" fmla="*/ 1483025 h 6014735"/>
              <a:gd name="connsiteX4060" fmla="*/ 8054103 w 10480562"/>
              <a:gd name="connsiteY4060" fmla="*/ 1484230 h 6014735"/>
              <a:gd name="connsiteX4061" fmla="*/ 8021359 w 10480562"/>
              <a:gd name="connsiteY4061" fmla="*/ 1510707 h 6014735"/>
              <a:gd name="connsiteX4062" fmla="*/ 8013614 w 10480562"/>
              <a:gd name="connsiteY4062" fmla="*/ 1504003 h 6014735"/>
              <a:gd name="connsiteX4063" fmla="*/ 7998099 w 10480562"/>
              <a:gd name="connsiteY4063" fmla="*/ 1521684 h 6014735"/>
              <a:gd name="connsiteX4064" fmla="*/ 7986072 w 10480562"/>
              <a:gd name="connsiteY4064" fmla="*/ 1533923 h 6014735"/>
              <a:gd name="connsiteX4065" fmla="*/ 7963431 w 10480562"/>
              <a:gd name="connsiteY4065" fmla="*/ 1542225 h 6014735"/>
              <a:gd name="connsiteX4066" fmla="*/ 7957108 w 10480562"/>
              <a:gd name="connsiteY4066" fmla="*/ 1542373 h 6014735"/>
              <a:gd name="connsiteX4067" fmla="*/ 7944765 w 10480562"/>
              <a:gd name="connsiteY4067" fmla="*/ 1539857 h 6014735"/>
              <a:gd name="connsiteX4068" fmla="*/ 7942738 w 10480562"/>
              <a:gd name="connsiteY4068" fmla="*/ 1549813 h 6014735"/>
              <a:gd name="connsiteX4069" fmla="*/ 7938631 w 10480562"/>
              <a:gd name="connsiteY4069" fmla="*/ 1551317 h 6014735"/>
              <a:gd name="connsiteX4070" fmla="*/ 7915536 w 10480562"/>
              <a:gd name="connsiteY4070" fmla="*/ 1551317 h 6014735"/>
              <a:gd name="connsiteX4071" fmla="*/ 7915536 w 10480562"/>
              <a:gd name="connsiteY4071" fmla="*/ 1582622 h 6014735"/>
              <a:gd name="connsiteX4072" fmla="*/ 7941516 w 10480562"/>
              <a:gd name="connsiteY4072" fmla="*/ 1555787 h 6014735"/>
              <a:gd name="connsiteX4073" fmla="*/ 7942738 w 10480562"/>
              <a:gd name="connsiteY4073" fmla="*/ 1549813 h 6014735"/>
              <a:gd name="connsiteX4074" fmla="*/ 7963431 w 10480562"/>
              <a:gd name="connsiteY4074" fmla="*/ 1542225 h 6014735"/>
              <a:gd name="connsiteX4075" fmla="*/ 7978256 w 10480562"/>
              <a:gd name="connsiteY4075" fmla="*/ 1541880 h 6014735"/>
              <a:gd name="connsiteX4076" fmla="*/ 7986072 w 10480562"/>
              <a:gd name="connsiteY4076" fmla="*/ 1533923 h 6014735"/>
              <a:gd name="connsiteX4077" fmla="*/ 7998099 w 10480562"/>
              <a:gd name="connsiteY4077" fmla="*/ 1529515 h 6014735"/>
              <a:gd name="connsiteX4078" fmla="*/ 8021359 w 10480562"/>
              <a:gd name="connsiteY4078" fmla="*/ 1510707 h 6014735"/>
              <a:gd name="connsiteX4079" fmla="*/ 8021769 w 10480562"/>
              <a:gd name="connsiteY4079" fmla="*/ 1511065 h 6014735"/>
              <a:gd name="connsiteX4080" fmla="*/ 7947867 w 10480562"/>
              <a:gd name="connsiteY4080" fmla="*/ 1578151 h 6014735"/>
              <a:gd name="connsiteX4081" fmla="*/ 8003219 w 10480562"/>
              <a:gd name="connsiteY4081" fmla="*/ 1662665 h 6014735"/>
              <a:gd name="connsiteX4082" fmla="*/ 7878584 w 10480562"/>
              <a:gd name="connsiteY4082" fmla="*/ 1877799 h 6014735"/>
              <a:gd name="connsiteX4083" fmla="*/ 7878584 w 10480562"/>
              <a:gd name="connsiteY4083" fmla="*/ 1868964 h 6014735"/>
              <a:gd name="connsiteX4084" fmla="*/ 7881184 w 10480562"/>
              <a:gd name="connsiteY4084" fmla="*/ 1866477 h 6014735"/>
              <a:gd name="connsiteX4085" fmla="*/ 7878584 w 10480562"/>
              <a:gd name="connsiteY4085" fmla="*/ 1866784 h 6014735"/>
              <a:gd name="connsiteX4086" fmla="*/ 7878584 w 10480562"/>
              <a:gd name="connsiteY4086" fmla="*/ 1861589 h 6014735"/>
              <a:gd name="connsiteX4087" fmla="*/ 7878584 w 10480562"/>
              <a:gd name="connsiteY4087" fmla="*/ 1850407 h 6014735"/>
              <a:gd name="connsiteX4088" fmla="*/ 7878584 w 10480562"/>
              <a:gd name="connsiteY4088" fmla="*/ 1846493 h 6014735"/>
              <a:gd name="connsiteX4089" fmla="*/ 7878584 w 10480562"/>
              <a:gd name="connsiteY4089" fmla="*/ 1806241 h 6014735"/>
              <a:gd name="connsiteX4090" fmla="*/ 7832398 w 10480562"/>
              <a:gd name="connsiteY4090" fmla="*/ 1806241 h 6014735"/>
              <a:gd name="connsiteX4091" fmla="*/ 7832398 w 10480562"/>
              <a:gd name="connsiteY4091" fmla="*/ 1828535 h 6014735"/>
              <a:gd name="connsiteX4092" fmla="*/ 7822940 w 10480562"/>
              <a:gd name="connsiteY4092" fmla="*/ 1819239 h 6014735"/>
              <a:gd name="connsiteX4093" fmla="*/ 7821424 w 10480562"/>
              <a:gd name="connsiteY4093" fmla="*/ 1829723 h 6014735"/>
              <a:gd name="connsiteX4094" fmla="*/ 7821274 w 10480562"/>
              <a:gd name="connsiteY4094" fmla="*/ 1832562 h 6014735"/>
              <a:gd name="connsiteX4095" fmla="*/ 7812637 w 10480562"/>
              <a:gd name="connsiteY4095" fmla="*/ 1835635 h 6014735"/>
              <a:gd name="connsiteX4096" fmla="*/ 7809300 w 10480562"/>
              <a:gd name="connsiteY4096" fmla="*/ 1833074 h 6014735"/>
              <a:gd name="connsiteX4097" fmla="*/ 7801679 w 10480562"/>
              <a:gd name="connsiteY4097" fmla="*/ 1826104 h 6014735"/>
              <a:gd name="connsiteX4098" fmla="*/ 7798910 w 10480562"/>
              <a:gd name="connsiteY4098" fmla="*/ 1823572 h 6014735"/>
              <a:gd name="connsiteX4099" fmla="*/ 7800156 w 10480562"/>
              <a:gd name="connsiteY4099" fmla="*/ 1828465 h 6014735"/>
              <a:gd name="connsiteX4100" fmla="*/ 7800409 w 10480562"/>
              <a:gd name="connsiteY4100" fmla="*/ 1829460 h 6014735"/>
              <a:gd name="connsiteX4101" fmla="*/ 7800064 w 10480562"/>
              <a:gd name="connsiteY4101" fmla="*/ 1828605 h 6014735"/>
              <a:gd name="connsiteX4102" fmla="*/ 7800064 w 10480562"/>
              <a:gd name="connsiteY4102" fmla="*/ 1864384 h 6014735"/>
              <a:gd name="connsiteX4103" fmla="*/ 7772348 w 10480562"/>
              <a:gd name="connsiteY4103" fmla="*/ 1864384 h 6014735"/>
              <a:gd name="connsiteX4104" fmla="*/ 7809300 w 10480562"/>
              <a:gd name="connsiteY4104" fmla="*/ 1864384 h 6014735"/>
              <a:gd name="connsiteX4105" fmla="*/ 7800409 w 10480562"/>
              <a:gd name="connsiteY4105" fmla="*/ 1829460 h 6014735"/>
              <a:gd name="connsiteX4106" fmla="*/ 7804108 w 10480562"/>
              <a:gd name="connsiteY4106" fmla="*/ 1838667 h 6014735"/>
              <a:gd name="connsiteX4107" fmla="*/ 7812637 w 10480562"/>
              <a:gd name="connsiteY4107" fmla="*/ 1835635 h 6014735"/>
              <a:gd name="connsiteX4108" fmla="*/ 7820777 w 10480562"/>
              <a:gd name="connsiteY4108" fmla="*/ 1841880 h 6014735"/>
              <a:gd name="connsiteX4109" fmla="*/ 7821274 w 10480562"/>
              <a:gd name="connsiteY4109" fmla="*/ 1832562 h 6014735"/>
              <a:gd name="connsiteX4110" fmla="*/ 7832398 w 10480562"/>
              <a:gd name="connsiteY4110" fmla="*/ 1828605 h 6014735"/>
              <a:gd name="connsiteX4111" fmla="*/ 7832398 w 10480562"/>
              <a:gd name="connsiteY4111" fmla="*/ 1828535 h 6014735"/>
              <a:gd name="connsiteX4112" fmla="*/ 7837016 w 10480562"/>
              <a:gd name="connsiteY4112" fmla="*/ 1833074 h 6014735"/>
              <a:gd name="connsiteX4113" fmla="*/ 7837016 w 10480562"/>
              <a:gd name="connsiteY4113" fmla="*/ 1877799 h 6014735"/>
              <a:gd name="connsiteX4114" fmla="*/ 7870502 w 10480562"/>
              <a:gd name="connsiteY4114" fmla="*/ 1867735 h 6014735"/>
              <a:gd name="connsiteX4115" fmla="*/ 7878584 w 10480562"/>
              <a:gd name="connsiteY4115" fmla="*/ 1866784 h 6014735"/>
              <a:gd name="connsiteX4116" fmla="*/ 7878584 w 10480562"/>
              <a:gd name="connsiteY4116" fmla="*/ 1868964 h 6014735"/>
              <a:gd name="connsiteX4117" fmla="*/ 7869348 w 10480562"/>
              <a:gd name="connsiteY4117" fmla="*/ 1877799 h 6014735"/>
              <a:gd name="connsiteX4118" fmla="*/ 7832398 w 10480562"/>
              <a:gd name="connsiteY4118" fmla="*/ 1904631 h 6014735"/>
              <a:gd name="connsiteX4119" fmla="*/ 7804682 w 10480562"/>
              <a:gd name="connsiteY4119" fmla="*/ 1904631 h 6014735"/>
              <a:gd name="connsiteX4120" fmla="*/ 7772348 w 10480562"/>
              <a:gd name="connsiteY4120" fmla="*/ 1931466 h 6014735"/>
              <a:gd name="connsiteX4121" fmla="*/ 7749255 w 10480562"/>
              <a:gd name="connsiteY4121" fmla="*/ 1976191 h 6014735"/>
              <a:gd name="connsiteX4122" fmla="*/ 7749255 w 10480562"/>
              <a:gd name="connsiteY4122" fmla="*/ 2003024 h 6014735"/>
              <a:gd name="connsiteX4123" fmla="*/ 7721542 w 10480562"/>
              <a:gd name="connsiteY4123" fmla="*/ 2003024 h 6014735"/>
              <a:gd name="connsiteX4124" fmla="*/ 7693831 w 10480562"/>
              <a:gd name="connsiteY4124" fmla="*/ 2003024 h 6014735"/>
              <a:gd name="connsiteX4125" fmla="*/ 7647640 w 10480562"/>
              <a:gd name="connsiteY4125" fmla="*/ 2025387 h 6014735"/>
              <a:gd name="connsiteX4126" fmla="*/ 7619929 w 10480562"/>
              <a:gd name="connsiteY4126" fmla="*/ 2025387 h 6014735"/>
              <a:gd name="connsiteX4127" fmla="*/ 7647640 w 10480562"/>
              <a:gd name="connsiteY4127" fmla="*/ 1998555 h 6014735"/>
              <a:gd name="connsiteX4128" fmla="*/ 7647640 w 10480562"/>
              <a:gd name="connsiteY4128" fmla="*/ 1971720 h 6014735"/>
              <a:gd name="connsiteX4129" fmla="*/ 7692098 w 10480562"/>
              <a:gd name="connsiteY4129" fmla="*/ 1937617 h 6014735"/>
              <a:gd name="connsiteX4130" fmla="*/ 7702275 w 10480562"/>
              <a:gd name="connsiteY4130" fmla="*/ 1925918 h 6014735"/>
              <a:gd name="connsiteX4131" fmla="*/ 7708410 w 10480562"/>
              <a:gd name="connsiteY4131" fmla="*/ 1936012 h 6014735"/>
              <a:gd name="connsiteX4132" fmla="*/ 7712306 w 10480562"/>
              <a:gd name="connsiteY4132" fmla="*/ 1926995 h 6014735"/>
              <a:gd name="connsiteX4133" fmla="*/ 7706749 w 10480562"/>
              <a:gd name="connsiteY4133" fmla="*/ 1920777 h 6014735"/>
              <a:gd name="connsiteX4134" fmla="*/ 7702275 w 10480562"/>
              <a:gd name="connsiteY4134" fmla="*/ 1925918 h 6014735"/>
              <a:gd name="connsiteX4135" fmla="*/ 7701913 w 10480562"/>
              <a:gd name="connsiteY4135" fmla="*/ 1925320 h 6014735"/>
              <a:gd name="connsiteX4136" fmla="*/ 7712306 w 10480562"/>
              <a:gd name="connsiteY4136" fmla="*/ 1900163 h 6014735"/>
              <a:gd name="connsiteX4137" fmla="*/ 7740017 w 10480562"/>
              <a:gd name="connsiteY4137" fmla="*/ 1900163 h 6014735"/>
              <a:gd name="connsiteX4138" fmla="*/ 7740017 w 10480562"/>
              <a:gd name="connsiteY4138" fmla="*/ 1868853 h 6014735"/>
              <a:gd name="connsiteX4139" fmla="*/ 7666115 w 10480562"/>
              <a:gd name="connsiteY4139" fmla="*/ 1931466 h 6014735"/>
              <a:gd name="connsiteX4140" fmla="*/ 7610688 w 10480562"/>
              <a:gd name="connsiteY4140" fmla="*/ 1931466 h 6014735"/>
              <a:gd name="connsiteX4141" fmla="*/ 7577114 w 10480562"/>
              <a:gd name="connsiteY4141" fmla="*/ 1928374 h 6014735"/>
              <a:gd name="connsiteX4142" fmla="*/ 7603760 w 10480562"/>
              <a:gd name="connsiteY4142" fmla="*/ 1918051 h 6014735"/>
              <a:gd name="connsiteX4143" fmla="*/ 7596832 w 10480562"/>
              <a:gd name="connsiteY4143" fmla="*/ 1904631 h 6014735"/>
              <a:gd name="connsiteX4144" fmla="*/ 7536787 w 10480562"/>
              <a:gd name="connsiteY4144" fmla="*/ 1940412 h 6014735"/>
              <a:gd name="connsiteX4145" fmla="*/ 7536787 w 10480562"/>
              <a:gd name="connsiteY4145" fmla="*/ 1967245 h 6014735"/>
              <a:gd name="connsiteX4146" fmla="*/ 7528678 w 10480562"/>
              <a:gd name="connsiteY4146" fmla="*/ 1952237 h 6014735"/>
              <a:gd name="connsiteX4147" fmla="*/ 7530438 w 10480562"/>
              <a:gd name="connsiteY4147" fmla="*/ 1950477 h 6014735"/>
              <a:gd name="connsiteX4148" fmla="*/ 7528632 w 10480562"/>
              <a:gd name="connsiteY4148" fmla="*/ 1952152 h 6014735"/>
              <a:gd name="connsiteX4149" fmla="*/ 7528678 w 10480562"/>
              <a:gd name="connsiteY4149" fmla="*/ 1952237 h 6014735"/>
              <a:gd name="connsiteX4150" fmla="*/ 7513694 w 10480562"/>
              <a:gd name="connsiteY4150" fmla="*/ 1967245 h 6014735"/>
              <a:gd name="connsiteX4151" fmla="*/ 7407458 w 10480562"/>
              <a:gd name="connsiteY4151" fmla="*/ 2029858 h 6014735"/>
              <a:gd name="connsiteX4152" fmla="*/ 7370509 w 10480562"/>
              <a:gd name="connsiteY4152" fmla="*/ 2056693 h 6014735"/>
              <a:gd name="connsiteX4153" fmla="*/ 7370509 w 10480562"/>
              <a:gd name="connsiteY4153" fmla="*/ 2088001 h 6014735"/>
              <a:gd name="connsiteX4154" fmla="*/ 7273509 w 10480562"/>
              <a:gd name="connsiteY4154" fmla="*/ 2150614 h 6014735"/>
              <a:gd name="connsiteX4155" fmla="*/ 7181133 w 10480562"/>
              <a:gd name="connsiteY4155" fmla="*/ 2217699 h 6014735"/>
              <a:gd name="connsiteX4156" fmla="*/ 7102613 w 10480562"/>
              <a:gd name="connsiteY4156" fmla="*/ 2253478 h 6014735"/>
              <a:gd name="connsiteX4157" fmla="*/ 7065659 w 10480562"/>
              <a:gd name="connsiteY4157" fmla="*/ 2253478 h 6014735"/>
              <a:gd name="connsiteX4158" fmla="*/ 7065659 w 10480562"/>
              <a:gd name="connsiteY4158" fmla="*/ 2284785 h 6014735"/>
              <a:gd name="connsiteX4159" fmla="*/ 7097990 w 10480562"/>
              <a:gd name="connsiteY4159" fmla="*/ 2284785 h 6014735"/>
              <a:gd name="connsiteX4160" fmla="*/ 7121086 w 10480562"/>
              <a:gd name="connsiteY4160" fmla="*/ 2311620 h 6014735"/>
              <a:gd name="connsiteX4161" fmla="*/ 7047184 w 10480562"/>
              <a:gd name="connsiteY4161" fmla="*/ 2360814 h 6014735"/>
              <a:gd name="connsiteX4162" fmla="*/ 7047184 w 10480562"/>
              <a:gd name="connsiteY4162" fmla="*/ 2333979 h 6014735"/>
              <a:gd name="connsiteX4163" fmla="*/ 7070279 w 10480562"/>
              <a:gd name="connsiteY4163" fmla="*/ 2333979 h 6014735"/>
              <a:gd name="connsiteX4164" fmla="*/ 7070279 w 10480562"/>
              <a:gd name="connsiteY4164" fmla="*/ 2311620 h 6014735"/>
              <a:gd name="connsiteX4165" fmla="*/ 6968664 w 10480562"/>
              <a:gd name="connsiteY4165" fmla="*/ 2347399 h 6014735"/>
              <a:gd name="connsiteX4166" fmla="*/ 6890140 w 10480562"/>
              <a:gd name="connsiteY4166" fmla="*/ 2387649 h 6014735"/>
              <a:gd name="connsiteX4167" fmla="*/ 6890140 w 10480562"/>
              <a:gd name="connsiteY4167" fmla="*/ 2418957 h 6014735"/>
              <a:gd name="connsiteX4168" fmla="*/ 6936330 w 10480562"/>
              <a:gd name="connsiteY4168" fmla="*/ 2418957 h 6014735"/>
              <a:gd name="connsiteX4169" fmla="*/ 6936330 w 10480562"/>
              <a:gd name="connsiteY4169" fmla="*/ 2450262 h 6014735"/>
              <a:gd name="connsiteX4170" fmla="*/ 6908619 w 10480562"/>
              <a:gd name="connsiteY4170" fmla="*/ 2450262 h 6014735"/>
              <a:gd name="connsiteX4171" fmla="*/ 6932106 w 10480562"/>
              <a:gd name="connsiteY4171" fmla="*/ 2452536 h 6014735"/>
              <a:gd name="connsiteX4172" fmla="*/ 6915548 w 10480562"/>
              <a:gd name="connsiteY4172" fmla="*/ 2461444 h 6014735"/>
              <a:gd name="connsiteX4173" fmla="*/ 6908619 w 10480562"/>
              <a:gd name="connsiteY4173" fmla="*/ 2472626 h 6014735"/>
              <a:gd name="connsiteX4174" fmla="*/ 6884370 w 10480562"/>
              <a:gd name="connsiteY4174" fmla="*/ 2477657 h 6014735"/>
              <a:gd name="connsiteX4175" fmla="*/ 6878926 w 10480562"/>
              <a:gd name="connsiteY4175" fmla="*/ 2488723 h 6014735"/>
              <a:gd name="connsiteX4176" fmla="*/ 6886101 w 10480562"/>
              <a:gd name="connsiteY4176" fmla="*/ 2486596 h 6014735"/>
              <a:gd name="connsiteX4177" fmla="*/ 6890140 w 10480562"/>
              <a:gd name="connsiteY4177" fmla="*/ 2494980 h 6014735"/>
              <a:gd name="connsiteX4178" fmla="*/ 6875848 w 10480562"/>
              <a:gd name="connsiteY4178" fmla="*/ 2494980 h 6014735"/>
              <a:gd name="connsiteX4179" fmla="*/ 6867047 w 10480562"/>
              <a:gd name="connsiteY4179" fmla="*/ 2512873 h 6014735"/>
              <a:gd name="connsiteX4180" fmla="*/ 6891137 w 10480562"/>
              <a:gd name="connsiteY4180" fmla="*/ 2512873 h 6014735"/>
              <a:gd name="connsiteX4181" fmla="*/ 6834713 w 10480562"/>
              <a:gd name="connsiteY4181" fmla="*/ 2553128 h 6014735"/>
              <a:gd name="connsiteX4182" fmla="*/ 6788527 w 10480562"/>
              <a:gd name="connsiteY4182" fmla="*/ 2624685 h 6014735"/>
              <a:gd name="connsiteX4183" fmla="*/ 6765429 w 10480562"/>
              <a:gd name="connsiteY4183" fmla="*/ 2655991 h 6014735"/>
              <a:gd name="connsiteX4184" fmla="*/ 6737718 w 10480562"/>
              <a:gd name="connsiteY4184" fmla="*/ 2655991 h 6014735"/>
              <a:gd name="connsiteX4185" fmla="*/ 6734256 w 10480562"/>
              <a:gd name="connsiteY4185" fmla="*/ 2715251 h 6014735"/>
              <a:gd name="connsiteX4186" fmla="*/ 6737220 w 10480562"/>
              <a:gd name="connsiteY4186" fmla="*/ 2726582 h 6014735"/>
              <a:gd name="connsiteX4187" fmla="*/ 6731755 w 10480562"/>
              <a:gd name="connsiteY4187" fmla="*/ 2715992 h 6014735"/>
              <a:gd name="connsiteX4188" fmla="*/ 6691528 w 10480562"/>
              <a:gd name="connsiteY4188" fmla="*/ 2727548 h 6014735"/>
              <a:gd name="connsiteX4189" fmla="*/ 6672837 w 10480562"/>
              <a:gd name="connsiteY4189" fmla="*/ 2727548 h 6014735"/>
              <a:gd name="connsiteX4190" fmla="*/ 6671320 w 10480562"/>
              <a:gd name="connsiteY4190" fmla="*/ 2727548 h 6014735"/>
              <a:gd name="connsiteX4191" fmla="*/ 6659196 w 10480562"/>
              <a:gd name="connsiteY4191" fmla="*/ 2727548 h 6014735"/>
              <a:gd name="connsiteX4192" fmla="*/ 6626867 w 10480562"/>
              <a:gd name="connsiteY4192" fmla="*/ 2727548 h 6014735"/>
              <a:gd name="connsiteX4193" fmla="*/ 6571435 w 10480562"/>
              <a:gd name="connsiteY4193" fmla="*/ 2781215 h 6014735"/>
              <a:gd name="connsiteX4194" fmla="*/ 6358967 w 10480562"/>
              <a:gd name="connsiteY4194" fmla="*/ 2937750 h 6014735"/>
              <a:gd name="connsiteX4195" fmla="*/ 6391301 w 10480562"/>
              <a:gd name="connsiteY4195" fmla="*/ 2937750 h 6014735"/>
              <a:gd name="connsiteX4196" fmla="*/ 6349731 w 10480562"/>
              <a:gd name="connsiteY4196" fmla="*/ 2969056 h 6014735"/>
              <a:gd name="connsiteX4197" fmla="*/ 6322017 w 10480562"/>
              <a:gd name="connsiteY4197" fmla="*/ 2946697 h 6014735"/>
              <a:gd name="connsiteX4198" fmla="*/ 6322017 w 10480562"/>
              <a:gd name="connsiteY4198" fmla="*/ 2978000 h 6014735"/>
              <a:gd name="connsiteX4199" fmla="*/ 6322017 w 10480562"/>
              <a:gd name="connsiteY4199" fmla="*/ 3004834 h 6014735"/>
              <a:gd name="connsiteX4200" fmla="*/ 6289688 w 10480562"/>
              <a:gd name="connsiteY4200" fmla="*/ 3027198 h 6014735"/>
              <a:gd name="connsiteX4201" fmla="*/ 6229638 w 10480562"/>
              <a:gd name="connsiteY4201" fmla="*/ 3027198 h 6014735"/>
              <a:gd name="connsiteX4202" fmla="*/ 6174214 w 10480562"/>
              <a:gd name="connsiteY4202" fmla="*/ 3071921 h 6014735"/>
              <a:gd name="connsiteX4203" fmla="*/ 6206545 w 10480562"/>
              <a:gd name="connsiteY4203" fmla="*/ 3071921 h 6014735"/>
              <a:gd name="connsiteX4204" fmla="*/ 6206545 w 10480562"/>
              <a:gd name="connsiteY4204" fmla="*/ 3103227 h 6014735"/>
              <a:gd name="connsiteX4205" fmla="*/ 6192689 w 10480562"/>
              <a:gd name="connsiteY4205" fmla="*/ 3103227 h 6014735"/>
              <a:gd name="connsiteX4206" fmla="*/ 6192689 w 10480562"/>
              <a:gd name="connsiteY4206" fmla="*/ 3156894 h 6014735"/>
              <a:gd name="connsiteX4207" fmla="*/ 6160355 w 10480562"/>
              <a:gd name="connsiteY4207" fmla="*/ 3156894 h 6014735"/>
              <a:gd name="connsiteX4208" fmla="*/ 6160355 w 10480562"/>
              <a:gd name="connsiteY4208" fmla="*/ 3192675 h 6014735"/>
              <a:gd name="connsiteX4209" fmla="*/ 6206545 w 10480562"/>
              <a:gd name="connsiteY4209" fmla="*/ 3192675 h 6014735"/>
              <a:gd name="connsiteX4210" fmla="*/ 6206545 w 10480562"/>
              <a:gd name="connsiteY4210" fmla="*/ 3223983 h 6014735"/>
              <a:gd name="connsiteX4211" fmla="*/ 6238879 w 10480562"/>
              <a:gd name="connsiteY4211" fmla="*/ 3223983 h 6014735"/>
              <a:gd name="connsiteX4212" fmla="*/ 6238879 w 10480562"/>
              <a:gd name="connsiteY4212" fmla="*/ 3273177 h 6014735"/>
              <a:gd name="connsiteX4213" fmla="*/ 6183450 w 10480562"/>
              <a:gd name="connsiteY4213" fmla="*/ 3273177 h 6014735"/>
              <a:gd name="connsiteX4214" fmla="*/ 6183450 w 10480562"/>
              <a:gd name="connsiteY4214" fmla="*/ 3295540 h 6014735"/>
              <a:gd name="connsiteX4215" fmla="*/ 6183450 w 10480562"/>
              <a:gd name="connsiteY4215" fmla="*/ 3317900 h 6014735"/>
              <a:gd name="connsiteX4216" fmla="*/ 6183450 w 10480562"/>
              <a:gd name="connsiteY4216" fmla="*/ 3349207 h 6014735"/>
              <a:gd name="connsiteX4217" fmla="*/ 6095694 w 10480562"/>
              <a:gd name="connsiteY4217" fmla="*/ 3416292 h 6014735"/>
              <a:gd name="connsiteX4218" fmla="*/ 6095694 w 10480562"/>
              <a:gd name="connsiteY4218" fmla="*/ 3443126 h 6014735"/>
              <a:gd name="connsiteX4219" fmla="*/ 6058742 w 10480562"/>
              <a:gd name="connsiteY4219" fmla="*/ 3443126 h 6014735"/>
              <a:gd name="connsiteX4220" fmla="*/ 6026411 w 10480562"/>
              <a:gd name="connsiteY4220" fmla="*/ 3501269 h 6014735"/>
              <a:gd name="connsiteX4221" fmla="*/ 5994654 w 10480562"/>
              <a:gd name="connsiteY4221" fmla="*/ 3502944 h 6014735"/>
              <a:gd name="connsiteX4222" fmla="*/ 5983469 w 10480562"/>
              <a:gd name="connsiteY4222" fmla="*/ 3522436 h 6014735"/>
              <a:gd name="connsiteX4223" fmla="*/ 5985415 w 10480562"/>
              <a:gd name="connsiteY4223" fmla="*/ 3513009 h 6014735"/>
              <a:gd name="connsiteX4224" fmla="*/ 5980220 w 10480562"/>
              <a:gd name="connsiteY4224" fmla="*/ 3528099 h 6014735"/>
              <a:gd name="connsiteX4225" fmla="*/ 5926526 w 10480562"/>
              <a:gd name="connsiteY4225" fmla="*/ 3584561 h 6014735"/>
              <a:gd name="connsiteX4226" fmla="*/ 5916602 w 10480562"/>
              <a:gd name="connsiteY4226" fmla="*/ 3595195 h 6014735"/>
              <a:gd name="connsiteX4227" fmla="*/ 5837035 w 10480562"/>
              <a:gd name="connsiteY4227" fmla="*/ 3630965 h 6014735"/>
              <a:gd name="connsiteX4228" fmla="*/ 5883225 w 10480562"/>
              <a:gd name="connsiteY4228" fmla="*/ 3630965 h 6014735"/>
              <a:gd name="connsiteX4229" fmla="*/ 5916602 w 10480562"/>
              <a:gd name="connsiteY4229" fmla="*/ 3595195 h 6014735"/>
              <a:gd name="connsiteX4230" fmla="*/ 5966361 w 10480562"/>
              <a:gd name="connsiteY4230" fmla="*/ 3572827 h 6014735"/>
              <a:gd name="connsiteX4231" fmla="*/ 5966361 w 10480562"/>
              <a:gd name="connsiteY4231" fmla="*/ 3626491 h 6014735"/>
              <a:gd name="connsiteX4232" fmla="*/ 6201927 w 10480562"/>
              <a:gd name="connsiteY4232" fmla="*/ 3514684 h 6014735"/>
              <a:gd name="connsiteX4233" fmla="*/ 6469823 w 10480562"/>
              <a:gd name="connsiteY4233" fmla="*/ 3407348 h 6014735"/>
              <a:gd name="connsiteX4234" fmla="*/ 6640719 w 10480562"/>
              <a:gd name="connsiteY4234" fmla="*/ 3308955 h 6014735"/>
              <a:gd name="connsiteX4235" fmla="*/ 6548343 w 10480562"/>
              <a:gd name="connsiteY4235" fmla="*/ 3398404 h 6014735"/>
              <a:gd name="connsiteX4236" fmla="*/ 6576058 w 10480562"/>
              <a:gd name="connsiteY4236" fmla="*/ 3425236 h 6014735"/>
              <a:gd name="connsiteX4237" fmla="*/ 6576058 w 10480562"/>
              <a:gd name="connsiteY4237" fmla="*/ 3505740 h 6014735"/>
              <a:gd name="connsiteX4238" fmla="*/ 6492916 w 10480562"/>
              <a:gd name="connsiteY4238" fmla="*/ 3617550 h 6014735"/>
              <a:gd name="connsiteX4239" fmla="*/ 6479566 w 10480562"/>
              <a:gd name="connsiteY4239" fmla="*/ 3617550 h 6014735"/>
              <a:gd name="connsiteX4240" fmla="*/ 6478487 w 10480562"/>
              <a:gd name="connsiteY4240" fmla="*/ 3617550 h 6014735"/>
              <a:gd name="connsiteX4241" fmla="*/ 6469823 w 10480562"/>
              <a:gd name="connsiteY4241" fmla="*/ 3617550 h 6014735"/>
              <a:gd name="connsiteX4242" fmla="*/ 6446730 w 10480562"/>
              <a:gd name="connsiteY4242" fmla="*/ 3644382 h 6014735"/>
              <a:gd name="connsiteX4243" fmla="*/ 6395921 w 10480562"/>
              <a:gd name="connsiteY4243" fmla="*/ 3644382 h 6014735"/>
              <a:gd name="connsiteX4244" fmla="*/ 6298924 w 10480562"/>
              <a:gd name="connsiteY4244" fmla="*/ 3724884 h 6014735"/>
              <a:gd name="connsiteX4245" fmla="*/ 6266590 w 10480562"/>
              <a:gd name="connsiteY4245" fmla="*/ 3756191 h 6014735"/>
              <a:gd name="connsiteX4246" fmla="*/ 6086453 w 10480562"/>
              <a:gd name="connsiteY4246" fmla="*/ 3859055 h 6014735"/>
              <a:gd name="connsiteX4247" fmla="*/ 6086453 w 10480562"/>
              <a:gd name="connsiteY4247" fmla="*/ 3881418 h 6014735"/>
              <a:gd name="connsiteX4248" fmla="*/ 5970984 w 10480562"/>
              <a:gd name="connsiteY4248" fmla="*/ 3917197 h 6014735"/>
              <a:gd name="connsiteX4249" fmla="*/ 5938650 w 10480562"/>
              <a:gd name="connsiteY4249" fmla="*/ 3917197 h 6014735"/>
              <a:gd name="connsiteX4250" fmla="*/ 5938650 w 10480562"/>
              <a:gd name="connsiteY4250" fmla="*/ 3894833 h 6014735"/>
              <a:gd name="connsiteX4251" fmla="*/ 5901700 w 10480562"/>
              <a:gd name="connsiteY4251" fmla="*/ 3894833 h 6014735"/>
              <a:gd name="connsiteX4252" fmla="*/ 5855891 w 10480562"/>
              <a:gd name="connsiteY4252" fmla="*/ 3858927 h 6014735"/>
              <a:gd name="connsiteX4253" fmla="*/ 5872251 w 10480562"/>
              <a:gd name="connsiteY4253" fmla="*/ 3853466 h 6014735"/>
              <a:gd name="connsiteX4254" fmla="*/ 5878603 w 10480562"/>
              <a:gd name="connsiteY4254" fmla="*/ 3841169 h 6014735"/>
              <a:gd name="connsiteX4255" fmla="*/ 5846269 w 10480562"/>
              <a:gd name="connsiteY4255" fmla="*/ 3841169 h 6014735"/>
              <a:gd name="connsiteX4256" fmla="*/ 5855140 w 10480562"/>
              <a:gd name="connsiteY4256" fmla="*/ 3858342 h 6014735"/>
              <a:gd name="connsiteX4257" fmla="*/ 5841074 w 10480562"/>
              <a:gd name="connsiteY4257" fmla="*/ 3847315 h 6014735"/>
              <a:gd name="connsiteX4258" fmla="*/ 5776990 w 10480562"/>
              <a:gd name="connsiteY4258" fmla="*/ 3863528 h 6014735"/>
              <a:gd name="connsiteX4259" fmla="*/ 5629182 w 10480562"/>
              <a:gd name="connsiteY4259" fmla="*/ 3863528 h 6014735"/>
              <a:gd name="connsiteX4260" fmla="*/ 5629182 w 10480562"/>
              <a:gd name="connsiteY4260" fmla="*/ 3814332 h 6014735"/>
              <a:gd name="connsiteX4261" fmla="*/ 5582996 w 10480562"/>
              <a:gd name="connsiteY4261" fmla="*/ 3814332 h 6014735"/>
              <a:gd name="connsiteX4262" fmla="*/ 5314089 w 10480562"/>
              <a:gd name="connsiteY4262" fmla="*/ 3731312 h 6014735"/>
              <a:gd name="connsiteX4263" fmla="*/ 5292700 w 10480562"/>
              <a:gd name="connsiteY4263" fmla="*/ 3724707 h 6014735"/>
              <a:gd name="connsiteX4264" fmla="*/ 5301244 w 10480562"/>
              <a:gd name="connsiteY4264" fmla="*/ 3715939 h 6014735"/>
              <a:gd name="connsiteX4265" fmla="*/ 5264292 w 10480562"/>
              <a:gd name="connsiteY4265" fmla="*/ 3715939 h 6014735"/>
              <a:gd name="connsiteX4266" fmla="*/ 5292700 w 10480562"/>
              <a:gd name="connsiteY4266" fmla="*/ 3724707 h 6014735"/>
              <a:gd name="connsiteX4267" fmla="*/ 5272374 w 10480562"/>
              <a:gd name="connsiteY4267" fmla="*/ 3745572 h 6014735"/>
              <a:gd name="connsiteX4268" fmla="*/ 5236578 w 10480562"/>
              <a:gd name="connsiteY4268" fmla="*/ 3765136 h 6014735"/>
              <a:gd name="connsiteX4269" fmla="*/ 5204244 w 10480562"/>
              <a:gd name="connsiteY4269" fmla="*/ 3765136 h 6014735"/>
              <a:gd name="connsiteX4270" fmla="*/ 5227342 w 10480562"/>
              <a:gd name="connsiteY4270" fmla="*/ 3796441 h 6014735"/>
              <a:gd name="connsiteX4271" fmla="*/ 5190388 w 10480562"/>
              <a:gd name="connsiteY4271" fmla="*/ 3796441 h 6014735"/>
              <a:gd name="connsiteX4272" fmla="*/ 5167295 w 10480562"/>
              <a:gd name="connsiteY4272" fmla="*/ 3796441 h 6014735"/>
              <a:gd name="connsiteX4273" fmla="*/ 5167295 w 10480562"/>
              <a:gd name="connsiteY4273" fmla="*/ 3867999 h 6014735"/>
              <a:gd name="connsiteX4274" fmla="*/ 5213485 w 10480562"/>
              <a:gd name="connsiteY4274" fmla="*/ 3832220 h 6014735"/>
              <a:gd name="connsiteX4275" fmla="*/ 5188657 w 10480562"/>
              <a:gd name="connsiteY4275" fmla="*/ 3832220 h 6014735"/>
              <a:gd name="connsiteX4276" fmla="*/ 5181152 w 10480562"/>
              <a:gd name="connsiteY4276" fmla="*/ 3832220 h 6014735"/>
              <a:gd name="connsiteX4277" fmla="*/ 5222719 w 10480562"/>
              <a:gd name="connsiteY4277" fmla="*/ 3832220 h 6014735"/>
              <a:gd name="connsiteX4278" fmla="*/ 5315100 w 10480562"/>
              <a:gd name="connsiteY4278" fmla="*/ 3805385 h 6014735"/>
              <a:gd name="connsiteX4279" fmla="*/ 5264292 w 10480562"/>
              <a:gd name="connsiteY4279" fmla="*/ 3867999 h 6014735"/>
              <a:gd name="connsiteX4280" fmla="*/ 5236578 w 10480562"/>
              <a:gd name="connsiteY4280" fmla="*/ 3867999 h 6014735"/>
              <a:gd name="connsiteX4281" fmla="*/ 5204244 w 10480562"/>
              <a:gd name="connsiteY4281" fmla="*/ 3894833 h 6014735"/>
              <a:gd name="connsiteX4282" fmla="*/ 5204244 w 10480562"/>
              <a:gd name="connsiteY4282" fmla="*/ 3921668 h 6014735"/>
              <a:gd name="connsiteX4283" fmla="*/ 5190858 w 10480562"/>
              <a:gd name="connsiteY4283" fmla="*/ 3935783 h 6014735"/>
              <a:gd name="connsiteX4284" fmla="*/ 5218101 w 10480562"/>
              <a:gd name="connsiteY4284" fmla="*/ 3948503 h 6014735"/>
              <a:gd name="connsiteX4285" fmla="*/ 5202398 w 10480562"/>
              <a:gd name="connsiteY4285" fmla="*/ 3948503 h 6014735"/>
              <a:gd name="connsiteX4286" fmla="*/ 5204244 w 10480562"/>
              <a:gd name="connsiteY4286" fmla="*/ 3952976 h 6014735"/>
              <a:gd name="connsiteX4287" fmla="*/ 5209985 w 10480562"/>
              <a:gd name="connsiteY4287" fmla="*/ 3965944 h 6014735"/>
              <a:gd name="connsiteX4288" fmla="*/ 5218101 w 10480562"/>
              <a:gd name="connsiteY4288" fmla="*/ 3961920 h 6014735"/>
              <a:gd name="connsiteX4289" fmla="*/ 5211173 w 10480562"/>
              <a:gd name="connsiteY4289" fmla="*/ 3968629 h 6014735"/>
              <a:gd name="connsiteX4290" fmla="*/ 5218101 w 10480562"/>
              <a:gd name="connsiteY4290" fmla="*/ 3984282 h 6014735"/>
              <a:gd name="connsiteX4291" fmla="*/ 5204244 w 10480562"/>
              <a:gd name="connsiteY4291" fmla="*/ 3975335 h 6014735"/>
              <a:gd name="connsiteX4292" fmla="*/ 5158054 w 10480562"/>
              <a:gd name="connsiteY4292" fmla="*/ 4020060 h 6014735"/>
              <a:gd name="connsiteX4293" fmla="*/ 5144199 w 10480562"/>
              <a:gd name="connsiteY4293" fmla="*/ 3993226 h 6014735"/>
              <a:gd name="connsiteX4294" fmla="*/ 5171910 w 10480562"/>
              <a:gd name="connsiteY4294" fmla="*/ 3993226 h 6014735"/>
              <a:gd name="connsiteX4295" fmla="*/ 5193275 w 10480562"/>
              <a:gd name="connsiteY4295" fmla="*/ 3974217 h 6014735"/>
              <a:gd name="connsiteX4296" fmla="*/ 5196616 w 10480562"/>
              <a:gd name="connsiteY4296" fmla="*/ 3972566 h 6014735"/>
              <a:gd name="connsiteX4297" fmla="*/ 5174687 w 10480562"/>
              <a:gd name="connsiteY4297" fmla="*/ 3964605 h 6014735"/>
              <a:gd name="connsiteX4298" fmla="*/ 5184613 w 10480562"/>
              <a:gd name="connsiteY4298" fmla="*/ 3950181 h 6014735"/>
              <a:gd name="connsiteX4299" fmla="*/ 5189470 w 10480562"/>
              <a:gd name="connsiteY4299" fmla="*/ 3948503 h 6014735"/>
              <a:gd name="connsiteX4300" fmla="*/ 5185770 w 10480562"/>
              <a:gd name="connsiteY4300" fmla="*/ 3948503 h 6014735"/>
              <a:gd name="connsiteX4301" fmla="*/ 5184613 w 10480562"/>
              <a:gd name="connsiteY4301" fmla="*/ 3950181 h 6014735"/>
              <a:gd name="connsiteX4302" fmla="*/ 5176533 w 10480562"/>
              <a:gd name="connsiteY4302" fmla="*/ 3952976 h 6014735"/>
              <a:gd name="connsiteX4303" fmla="*/ 5178262 w 10480562"/>
              <a:gd name="connsiteY4303" fmla="*/ 3949063 h 6014735"/>
              <a:gd name="connsiteX4304" fmla="*/ 5179582 w 10480562"/>
              <a:gd name="connsiteY4304" fmla="*/ 3947675 h 6014735"/>
              <a:gd name="connsiteX4305" fmla="*/ 5177907 w 10480562"/>
              <a:gd name="connsiteY4305" fmla="*/ 3946789 h 6014735"/>
              <a:gd name="connsiteX4306" fmla="*/ 5167295 w 10480562"/>
              <a:gd name="connsiteY4306" fmla="*/ 3948503 h 6014735"/>
              <a:gd name="connsiteX4307" fmla="*/ 5118796 w 10480562"/>
              <a:gd name="connsiteY4307" fmla="*/ 3969186 h 6014735"/>
              <a:gd name="connsiteX4308" fmla="*/ 5112826 w 10480562"/>
              <a:gd name="connsiteY4308" fmla="*/ 4001460 h 6014735"/>
              <a:gd name="connsiteX4309" fmla="*/ 5139004 w 10480562"/>
              <a:gd name="connsiteY4309" fmla="*/ 4011119 h 6014735"/>
              <a:gd name="connsiteX4310" fmla="*/ 5144199 w 10480562"/>
              <a:gd name="connsiteY4310" fmla="*/ 4024534 h 6014735"/>
              <a:gd name="connsiteX4311" fmla="*/ 5112360 w 10480562"/>
              <a:gd name="connsiteY4311" fmla="*/ 4003980 h 6014735"/>
              <a:gd name="connsiteX4312" fmla="*/ 5111868 w 10480562"/>
              <a:gd name="connsiteY4312" fmla="*/ 4006645 h 6014735"/>
              <a:gd name="connsiteX4313" fmla="*/ 5070298 w 10480562"/>
              <a:gd name="connsiteY4313" fmla="*/ 4006645 h 6014735"/>
              <a:gd name="connsiteX4314" fmla="*/ 4917874 w 10480562"/>
              <a:gd name="connsiteY4314" fmla="*/ 4136341 h 6014735"/>
              <a:gd name="connsiteX4315" fmla="*/ 4907438 w 10480562"/>
              <a:gd name="connsiteY4315" fmla="*/ 4137463 h 6014735"/>
              <a:gd name="connsiteX4316" fmla="*/ 4871683 w 10480562"/>
              <a:gd name="connsiteY4316" fmla="*/ 4100562 h 6014735"/>
              <a:gd name="connsiteX4317" fmla="*/ 4871683 w 10480562"/>
              <a:gd name="connsiteY4317" fmla="*/ 4073727 h 6014735"/>
              <a:gd name="connsiteX4318" fmla="*/ 4843972 w 10480562"/>
              <a:gd name="connsiteY4318" fmla="*/ 4073727 h 6014735"/>
              <a:gd name="connsiteX4319" fmla="*/ 4843972 w 10480562"/>
              <a:gd name="connsiteY4319" fmla="*/ 4051368 h 6014735"/>
              <a:gd name="connsiteX4320" fmla="*/ 4811639 w 10480562"/>
              <a:gd name="connsiteY4320" fmla="*/ 4051368 h 6014735"/>
              <a:gd name="connsiteX4321" fmla="*/ 4811639 w 10480562"/>
              <a:gd name="connsiteY4321" fmla="*/ 4082671 h 6014735"/>
              <a:gd name="connsiteX4322" fmla="*/ 4811639 w 10480562"/>
              <a:gd name="connsiteY4322" fmla="*/ 4033478 h 6014735"/>
              <a:gd name="connsiteX4323" fmla="*/ 4830116 w 10480562"/>
              <a:gd name="connsiteY4323" fmla="*/ 4028413 h 6014735"/>
              <a:gd name="connsiteX4324" fmla="*/ 4830116 w 10480562"/>
              <a:gd name="connsiteY4324" fmla="*/ 4029004 h 6014735"/>
              <a:gd name="connsiteX4325" fmla="*/ 4830806 w 10480562"/>
              <a:gd name="connsiteY4325" fmla="*/ 4028225 h 6014735"/>
              <a:gd name="connsiteX4326" fmla="*/ 4842239 w 10480562"/>
              <a:gd name="connsiteY4326" fmla="*/ 4025091 h 6014735"/>
              <a:gd name="connsiteX4327" fmla="*/ 4848591 w 10480562"/>
              <a:gd name="connsiteY4327" fmla="*/ 4033478 h 6014735"/>
              <a:gd name="connsiteX4328" fmla="*/ 4876306 w 10480562"/>
              <a:gd name="connsiteY4328" fmla="*/ 4055839 h 6014735"/>
              <a:gd name="connsiteX4329" fmla="*/ 4876306 w 10480562"/>
              <a:gd name="connsiteY4329" fmla="*/ 4029004 h 6014735"/>
              <a:gd name="connsiteX4330" fmla="*/ 4848011 w 10480562"/>
              <a:gd name="connsiteY4330" fmla="*/ 4008878 h 6014735"/>
              <a:gd name="connsiteX4331" fmla="*/ 4830806 w 10480562"/>
              <a:gd name="connsiteY4331" fmla="*/ 4028225 h 6014735"/>
              <a:gd name="connsiteX4332" fmla="*/ 4830116 w 10480562"/>
              <a:gd name="connsiteY4332" fmla="*/ 4028413 h 6014735"/>
              <a:gd name="connsiteX4333" fmla="*/ 4830116 w 10480562"/>
              <a:gd name="connsiteY4333" fmla="*/ 4006645 h 6014735"/>
              <a:gd name="connsiteX4334" fmla="*/ 4853209 w 10480562"/>
              <a:gd name="connsiteY4334" fmla="*/ 4006645 h 6014735"/>
              <a:gd name="connsiteX4335" fmla="*/ 4940967 w 10480562"/>
              <a:gd name="connsiteY4335" fmla="*/ 3881418 h 6014735"/>
              <a:gd name="connsiteX4336" fmla="*/ 4963785 w 10480562"/>
              <a:gd name="connsiteY4336" fmla="*/ 3865348 h 6014735"/>
              <a:gd name="connsiteX4337" fmla="*/ 4969837 w 10480562"/>
              <a:gd name="connsiteY4337" fmla="*/ 3867441 h 6014735"/>
              <a:gd name="connsiteX4338" fmla="*/ 4973301 w 10480562"/>
              <a:gd name="connsiteY4338" fmla="*/ 3859055 h 6014735"/>
              <a:gd name="connsiteX4339" fmla="*/ 4977921 w 10480562"/>
              <a:gd name="connsiteY4339" fmla="*/ 3859055 h 6014735"/>
              <a:gd name="connsiteX4340" fmla="*/ 4977921 w 10480562"/>
              <a:gd name="connsiteY4340" fmla="*/ 3856259 h 6014735"/>
              <a:gd name="connsiteX4341" fmla="*/ 4977921 w 10480562"/>
              <a:gd name="connsiteY4341" fmla="*/ 3855395 h 6014735"/>
              <a:gd name="connsiteX4342" fmla="*/ 4991776 w 10480562"/>
              <a:gd name="connsiteY4342" fmla="*/ 3845640 h 6014735"/>
              <a:gd name="connsiteX4343" fmla="*/ 5002610 w 10480562"/>
              <a:gd name="connsiteY4343" fmla="*/ 3828640 h 6014735"/>
              <a:gd name="connsiteX4344" fmla="*/ 5003899 w 10480562"/>
              <a:gd name="connsiteY4344" fmla="*/ 3830685 h 6014735"/>
              <a:gd name="connsiteX4345" fmla="*/ 5028725 w 10480562"/>
              <a:gd name="connsiteY4345" fmla="*/ 3816567 h 6014735"/>
              <a:gd name="connsiteX4346" fmla="*/ 5040395 w 10480562"/>
              <a:gd name="connsiteY4346" fmla="*/ 3809861 h 6014735"/>
              <a:gd name="connsiteX4347" fmla="*/ 5042584 w 10480562"/>
              <a:gd name="connsiteY4347" fmla="*/ 3809861 h 6014735"/>
              <a:gd name="connsiteX4348" fmla="*/ 5042584 w 10480562"/>
              <a:gd name="connsiteY4348" fmla="*/ 3824398 h 6014735"/>
              <a:gd name="connsiteX4349" fmla="*/ 5042584 w 10480562"/>
              <a:gd name="connsiteY4349" fmla="*/ 3827749 h 6014735"/>
              <a:gd name="connsiteX4350" fmla="*/ 5051823 w 10480562"/>
              <a:gd name="connsiteY4350" fmla="*/ 3845640 h 6014735"/>
              <a:gd name="connsiteX4351" fmla="*/ 5148818 w 10480562"/>
              <a:gd name="connsiteY4351" fmla="*/ 3796441 h 6014735"/>
              <a:gd name="connsiteX4352" fmla="*/ 5138080 w 10480562"/>
              <a:gd name="connsiteY4352" fmla="*/ 3789015 h 6014735"/>
              <a:gd name="connsiteX4353" fmla="*/ 5139584 w 10480562"/>
              <a:gd name="connsiteY4353" fmla="*/ 3787497 h 6014735"/>
              <a:gd name="connsiteX4354" fmla="*/ 5070298 w 10480562"/>
              <a:gd name="connsiteY4354" fmla="*/ 3751718 h 6014735"/>
              <a:gd name="connsiteX4355" fmla="*/ 5047203 w 10480562"/>
              <a:gd name="connsiteY4355" fmla="*/ 3778551 h 6014735"/>
              <a:gd name="connsiteX4356" fmla="*/ 5047203 w 10480562"/>
              <a:gd name="connsiteY4356" fmla="*/ 3756191 h 6014735"/>
              <a:gd name="connsiteX4357" fmla="*/ 5039934 w 10480562"/>
              <a:gd name="connsiteY4357" fmla="*/ 3754593 h 6014735"/>
              <a:gd name="connsiteX4358" fmla="*/ 5042584 w 10480562"/>
              <a:gd name="connsiteY4358" fmla="*/ 3751718 h 6014735"/>
              <a:gd name="connsiteX4359" fmla="*/ 5026869 w 10480562"/>
              <a:gd name="connsiteY4359" fmla="*/ 3751718 h 6014735"/>
              <a:gd name="connsiteX4360" fmla="*/ 5009094 w 10480562"/>
              <a:gd name="connsiteY4360" fmla="*/ 3747805 h 6014735"/>
              <a:gd name="connsiteX4361" fmla="*/ 5001014 w 10480562"/>
              <a:gd name="connsiteY4361" fmla="*/ 3751718 h 6014735"/>
              <a:gd name="connsiteX4362" fmla="*/ 4968683 w 10480562"/>
              <a:gd name="connsiteY4362" fmla="*/ 3724884 h 6014735"/>
              <a:gd name="connsiteX4363" fmla="*/ 4943536 w 10480562"/>
              <a:gd name="connsiteY4363" fmla="*/ 3711469 h 6014735"/>
              <a:gd name="connsiteX4364" fmla="*/ 4940390 w 10480562"/>
              <a:gd name="connsiteY4364" fmla="*/ 3709793 h 6014735"/>
              <a:gd name="connsiteX4365" fmla="*/ 4938403 w 10480562"/>
              <a:gd name="connsiteY4365" fmla="*/ 3711469 h 6014735"/>
              <a:gd name="connsiteX4366" fmla="*/ 4932366 w 10480562"/>
              <a:gd name="connsiteY4366" fmla="*/ 3716557 h 6014735"/>
              <a:gd name="connsiteX4367" fmla="*/ 4927113 w 10480562"/>
              <a:gd name="connsiteY4367" fmla="*/ 3711469 h 6014735"/>
              <a:gd name="connsiteX4368" fmla="*/ 4908638 w 10480562"/>
              <a:gd name="connsiteY4368" fmla="*/ 3733828 h 6014735"/>
              <a:gd name="connsiteX4369" fmla="*/ 4920291 w 10480562"/>
              <a:gd name="connsiteY4369" fmla="*/ 3733828 h 6014735"/>
              <a:gd name="connsiteX4370" fmla="*/ 4913833 w 10480562"/>
              <a:gd name="connsiteY4370" fmla="*/ 3760105 h 6014735"/>
              <a:gd name="connsiteX4371" fmla="*/ 4922492 w 10480562"/>
              <a:gd name="connsiteY4371" fmla="*/ 3765136 h 6014735"/>
              <a:gd name="connsiteX4372" fmla="*/ 4935233 w 10480562"/>
              <a:gd name="connsiteY4372" fmla="*/ 3761537 h 6014735"/>
              <a:gd name="connsiteX4373" fmla="*/ 4917082 w 10480562"/>
              <a:gd name="connsiteY4373" fmla="*/ 3770657 h 6014735"/>
              <a:gd name="connsiteX4374" fmla="*/ 4908638 w 10480562"/>
              <a:gd name="connsiteY4374" fmla="*/ 3787497 h 6014735"/>
              <a:gd name="connsiteX4375" fmla="*/ 4913232 w 10480562"/>
              <a:gd name="connsiteY4375" fmla="*/ 3802324 h 6014735"/>
              <a:gd name="connsiteX4376" fmla="*/ 4912679 w 10480562"/>
              <a:gd name="connsiteY4376" fmla="*/ 3802879 h 6014735"/>
              <a:gd name="connsiteX4377" fmla="*/ 4885258 w 10480562"/>
              <a:gd name="connsiteY4377" fmla="*/ 3808157 h 6014735"/>
              <a:gd name="connsiteX4378" fmla="*/ 4870532 w 10480562"/>
              <a:gd name="connsiteY4378" fmla="*/ 3804267 h 6014735"/>
              <a:gd name="connsiteX4379" fmla="*/ 4853209 w 10480562"/>
              <a:gd name="connsiteY4379" fmla="*/ 3814332 h 6014735"/>
              <a:gd name="connsiteX4380" fmla="*/ 4885258 w 10480562"/>
              <a:gd name="connsiteY4380" fmla="*/ 3808157 h 6014735"/>
              <a:gd name="connsiteX4381" fmla="*/ 4908638 w 10480562"/>
              <a:gd name="connsiteY4381" fmla="*/ 3814332 h 6014735"/>
              <a:gd name="connsiteX4382" fmla="*/ 4919030 w 10480562"/>
              <a:gd name="connsiteY4382" fmla="*/ 3821043 h 6014735"/>
              <a:gd name="connsiteX4383" fmla="*/ 4913232 w 10480562"/>
              <a:gd name="connsiteY4383" fmla="*/ 3802324 h 6014735"/>
              <a:gd name="connsiteX4384" fmla="*/ 4918939 w 10480562"/>
              <a:gd name="connsiteY4384" fmla="*/ 3796608 h 6014735"/>
              <a:gd name="connsiteX4385" fmla="*/ 4927113 w 10480562"/>
              <a:gd name="connsiteY4385" fmla="*/ 3809861 h 6014735"/>
              <a:gd name="connsiteX4386" fmla="*/ 4942061 w 10480562"/>
              <a:gd name="connsiteY4386" fmla="*/ 3827102 h 6014735"/>
              <a:gd name="connsiteX4387" fmla="*/ 4949052 w 10480562"/>
              <a:gd name="connsiteY4387" fmla="*/ 3820480 h 6014735"/>
              <a:gd name="connsiteX4388" fmla="*/ 4954821 w 10480562"/>
              <a:gd name="connsiteY4388" fmla="*/ 3818805 h 6014735"/>
              <a:gd name="connsiteX4389" fmla="*/ 4948593 w 10480562"/>
              <a:gd name="connsiteY4389" fmla="*/ 3834641 h 6014735"/>
              <a:gd name="connsiteX4390" fmla="*/ 4954247 w 10480562"/>
              <a:gd name="connsiteY4390" fmla="*/ 3841169 h 6014735"/>
              <a:gd name="connsiteX4391" fmla="*/ 4950208 w 10480562"/>
              <a:gd name="connsiteY4391" fmla="*/ 3845640 h 6014735"/>
              <a:gd name="connsiteX4392" fmla="*/ 4922492 w 10480562"/>
              <a:gd name="connsiteY4392" fmla="*/ 3845640 h 6014735"/>
              <a:gd name="connsiteX4393" fmla="*/ 4908638 w 10480562"/>
              <a:gd name="connsiteY4393" fmla="*/ 3845640 h 6014735"/>
              <a:gd name="connsiteX4394" fmla="*/ 4871683 w 10480562"/>
              <a:gd name="connsiteY4394" fmla="*/ 3872474 h 6014735"/>
              <a:gd name="connsiteX4395" fmla="*/ 4871683 w 10480562"/>
              <a:gd name="connsiteY4395" fmla="*/ 3836696 h 6014735"/>
              <a:gd name="connsiteX4396" fmla="*/ 4839354 w 10480562"/>
              <a:gd name="connsiteY4396" fmla="*/ 3836696 h 6014735"/>
              <a:gd name="connsiteX4397" fmla="*/ 4760830 w 10480562"/>
              <a:gd name="connsiteY4397" fmla="*/ 3836696 h 6014735"/>
              <a:gd name="connsiteX4398" fmla="*/ 4760830 w 10480562"/>
              <a:gd name="connsiteY4398" fmla="*/ 3805385 h 6014735"/>
              <a:gd name="connsiteX4399" fmla="*/ 4714644 w 10480562"/>
              <a:gd name="connsiteY4399" fmla="*/ 3863528 h 6014735"/>
              <a:gd name="connsiteX4400" fmla="*/ 4674228 w 10480562"/>
              <a:gd name="connsiteY4400" fmla="*/ 3850111 h 6014735"/>
              <a:gd name="connsiteX4401" fmla="*/ 4672500 w 10480562"/>
              <a:gd name="connsiteY4401" fmla="*/ 3849885 h 6014735"/>
              <a:gd name="connsiteX4402" fmla="*/ 4677694 w 10480562"/>
              <a:gd name="connsiteY4402" fmla="*/ 3845640 h 6014735"/>
              <a:gd name="connsiteX4403" fmla="*/ 4700787 w 10480562"/>
              <a:gd name="connsiteY4403" fmla="*/ 3823281 h 6014735"/>
              <a:gd name="connsiteX4404" fmla="*/ 4700787 w 10480562"/>
              <a:gd name="connsiteY4404" fmla="*/ 3769606 h 6014735"/>
              <a:gd name="connsiteX4405" fmla="*/ 4690395 w 10480562"/>
              <a:gd name="connsiteY4405" fmla="*/ 3769606 h 6014735"/>
              <a:gd name="connsiteX4406" fmla="*/ 4677694 w 10480562"/>
              <a:gd name="connsiteY4406" fmla="*/ 3769606 h 6014735"/>
              <a:gd name="connsiteX4407" fmla="*/ 4654597 w 10480562"/>
              <a:gd name="connsiteY4407" fmla="*/ 3729357 h 6014735"/>
              <a:gd name="connsiteX4408" fmla="*/ 4654597 w 10480562"/>
              <a:gd name="connsiteY4408" fmla="*/ 3723208 h 6014735"/>
              <a:gd name="connsiteX4409" fmla="*/ 4654597 w 10480562"/>
              <a:gd name="connsiteY4409" fmla="*/ 3706998 h 6014735"/>
              <a:gd name="connsiteX4410" fmla="*/ 4603788 w 10480562"/>
              <a:gd name="connsiteY4410" fmla="*/ 3706998 h 6014735"/>
              <a:gd name="connsiteX4411" fmla="*/ 4571454 w 10480562"/>
              <a:gd name="connsiteY4411" fmla="*/ 3706998 h 6014735"/>
              <a:gd name="connsiteX4412" fmla="*/ 4534504 w 10480562"/>
              <a:gd name="connsiteY4412" fmla="*/ 3791970 h 6014735"/>
              <a:gd name="connsiteX4413" fmla="*/ 4534504 w 10480562"/>
              <a:gd name="connsiteY4413" fmla="*/ 3823281 h 6014735"/>
              <a:gd name="connsiteX4414" fmla="*/ 4506793 w 10480562"/>
              <a:gd name="connsiteY4414" fmla="*/ 3823281 h 6014735"/>
              <a:gd name="connsiteX4415" fmla="*/ 4506793 w 10480562"/>
              <a:gd name="connsiteY4415" fmla="*/ 3859055 h 6014735"/>
              <a:gd name="connsiteX4416" fmla="*/ 4506793 w 10480562"/>
              <a:gd name="connsiteY4416" fmla="*/ 3890363 h 6014735"/>
              <a:gd name="connsiteX4417" fmla="*/ 4460603 w 10480562"/>
              <a:gd name="connsiteY4417" fmla="*/ 3944032 h 6014735"/>
              <a:gd name="connsiteX4418" fmla="*/ 4460603 w 10480562"/>
              <a:gd name="connsiteY4418" fmla="*/ 3979811 h 6014735"/>
              <a:gd name="connsiteX4419" fmla="*/ 4435202 w 10480562"/>
              <a:gd name="connsiteY4419" fmla="*/ 3992106 h 6014735"/>
              <a:gd name="connsiteX4420" fmla="*/ 4425587 w 10480562"/>
              <a:gd name="connsiteY4420" fmla="*/ 4007932 h 6014735"/>
              <a:gd name="connsiteX4421" fmla="*/ 4405176 w 10480562"/>
              <a:gd name="connsiteY4421" fmla="*/ 3983724 h 6014735"/>
              <a:gd name="connsiteX4422" fmla="*/ 4368226 w 10480562"/>
              <a:gd name="connsiteY4422" fmla="*/ 3979811 h 6014735"/>
              <a:gd name="connsiteX4423" fmla="*/ 4340511 w 10480562"/>
              <a:gd name="connsiteY4423" fmla="*/ 3979811 h 6014735"/>
              <a:gd name="connsiteX4424" fmla="*/ 4312800 w 10480562"/>
              <a:gd name="connsiteY4424" fmla="*/ 3957447 h 6014735"/>
              <a:gd name="connsiteX4425" fmla="*/ 4296917 w 10480562"/>
              <a:gd name="connsiteY4425" fmla="*/ 3938946 h 6014735"/>
              <a:gd name="connsiteX4426" fmla="*/ 4287973 w 10480562"/>
              <a:gd name="connsiteY4426" fmla="*/ 3950178 h 6014735"/>
              <a:gd name="connsiteX4427" fmla="*/ 4261991 w 10480562"/>
              <a:gd name="connsiteY4427" fmla="*/ 3952971 h 6014735"/>
              <a:gd name="connsiteX4428" fmla="*/ 4287903 w 10480562"/>
              <a:gd name="connsiteY4428" fmla="*/ 3928440 h 6014735"/>
              <a:gd name="connsiteX4429" fmla="*/ 4275847 w 10480562"/>
              <a:gd name="connsiteY4429" fmla="*/ 3914402 h 6014735"/>
              <a:gd name="connsiteX4430" fmla="*/ 4252755 w 10480562"/>
              <a:gd name="connsiteY4430" fmla="*/ 3908253 h 6014735"/>
              <a:gd name="connsiteX4431" fmla="*/ 4280466 w 10480562"/>
              <a:gd name="connsiteY4431" fmla="*/ 3908253 h 6014735"/>
              <a:gd name="connsiteX4432" fmla="*/ 4280466 w 10480562"/>
              <a:gd name="connsiteY4432" fmla="*/ 3876943 h 6014735"/>
              <a:gd name="connsiteX4433" fmla="*/ 4345133 w 10480562"/>
              <a:gd name="connsiteY4433" fmla="*/ 3876943 h 6014735"/>
              <a:gd name="connsiteX4434" fmla="*/ 4345959 w 10480562"/>
              <a:gd name="connsiteY4434" fmla="*/ 3876943 h 6014735"/>
              <a:gd name="connsiteX4435" fmla="*/ 4354367 w 10480562"/>
              <a:gd name="connsiteY4435" fmla="*/ 3885889 h 6014735"/>
              <a:gd name="connsiteX4436" fmla="*/ 4366063 w 10480562"/>
              <a:gd name="connsiteY4436" fmla="*/ 3895951 h 6014735"/>
              <a:gd name="connsiteX4437" fmla="*/ 4365619 w 10480562"/>
              <a:gd name="connsiteY4437" fmla="*/ 3893670 h 6014735"/>
              <a:gd name="connsiteX4438" fmla="*/ 4364762 w 10480562"/>
              <a:gd name="connsiteY4438" fmla="*/ 3889245 h 6014735"/>
              <a:gd name="connsiteX4439" fmla="*/ 4354367 w 10480562"/>
              <a:gd name="connsiteY4439" fmla="*/ 3885889 h 6014735"/>
              <a:gd name="connsiteX4440" fmla="*/ 4354367 w 10480562"/>
              <a:gd name="connsiteY4440" fmla="*/ 3876943 h 6014735"/>
              <a:gd name="connsiteX4441" fmla="*/ 4382083 w 10480562"/>
              <a:gd name="connsiteY4441" fmla="*/ 3876943 h 6014735"/>
              <a:gd name="connsiteX4442" fmla="*/ 4382083 w 10480562"/>
              <a:gd name="connsiteY4442" fmla="*/ 3854584 h 6014735"/>
              <a:gd name="connsiteX4443" fmla="*/ 4354367 w 10480562"/>
              <a:gd name="connsiteY4443" fmla="*/ 3854584 h 6014735"/>
              <a:gd name="connsiteX4444" fmla="*/ 4354367 w 10480562"/>
              <a:gd name="connsiteY4444" fmla="*/ 3873592 h 6014735"/>
              <a:gd name="connsiteX4445" fmla="*/ 4354367 w 10480562"/>
              <a:gd name="connsiteY4445" fmla="*/ 3876943 h 6014735"/>
              <a:gd name="connsiteX4446" fmla="*/ 4345959 w 10480562"/>
              <a:gd name="connsiteY4446" fmla="*/ 3876943 h 6014735"/>
              <a:gd name="connsiteX4447" fmla="*/ 4307604 w 10480562"/>
              <a:gd name="connsiteY4447" fmla="*/ 3836138 h 6014735"/>
              <a:gd name="connsiteX4448" fmla="*/ 4257373 w 10480562"/>
              <a:gd name="connsiteY4448" fmla="*/ 3809861 h 6014735"/>
              <a:gd name="connsiteX4449" fmla="*/ 4234275 w 10480562"/>
              <a:gd name="connsiteY4449" fmla="*/ 3809861 h 6014735"/>
              <a:gd name="connsiteX4450" fmla="*/ 4234275 w 10480562"/>
              <a:gd name="connsiteY4450" fmla="*/ 3828307 h 6014735"/>
              <a:gd name="connsiteX4451" fmla="*/ 4234275 w 10480562"/>
              <a:gd name="connsiteY4451" fmla="*/ 3833342 h 6014735"/>
              <a:gd name="connsiteX4452" fmla="*/ 4234275 w 10480562"/>
              <a:gd name="connsiteY4452" fmla="*/ 3836696 h 6014735"/>
              <a:gd name="connsiteX4453" fmla="*/ 4234275 w 10480562"/>
              <a:gd name="connsiteY4453" fmla="*/ 3863528 h 6014735"/>
              <a:gd name="connsiteX4454" fmla="*/ 4183471 w 10480562"/>
              <a:gd name="connsiteY4454" fmla="*/ 3899307 h 6014735"/>
              <a:gd name="connsiteX4455" fmla="*/ 4183471 w 10480562"/>
              <a:gd name="connsiteY4455" fmla="*/ 3944032 h 6014735"/>
              <a:gd name="connsiteX4456" fmla="*/ 4183471 w 10480562"/>
              <a:gd name="connsiteY4456" fmla="*/ 3984282 h 6014735"/>
              <a:gd name="connsiteX4457" fmla="*/ 4183471 w 10480562"/>
              <a:gd name="connsiteY4457" fmla="*/ 4020060 h 6014735"/>
              <a:gd name="connsiteX4458" fmla="*/ 4183471 w 10480562"/>
              <a:gd name="connsiteY4458" fmla="*/ 4073727 h 6014735"/>
              <a:gd name="connsiteX4459" fmla="*/ 4136795 w 10480562"/>
              <a:gd name="connsiteY4459" fmla="*/ 4032010 h 6014735"/>
              <a:gd name="connsiteX4460" fmla="*/ 4137862 w 10480562"/>
              <a:gd name="connsiteY4460" fmla="*/ 4030335 h 6014735"/>
              <a:gd name="connsiteX4461" fmla="*/ 4135378 w 10480562"/>
              <a:gd name="connsiteY4461" fmla="*/ 4030743 h 6014735"/>
              <a:gd name="connsiteX4462" fmla="*/ 4123424 w 10480562"/>
              <a:gd name="connsiteY4462" fmla="*/ 4020060 h 6014735"/>
              <a:gd name="connsiteX4463" fmla="*/ 4049522 w 10480562"/>
              <a:gd name="connsiteY4463" fmla="*/ 4020060 h 6014735"/>
              <a:gd name="connsiteX4464" fmla="*/ 4049522 w 10480562"/>
              <a:gd name="connsiteY4464" fmla="*/ 4042424 h 6014735"/>
              <a:gd name="connsiteX4465" fmla="*/ 4000116 w 10480562"/>
              <a:gd name="connsiteY4465" fmla="*/ 4016908 h 6014735"/>
              <a:gd name="connsiteX4466" fmla="*/ 4011993 w 10480562"/>
              <a:gd name="connsiteY4466" fmla="*/ 4018383 h 6014735"/>
              <a:gd name="connsiteX4467" fmla="*/ 4017188 w 10480562"/>
              <a:gd name="connsiteY4467" fmla="*/ 3997699 h 6014735"/>
              <a:gd name="connsiteX4468" fmla="*/ 3980239 w 10480562"/>
              <a:gd name="connsiteY4468" fmla="*/ 3997699 h 6014735"/>
              <a:gd name="connsiteX4469" fmla="*/ 3986539 w 10480562"/>
              <a:gd name="connsiteY4469" fmla="*/ 4009897 h 6014735"/>
              <a:gd name="connsiteX4470" fmla="*/ 3980239 w 10480562"/>
              <a:gd name="connsiteY4470" fmla="*/ 4006645 h 6014735"/>
              <a:gd name="connsiteX4471" fmla="*/ 3980239 w 10480562"/>
              <a:gd name="connsiteY4471" fmla="*/ 4046893 h 6014735"/>
              <a:gd name="connsiteX4472" fmla="*/ 3980239 w 10480562"/>
              <a:gd name="connsiteY4472" fmla="*/ 4082671 h 6014735"/>
              <a:gd name="connsiteX4473" fmla="*/ 3934053 w 10480562"/>
              <a:gd name="connsiteY4473" fmla="*/ 4082671 h 6014735"/>
              <a:gd name="connsiteX4474" fmla="*/ 3934053 w 10480562"/>
              <a:gd name="connsiteY4474" fmla="*/ 4109506 h 6014735"/>
              <a:gd name="connsiteX4475" fmla="*/ 3980239 w 10480562"/>
              <a:gd name="connsiteY4475" fmla="*/ 4109506 h 6014735"/>
              <a:gd name="connsiteX4476" fmla="*/ 4011993 w 10480562"/>
              <a:gd name="connsiteY4476" fmla="*/ 4121251 h 6014735"/>
              <a:gd name="connsiteX4477" fmla="*/ 4015160 w 10480562"/>
              <a:gd name="connsiteY4477" fmla="*/ 4120365 h 6014735"/>
              <a:gd name="connsiteX4478" fmla="*/ 4018345 w 10480562"/>
              <a:gd name="connsiteY4478" fmla="*/ 4125164 h 6014735"/>
              <a:gd name="connsiteX4479" fmla="*/ 4007954 w 10480562"/>
              <a:gd name="connsiteY4479" fmla="*/ 4140816 h 6014735"/>
              <a:gd name="connsiteX4480" fmla="*/ 3947905 w 10480562"/>
              <a:gd name="connsiteY4480" fmla="*/ 4172120 h 6014735"/>
              <a:gd name="connsiteX4481" fmla="*/ 3953039 w 10480562"/>
              <a:gd name="connsiteY4481" fmla="*/ 4186032 h 6014735"/>
              <a:gd name="connsiteX4482" fmla="*/ 3975620 w 10480562"/>
              <a:gd name="connsiteY4482" fmla="*/ 4207898 h 6014735"/>
              <a:gd name="connsiteX4483" fmla="*/ 3972724 w 10480562"/>
              <a:gd name="connsiteY4483" fmla="*/ 4209342 h 6014735"/>
              <a:gd name="connsiteX4484" fmla="*/ 3980239 w 10480562"/>
              <a:gd name="connsiteY4484" fmla="*/ 4212374 h 6014735"/>
              <a:gd name="connsiteX4485" fmla="*/ 3980239 w 10480562"/>
              <a:gd name="connsiteY4485" fmla="*/ 4270512 h 6014735"/>
              <a:gd name="connsiteX4486" fmla="*/ 4003331 w 10480562"/>
              <a:gd name="connsiteY4486" fmla="*/ 4270512 h 6014735"/>
              <a:gd name="connsiteX4487" fmla="*/ 4003331 w 10480562"/>
              <a:gd name="connsiteY4487" fmla="*/ 4301820 h 6014735"/>
              <a:gd name="connsiteX4488" fmla="*/ 4003331 w 10480562"/>
              <a:gd name="connsiteY4488" fmla="*/ 4313002 h 6014735"/>
              <a:gd name="connsiteX4489" fmla="*/ 4003331 w 10480562"/>
              <a:gd name="connsiteY4489" fmla="*/ 4319710 h 6014735"/>
              <a:gd name="connsiteX4490" fmla="*/ 4003331 w 10480562"/>
              <a:gd name="connsiteY4490" fmla="*/ 4386792 h 6014735"/>
              <a:gd name="connsiteX4491" fmla="*/ 3980239 w 10480562"/>
              <a:gd name="connsiteY4491" fmla="*/ 4386792 h 6014735"/>
              <a:gd name="connsiteX4492" fmla="*/ 3980239 w 10480562"/>
              <a:gd name="connsiteY4492" fmla="*/ 4427047 h 6014735"/>
              <a:gd name="connsiteX4493" fmla="*/ 3975620 w 10480562"/>
              <a:gd name="connsiteY4493" fmla="*/ 4427047 h 6014735"/>
              <a:gd name="connsiteX4494" fmla="*/ 3947905 w 10480562"/>
              <a:gd name="connsiteY4494" fmla="*/ 4427047 h 6014735"/>
              <a:gd name="connsiteX4495" fmla="*/ 3952528 w 10480562"/>
              <a:gd name="connsiteY4495" fmla="*/ 4427047 h 6014735"/>
              <a:gd name="connsiteX4496" fmla="*/ 3952528 w 10480562"/>
              <a:gd name="connsiteY4496" fmla="*/ 4467296 h 6014735"/>
              <a:gd name="connsiteX4497" fmla="*/ 3901719 w 10480562"/>
              <a:gd name="connsiteY4497" fmla="*/ 4391268 h 6014735"/>
              <a:gd name="connsiteX4498" fmla="*/ 3901719 w 10480562"/>
              <a:gd name="connsiteY4498" fmla="*/ 4359960 h 6014735"/>
              <a:gd name="connsiteX4499" fmla="*/ 3874003 w 10480562"/>
              <a:gd name="connsiteY4499" fmla="*/ 4359960 h 6014735"/>
              <a:gd name="connsiteX4500" fmla="*/ 3874003 w 10480562"/>
              <a:gd name="connsiteY4500" fmla="*/ 4337599 h 6014735"/>
              <a:gd name="connsiteX4501" fmla="*/ 3883244 w 10480562"/>
              <a:gd name="connsiteY4501" fmla="*/ 4337599 h 6014735"/>
              <a:gd name="connsiteX4502" fmla="*/ 3883244 w 10480562"/>
              <a:gd name="connsiteY4502" fmla="*/ 4342069 h 6014735"/>
              <a:gd name="connsiteX4503" fmla="*/ 3906337 w 10480562"/>
              <a:gd name="connsiteY4503" fmla="*/ 4342069 h 6014735"/>
              <a:gd name="connsiteX4504" fmla="*/ 3909224 w 10480562"/>
              <a:gd name="connsiteY4504" fmla="*/ 4338156 h 6014735"/>
              <a:gd name="connsiteX4505" fmla="*/ 3909635 w 10480562"/>
              <a:gd name="connsiteY4505" fmla="*/ 4337599 h 6014735"/>
              <a:gd name="connsiteX4506" fmla="*/ 3916155 w 10480562"/>
              <a:gd name="connsiteY4506" fmla="*/ 4337599 h 6014735"/>
              <a:gd name="connsiteX4507" fmla="*/ 3924812 w 10480562"/>
              <a:gd name="connsiteY4507" fmla="*/ 4337599 h 6014735"/>
              <a:gd name="connsiteX4508" fmla="*/ 3947905 w 10480562"/>
              <a:gd name="connsiteY4508" fmla="*/ 4337599 h 6014735"/>
              <a:gd name="connsiteX4509" fmla="*/ 3947905 w 10480562"/>
              <a:gd name="connsiteY4509" fmla="*/ 4310766 h 6014735"/>
              <a:gd name="connsiteX4510" fmla="*/ 3929430 w 10480562"/>
              <a:gd name="connsiteY4510" fmla="*/ 4310766 h 6014735"/>
              <a:gd name="connsiteX4511" fmla="*/ 3901719 w 10480562"/>
              <a:gd name="connsiteY4511" fmla="*/ 4310766 h 6014735"/>
              <a:gd name="connsiteX4512" fmla="*/ 3909224 w 10480562"/>
              <a:gd name="connsiteY4512" fmla="*/ 4310766 h 6014735"/>
              <a:gd name="connsiteX4513" fmla="*/ 3929430 w 10480562"/>
              <a:gd name="connsiteY4513" fmla="*/ 4310766 h 6014735"/>
              <a:gd name="connsiteX4514" fmla="*/ 3909635 w 10480562"/>
              <a:gd name="connsiteY4514" fmla="*/ 4337599 h 6014735"/>
              <a:gd name="connsiteX4515" fmla="*/ 3902875 w 10480562"/>
              <a:gd name="connsiteY4515" fmla="*/ 4337599 h 6014735"/>
              <a:gd name="connsiteX4516" fmla="*/ 3883244 w 10480562"/>
              <a:gd name="connsiteY4516" fmla="*/ 4337599 h 6014735"/>
              <a:gd name="connsiteX4517" fmla="*/ 3883244 w 10480562"/>
              <a:gd name="connsiteY4517" fmla="*/ 4322503 h 6014735"/>
              <a:gd name="connsiteX4518" fmla="*/ 3883244 w 10480562"/>
              <a:gd name="connsiteY4518" fmla="*/ 4319710 h 6014735"/>
              <a:gd name="connsiteX4519" fmla="*/ 3897101 w 10480562"/>
              <a:gd name="connsiteY4519" fmla="*/ 4310766 h 6014735"/>
              <a:gd name="connsiteX4520" fmla="*/ 3923081 w 10480562"/>
              <a:gd name="connsiteY4520" fmla="*/ 4293993 h 6014735"/>
              <a:gd name="connsiteX4521" fmla="*/ 3924812 w 10480562"/>
              <a:gd name="connsiteY4521" fmla="*/ 4274988 h 6014735"/>
              <a:gd name="connsiteX4522" fmla="*/ 3887862 w 10480562"/>
              <a:gd name="connsiteY4522" fmla="*/ 4274988 h 6014735"/>
              <a:gd name="connsiteX4523" fmla="*/ 3864767 w 10480562"/>
              <a:gd name="connsiteY4523" fmla="*/ 4274988 h 6014735"/>
              <a:gd name="connsiteX4524" fmla="*/ 3864767 w 10480562"/>
              <a:gd name="connsiteY4524" fmla="*/ 4230262 h 6014735"/>
              <a:gd name="connsiteX4525" fmla="*/ 3920194 w 10480562"/>
              <a:gd name="connsiteY4525" fmla="*/ 4207898 h 6014735"/>
              <a:gd name="connsiteX4526" fmla="*/ 3892478 w 10480562"/>
              <a:gd name="connsiteY4526" fmla="*/ 4181064 h 6014735"/>
              <a:gd name="connsiteX4527" fmla="*/ 3934053 w 10480562"/>
              <a:gd name="connsiteY4527" fmla="*/ 4181064 h 6014735"/>
              <a:gd name="connsiteX4528" fmla="*/ 3906337 w 10480562"/>
              <a:gd name="connsiteY4528" fmla="*/ 4158705 h 6014735"/>
              <a:gd name="connsiteX4529" fmla="*/ 3906337 w 10480562"/>
              <a:gd name="connsiteY4529" fmla="*/ 4131870 h 6014735"/>
              <a:gd name="connsiteX4530" fmla="*/ 3878621 w 10480562"/>
              <a:gd name="connsiteY4530" fmla="*/ 4131870 h 6014735"/>
              <a:gd name="connsiteX4531" fmla="*/ 3878621 w 10480562"/>
              <a:gd name="connsiteY4531" fmla="*/ 4109506 h 6014735"/>
              <a:gd name="connsiteX4532" fmla="*/ 3906337 w 10480562"/>
              <a:gd name="connsiteY4532" fmla="*/ 4109506 h 6014735"/>
              <a:gd name="connsiteX4533" fmla="*/ 3906337 w 10480562"/>
              <a:gd name="connsiteY4533" fmla="*/ 4055839 h 6014735"/>
              <a:gd name="connsiteX4534" fmla="*/ 3883244 w 10480562"/>
              <a:gd name="connsiteY4534" fmla="*/ 4063825 h 6014735"/>
              <a:gd name="connsiteX4535" fmla="*/ 3882088 w 10480562"/>
              <a:gd name="connsiteY4535" fmla="*/ 4064226 h 6014735"/>
              <a:gd name="connsiteX4536" fmla="*/ 3878621 w 10480562"/>
              <a:gd name="connsiteY4536" fmla="*/ 4055839 h 6014735"/>
              <a:gd name="connsiteX4537" fmla="*/ 3878621 w 10480562"/>
              <a:gd name="connsiteY4537" fmla="*/ 4033478 h 6014735"/>
              <a:gd name="connsiteX4538" fmla="*/ 3860146 w 10480562"/>
              <a:gd name="connsiteY4538" fmla="*/ 4033478 h 6014735"/>
              <a:gd name="connsiteX4539" fmla="*/ 3837053 w 10480562"/>
              <a:gd name="connsiteY4539" fmla="*/ 4033478 h 6014735"/>
              <a:gd name="connsiteX4540" fmla="*/ 3837053 w 10480562"/>
              <a:gd name="connsiteY4540" fmla="*/ 4011114 h 6014735"/>
              <a:gd name="connsiteX4541" fmla="*/ 3795483 w 10480562"/>
              <a:gd name="connsiteY4541" fmla="*/ 4042424 h 6014735"/>
              <a:gd name="connsiteX4542" fmla="*/ 3795483 w 10480562"/>
              <a:gd name="connsiteY4542" fmla="*/ 4020060 h 6014735"/>
              <a:gd name="connsiteX4543" fmla="*/ 3767770 w 10480562"/>
              <a:gd name="connsiteY4543" fmla="*/ 4020060 h 6014735"/>
              <a:gd name="connsiteX4544" fmla="*/ 3790865 w 10480562"/>
              <a:gd name="connsiteY4544" fmla="*/ 4060312 h 6014735"/>
              <a:gd name="connsiteX4545" fmla="*/ 3744677 w 10480562"/>
              <a:gd name="connsiteY4545" fmla="*/ 4060312 h 6014735"/>
              <a:gd name="connsiteX4546" fmla="*/ 3744677 w 10480562"/>
              <a:gd name="connsiteY4546" fmla="*/ 4087147 h 6014735"/>
              <a:gd name="connsiteX4547" fmla="*/ 3721579 w 10480562"/>
              <a:gd name="connsiteY4547" fmla="*/ 4087147 h 6014735"/>
              <a:gd name="connsiteX4548" fmla="*/ 3721579 w 10480562"/>
              <a:gd name="connsiteY4548" fmla="*/ 4118453 h 6014735"/>
              <a:gd name="connsiteX4549" fmla="*/ 3693868 w 10480562"/>
              <a:gd name="connsiteY4549" fmla="*/ 4118453 h 6014735"/>
              <a:gd name="connsiteX4550" fmla="*/ 3661534 w 10480562"/>
              <a:gd name="connsiteY4550" fmla="*/ 4149761 h 6014735"/>
              <a:gd name="connsiteX4551" fmla="*/ 3633823 w 10480562"/>
              <a:gd name="connsiteY4551" fmla="*/ 4194483 h 6014735"/>
              <a:gd name="connsiteX4552" fmla="*/ 3670775 w 10480562"/>
              <a:gd name="connsiteY4552" fmla="*/ 4194483 h 6014735"/>
              <a:gd name="connsiteX4553" fmla="*/ 3683476 w 10480562"/>
              <a:gd name="connsiteY4553" fmla="*/ 4194483 h 6014735"/>
              <a:gd name="connsiteX4554" fmla="*/ 3693868 w 10480562"/>
              <a:gd name="connsiteY4554" fmla="*/ 4194483 h 6014735"/>
              <a:gd name="connsiteX4555" fmla="*/ 3721579 w 10480562"/>
              <a:gd name="connsiteY4555" fmla="*/ 4194483 h 6014735"/>
              <a:gd name="connsiteX4556" fmla="*/ 3767770 w 10480562"/>
              <a:gd name="connsiteY4556" fmla="*/ 4194483 h 6014735"/>
              <a:gd name="connsiteX4557" fmla="*/ 3800101 w 10480562"/>
              <a:gd name="connsiteY4557" fmla="*/ 4279456 h 6014735"/>
              <a:gd name="connsiteX4558" fmla="*/ 3772388 w 10480562"/>
              <a:gd name="connsiteY4558" fmla="*/ 4279456 h 6014735"/>
              <a:gd name="connsiteX4559" fmla="*/ 3775736 w 10480562"/>
              <a:gd name="connsiteY4559" fmla="*/ 4282997 h 6014735"/>
              <a:gd name="connsiteX4560" fmla="*/ 3767770 w 10480562"/>
              <a:gd name="connsiteY4560" fmla="*/ 4279456 h 6014735"/>
              <a:gd name="connsiteX4561" fmla="*/ 3744677 w 10480562"/>
              <a:gd name="connsiteY4561" fmla="*/ 4279456 h 6014735"/>
              <a:gd name="connsiteX4562" fmla="*/ 3744677 w 10480562"/>
              <a:gd name="connsiteY4562" fmla="*/ 4221318 h 6014735"/>
              <a:gd name="connsiteX4563" fmla="*/ 3712343 w 10480562"/>
              <a:gd name="connsiteY4563" fmla="*/ 4266041 h 6014735"/>
              <a:gd name="connsiteX4564" fmla="*/ 3712343 w 10480562"/>
              <a:gd name="connsiteY4564" fmla="*/ 4292876 h 6014735"/>
              <a:gd name="connsiteX4565" fmla="*/ 3690785 w 10480562"/>
              <a:gd name="connsiteY4565" fmla="*/ 4285424 h 6014735"/>
              <a:gd name="connsiteX4566" fmla="*/ 3698486 w 10480562"/>
              <a:gd name="connsiteY4566" fmla="*/ 4276105 h 6014735"/>
              <a:gd name="connsiteX4567" fmla="*/ 3684627 w 10480562"/>
              <a:gd name="connsiteY4567" fmla="*/ 4266041 h 6014735"/>
              <a:gd name="connsiteX4568" fmla="*/ 3647678 w 10480562"/>
              <a:gd name="connsiteY4568" fmla="*/ 4297347 h 6014735"/>
              <a:gd name="connsiteX4569" fmla="*/ 3647678 w 10480562"/>
              <a:gd name="connsiteY4569" fmla="*/ 4274988 h 6014735"/>
              <a:gd name="connsiteX4570" fmla="*/ 3615349 w 10480562"/>
              <a:gd name="connsiteY4570" fmla="*/ 4274988 h 6014735"/>
              <a:gd name="connsiteX4571" fmla="*/ 3615349 w 10480562"/>
              <a:gd name="connsiteY4571" fmla="*/ 4274357 h 6014735"/>
              <a:gd name="connsiteX4572" fmla="*/ 3615349 w 10480562"/>
              <a:gd name="connsiteY4572" fmla="*/ 4269954 h 6014735"/>
              <a:gd name="connsiteX4573" fmla="*/ 3615349 w 10480562"/>
              <a:gd name="connsiteY4573" fmla="*/ 4261568 h 6014735"/>
              <a:gd name="connsiteX4574" fmla="*/ 3615349 w 10480562"/>
              <a:gd name="connsiteY4574" fmla="*/ 4248153 h 6014735"/>
              <a:gd name="connsiteX4575" fmla="*/ 3615349 w 10480562"/>
              <a:gd name="connsiteY4575" fmla="*/ 4234733 h 6014735"/>
              <a:gd name="connsiteX4576" fmla="*/ 3615349 w 10480562"/>
              <a:gd name="connsiteY4576" fmla="*/ 4234175 h 6014735"/>
              <a:gd name="connsiteX4577" fmla="*/ 3615349 w 10480562"/>
              <a:gd name="connsiteY4577" fmla="*/ 4230262 h 6014735"/>
              <a:gd name="connsiteX4578" fmla="*/ 3583015 w 10480562"/>
              <a:gd name="connsiteY4578" fmla="*/ 4230262 h 6014735"/>
              <a:gd name="connsiteX4579" fmla="*/ 3583015 w 10480562"/>
              <a:gd name="connsiteY4579" fmla="*/ 4190010 h 6014735"/>
              <a:gd name="connsiteX4580" fmla="*/ 3550683 w 10480562"/>
              <a:gd name="connsiteY4580" fmla="*/ 4225789 h 6014735"/>
              <a:gd name="connsiteX4581" fmla="*/ 3578394 w 10480562"/>
              <a:gd name="connsiteY4581" fmla="*/ 4225789 h 6014735"/>
              <a:gd name="connsiteX4582" fmla="*/ 3578394 w 10480562"/>
              <a:gd name="connsiteY4582" fmla="*/ 4257097 h 6014735"/>
              <a:gd name="connsiteX4583" fmla="*/ 3578394 w 10480562"/>
              <a:gd name="connsiteY4583" fmla="*/ 4288402 h 6014735"/>
              <a:gd name="connsiteX4584" fmla="*/ 3513731 w 10480562"/>
              <a:gd name="connsiteY4584" fmla="*/ 4324181 h 6014735"/>
              <a:gd name="connsiteX4585" fmla="*/ 3490633 w 10480562"/>
              <a:gd name="connsiteY4585" fmla="*/ 4292876 h 6014735"/>
              <a:gd name="connsiteX4586" fmla="*/ 3449066 w 10480562"/>
              <a:gd name="connsiteY4586" fmla="*/ 4319710 h 6014735"/>
              <a:gd name="connsiteX4587" fmla="*/ 3449066 w 10480562"/>
              <a:gd name="connsiteY4587" fmla="*/ 4373377 h 6014735"/>
              <a:gd name="connsiteX4588" fmla="*/ 3495256 w 10480562"/>
              <a:gd name="connsiteY4588" fmla="*/ 4409156 h 6014735"/>
              <a:gd name="connsiteX4589" fmla="*/ 3467540 w 10480562"/>
              <a:gd name="connsiteY4589" fmla="*/ 4409156 h 6014735"/>
              <a:gd name="connsiteX4590" fmla="*/ 3467540 w 10480562"/>
              <a:gd name="connsiteY4590" fmla="*/ 4440462 h 6014735"/>
              <a:gd name="connsiteX4591" fmla="*/ 3416732 w 10480562"/>
              <a:gd name="connsiteY4591" fmla="*/ 4395739 h 6014735"/>
              <a:gd name="connsiteX4592" fmla="*/ 3416732 w 10480562"/>
              <a:gd name="connsiteY4592" fmla="*/ 4368904 h 6014735"/>
              <a:gd name="connsiteX4593" fmla="*/ 3393639 w 10480562"/>
              <a:gd name="connsiteY4593" fmla="*/ 4368904 h 6014735"/>
              <a:gd name="connsiteX4594" fmla="*/ 3370546 w 10480562"/>
              <a:gd name="connsiteY4594" fmla="*/ 4368904 h 6014735"/>
              <a:gd name="connsiteX4595" fmla="*/ 3342830 w 10480562"/>
              <a:gd name="connsiteY4595" fmla="*/ 4368904 h 6014735"/>
              <a:gd name="connsiteX4596" fmla="*/ 3292021 w 10480562"/>
              <a:gd name="connsiteY4596" fmla="*/ 4395739 h 6014735"/>
              <a:gd name="connsiteX4597" fmla="*/ 3185788 w 10480562"/>
              <a:gd name="connsiteY4597" fmla="*/ 4462826 h 6014735"/>
              <a:gd name="connsiteX4598" fmla="*/ 3051842 w 10480562"/>
              <a:gd name="connsiteY4598" fmla="*/ 4516495 h 6014735"/>
              <a:gd name="connsiteX4599" fmla="*/ 3026584 w 10480562"/>
              <a:gd name="connsiteY4599" fmla="*/ 4516495 h 6014735"/>
              <a:gd name="connsiteX4600" fmla="*/ 3025283 w 10480562"/>
              <a:gd name="connsiteY4600" fmla="*/ 4516495 h 6014735"/>
              <a:gd name="connsiteX4601" fmla="*/ 3014893 w 10480562"/>
              <a:gd name="connsiteY4601" fmla="*/ 4516495 h 6014735"/>
              <a:gd name="connsiteX4602" fmla="*/ 2996418 w 10480562"/>
              <a:gd name="connsiteY4602" fmla="*/ 4516495 h 6014735"/>
              <a:gd name="connsiteX4603" fmla="*/ 3079554 w 10480562"/>
              <a:gd name="connsiteY4603" fmla="*/ 4467296 h 6014735"/>
              <a:gd name="connsiteX4604" fmla="*/ 3079554 w 10480562"/>
              <a:gd name="connsiteY4604" fmla="*/ 4440462 h 6014735"/>
              <a:gd name="connsiteX4605" fmla="*/ 3089759 w 10480562"/>
              <a:gd name="connsiteY4605" fmla="*/ 4430354 h 6014735"/>
              <a:gd name="connsiteX4606" fmla="*/ 3113621 w 10480562"/>
              <a:gd name="connsiteY4606" fmla="*/ 4425371 h 6014735"/>
              <a:gd name="connsiteX4607" fmla="*/ 3139602 w 10480562"/>
              <a:gd name="connsiteY4607" fmla="*/ 4409156 h 6014735"/>
              <a:gd name="connsiteX4608" fmla="*/ 3139799 w 10480562"/>
              <a:gd name="connsiteY4608" fmla="*/ 4407797 h 6014735"/>
              <a:gd name="connsiteX4609" fmla="*/ 3153454 w 10480562"/>
              <a:gd name="connsiteY4609" fmla="*/ 4404683 h 6014735"/>
              <a:gd name="connsiteX4610" fmla="*/ 3153454 w 10480562"/>
              <a:gd name="connsiteY4610" fmla="*/ 4440462 h 6014735"/>
              <a:gd name="connsiteX4611" fmla="*/ 3172221 w 10480562"/>
              <a:gd name="connsiteY4611" fmla="*/ 4427604 h 6014735"/>
              <a:gd name="connsiteX4612" fmla="*/ 3196294 w 10480562"/>
              <a:gd name="connsiteY4612" fmla="*/ 4390763 h 6014735"/>
              <a:gd name="connsiteX4613" fmla="*/ 3234864 w 10480562"/>
              <a:gd name="connsiteY4613" fmla="*/ 4404125 h 6014735"/>
              <a:gd name="connsiteX4614" fmla="*/ 3273547 w 10480562"/>
              <a:gd name="connsiteY4614" fmla="*/ 4382324 h 6014735"/>
              <a:gd name="connsiteX4615" fmla="*/ 3273547 w 10480562"/>
              <a:gd name="connsiteY4615" fmla="*/ 4346545 h 6014735"/>
              <a:gd name="connsiteX4616" fmla="*/ 3324355 w 10480562"/>
              <a:gd name="connsiteY4616" fmla="*/ 4346545 h 6014735"/>
              <a:gd name="connsiteX4617" fmla="*/ 3365928 w 10480562"/>
              <a:gd name="connsiteY4617" fmla="*/ 4297347 h 6014735"/>
              <a:gd name="connsiteX4618" fmla="*/ 3365928 w 10480562"/>
              <a:gd name="connsiteY4618" fmla="*/ 4270512 h 6014735"/>
              <a:gd name="connsiteX4619" fmla="*/ 3269196 w 10480562"/>
              <a:gd name="connsiteY4619" fmla="*/ 4295307 h 6014735"/>
              <a:gd name="connsiteX4620" fmla="*/ 3264279 w 10480562"/>
              <a:gd name="connsiteY4620" fmla="*/ 4277858 h 6014735"/>
              <a:gd name="connsiteX4621" fmla="*/ 3273547 w 10480562"/>
              <a:gd name="connsiteY4621" fmla="*/ 4261568 h 6014735"/>
              <a:gd name="connsiteX4622" fmla="*/ 3347448 w 10480562"/>
              <a:gd name="connsiteY4622" fmla="*/ 4261568 h 6014735"/>
              <a:gd name="connsiteX4623" fmla="*/ 3273547 w 10480562"/>
              <a:gd name="connsiteY4623" fmla="*/ 4261568 h 6014735"/>
              <a:gd name="connsiteX4624" fmla="*/ 3261423 w 10480562"/>
              <a:gd name="connsiteY4624" fmla="*/ 4267716 h 6014735"/>
              <a:gd name="connsiteX4625" fmla="*/ 3264279 w 10480562"/>
              <a:gd name="connsiteY4625" fmla="*/ 4277858 h 6014735"/>
              <a:gd name="connsiteX4626" fmla="*/ 3254784 w 10480562"/>
              <a:gd name="connsiteY4626" fmla="*/ 4294551 h 6014735"/>
              <a:gd name="connsiteX4627" fmla="*/ 3251687 w 10480562"/>
              <a:gd name="connsiteY4627" fmla="*/ 4299797 h 6014735"/>
              <a:gd name="connsiteX4628" fmla="*/ 3208886 w 10480562"/>
              <a:gd name="connsiteY4628" fmla="*/ 4310766 h 6014735"/>
              <a:gd name="connsiteX4629" fmla="*/ 3239185 w 10480562"/>
              <a:gd name="connsiteY4629" fmla="*/ 4320956 h 6014735"/>
              <a:gd name="connsiteX4630" fmla="*/ 3213504 w 10480562"/>
              <a:gd name="connsiteY4630" fmla="*/ 4364433 h 6014735"/>
              <a:gd name="connsiteX4631" fmla="*/ 3196294 w 10480562"/>
              <a:gd name="connsiteY4631" fmla="*/ 4390763 h 6014735"/>
              <a:gd name="connsiteX4632" fmla="*/ 3171934 w 10480562"/>
              <a:gd name="connsiteY4632" fmla="*/ 4382324 h 6014735"/>
              <a:gd name="connsiteX4633" fmla="*/ 3145374 w 10480562"/>
              <a:gd name="connsiteY4633" fmla="*/ 4368909 h 6014735"/>
              <a:gd name="connsiteX4634" fmla="*/ 3139799 w 10480562"/>
              <a:gd name="connsiteY4634" fmla="*/ 4407797 h 6014735"/>
              <a:gd name="connsiteX4635" fmla="*/ 3104379 w 10480562"/>
              <a:gd name="connsiteY4635" fmla="*/ 4415865 h 6014735"/>
              <a:gd name="connsiteX4636" fmla="*/ 3089759 w 10480562"/>
              <a:gd name="connsiteY4636" fmla="*/ 4430354 h 6014735"/>
              <a:gd name="connsiteX4637" fmla="*/ 3084177 w 10480562"/>
              <a:gd name="connsiteY4637" fmla="*/ 4431518 h 6014735"/>
              <a:gd name="connsiteX4638" fmla="*/ 3010270 w 10480562"/>
              <a:gd name="connsiteY4638" fmla="*/ 4462826 h 6014735"/>
              <a:gd name="connsiteX4639" fmla="*/ 2913275 w 10480562"/>
              <a:gd name="connsiteY4639" fmla="*/ 4516495 h 6014735"/>
              <a:gd name="connsiteX4640" fmla="*/ 2913275 w 10480562"/>
              <a:gd name="connsiteY4640" fmla="*/ 4538854 h 6014735"/>
              <a:gd name="connsiteX4641" fmla="*/ 2847945 w 10480562"/>
              <a:gd name="connsiteY4641" fmla="*/ 4579106 h 6014735"/>
              <a:gd name="connsiteX4642" fmla="*/ 2834751 w 10480562"/>
              <a:gd name="connsiteY4642" fmla="*/ 4579106 h 6014735"/>
              <a:gd name="connsiteX4643" fmla="*/ 2765471 w 10480562"/>
              <a:gd name="connsiteY4643" fmla="*/ 4579106 h 6014735"/>
              <a:gd name="connsiteX4644" fmla="*/ 2765471 w 10480562"/>
              <a:gd name="connsiteY4644" fmla="*/ 4610412 h 6014735"/>
              <a:gd name="connsiteX4645" fmla="*/ 2817820 w 10480562"/>
              <a:gd name="connsiteY4645" fmla="*/ 4597673 h 6014735"/>
              <a:gd name="connsiteX4646" fmla="*/ 2811657 w 10480562"/>
              <a:gd name="connsiteY4646" fmla="*/ 4601467 h 6014735"/>
              <a:gd name="connsiteX4647" fmla="*/ 2832027 w 10480562"/>
              <a:gd name="connsiteY4647" fmla="*/ 4594216 h 6014735"/>
              <a:gd name="connsiteX4648" fmla="*/ 2871128 w 10480562"/>
              <a:gd name="connsiteY4648" fmla="*/ 4584697 h 6014735"/>
              <a:gd name="connsiteX4649" fmla="*/ 2878500 w 10480562"/>
              <a:gd name="connsiteY4649" fmla="*/ 4581991 h 6014735"/>
              <a:gd name="connsiteX4650" fmla="*/ 2908657 w 10480562"/>
              <a:gd name="connsiteY4650" fmla="*/ 4579106 h 6014735"/>
              <a:gd name="connsiteX4651" fmla="*/ 2886355 w 10480562"/>
              <a:gd name="connsiteY4651" fmla="*/ 4579106 h 6014735"/>
              <a:gd name="connsiteX4652" fmla="*/ 2937595 w 10480562"/>
              <a:gd name="connsiteY4652" fmla="*/ 4560301 h 6014735"/>
              <a:gd name="connsiteX4653" fmla="*/ 2941563 w 10480562"/>
              <a:gd name="connsiteY4653" fmla="*/ 4571837 h 6014735"/>
              <a:gd name="connsiteX4654" fmla="*/ 2936367 w 10480562"/>
              <a:gd name="connsiteY4654" fmla="*/ 4583577 h 6014735"/>
              <a:gd name="connsiteX4655" fmla="*/ 2921958 w 10480562"/>
              <a:gd name="connsiteY4655" fmla="*/ 4585549 h 6014735"/>
              <a:gd name="connsiteX4656" fmla="*/ 2891333 w 10480562"/>
              <a:gd name="connsiteY4656" fmla="*/ 4589728 h 6014735"/>
              <a:gd name="connsiteX4657" fmla="*/ 2880941 w 10480562"/>
              <a:gd name="connsiteY4657" fmla="*/ 4605941 h 6014735"/>
              <a:gd name="connsiteX4658" fmla="*/ 2880941 w 10480562"/>
              <a:gd name="connsiteY4658" fmla="*/ 4641720 h 6014735"/>
              <a:gd name="connsiteX4659" fmla="*/ 2839374 w 10480562"/>
              <a:gd name="connsiteY4659" fmla="*/ 4641720 h 6014735"/>
              <a:gd name="connsiteX4660" fmla="*/ 2839374 w 10480562"/>
              <a:gd name="connsiteY4660" fmla="*/ 4677498 h 6014735"/>
              <a:gd name="connsiteX4661" fmla="*/ 2770089 w 10480562"/>
              <a:gd name="connsiteY4661" fmla="*/ 4700977 h 6014735"/>
              <a:gd name="connsiteX4662" fmla="*/ 2737756 w 10480562"/>
              <a:gd name="connsiteY4662" fmla="*/ 4714021 h 6014735"/>
              <a:gd name="connsiteX4663" fmla="*/ 2737756 w 10480562"/>
              <a:gd name="connsiteY4663" fmla="*/ 4716635 h 6014735"/>
              <a:gd name="connsiteX4664" fmla="*/ 2737756 w 10480562"/>
              <a:gd name="connsiteY4664" fmla="*/ 4731168 h 6014735"/>
              <a:gd name="connsiteX4665" fmla="*/ 2734951 w 10480562"/>
              <a:gd name="connsiteY4665" fmla="*/ 4715155 h 6014735"/>
              <a:gd name="connsiteX4666" fmla="*/ 2728517 w 10480562"/>
              <a:gd name="connsiteY4666" fmla="*/ 4717748 h 6014735"/>
              <a:gd name="connsiteX4667" fmla="*/ 2654616 w 10480562"/>
              <a:gd name="connsiteY4667" fmla="*/ 4762473 h 6014735"/>
              <a:gd name="connsiteX4668" fmla="*/ 2608430 w 10480562"/>
              <a:gd name="connsiteY4668" fmla="*/ 4762473 h 6014735"/>
              <a:gd name="connsiteX4669" fmla="*/ 2584180 w 10480562"/>
              <a:gd name="connsiteY4669" fmla="*/ 4783717 h 6014735"/>
              <a:gd name="connsiteX4670" fmla="*/ 2566858 w 10480562"/>
              <a:gd name="connsiteY4670" fmla="*/ 4791794 h 6014735"/>
              <a:gd name="connsiteX4671" fmla="*/ 2566858 w 10480562"/>
              <a:gd name="connsiteY4671" fmla="*/ 4817816 h 6014735"/>
              <a:gd name="connsiteX4672" fmla="*/ 2566858 w 10480562"/>
              <a:gd name="connsiteY4672" fmla="*/ 4842975 h 6014735"/>
              <a:gd name="connsiteX4673" fmla="*/ 2535463 w 10480562"/>
              <a:gd name="connsiteY4673" fmla="*/ 4823479 h 6014735"/>
              <a:gd name="connsiteX4674" fmla="*/ 2533413 w 10480562"/>
              <a:gd name="connsiteY4674" fmla="*/ 4824107 h 6014735"/>
              <a:gd name="connsiteX4675" fmla="*/ 2537414 w 10480562"/>
              <a:gd name="connsiteY4675" fmla="*/ 4836829 h 6014735"/>
              <a:gd name="connsiteX4676" fmla="*/ 2526475 w 10480562"/>
              <a:gd name="connsiteY4676" fmla="*/ 4826236 h 6014735"/>
              <a:gd name="connsiteX4677" fmla="*/ 2499305 w 10480562"/>
              <a:gd name="connsiteY4677" fmla="*/ 4834588 h 6014735"/>
              <a:gd name="connsiteX4678" fmla="*/ 2469858 w 10480562"/>
              <a:gd name="connsiteY4678" fmla="*/ 4842975 h 6014735"/>
              <a:gd name="connsiteX4679" fmla="*/ 2455200 w 10480562"/>
              <a:gd name="connsiteY4679" fmla="*/ 4815568 h 6014735"/>
              <a:gd name="connsiteX4680" fmla="*/ 2451386 w 10480562"/>
              <a:gd name="connsiteY4680" fmla="*/ 4825084 h 6014735"/>
              <a:gd name="connsiteX4681" fmla="*/ 2441867 w 10480562"/>
              <a:gd name="connsiteY4681" fmla="*/ 4834031 h 6014735"/>
              <a:gd name="connsiteX4682" fmla="*/ 2393072 w 10480562"/>
              <a:gd name="connsiteY4682" fmla="*/ 4879871 h 6014735"/>
              <a:gd name="connsiteX4683" fmla="*/ 2345152 w 10480562"/>
              <a:gd name="connsiteY4683" fmla="*/ 4887698 h 6014735"/>
              <a:gd name="connsiteX4684" fmla="*/ 2352216 w 10480562"/>
              <a:gd name="connsiteY4684" fmla="*/ 4870370 h 6014735"/>
              <a:gd name="connsiteX4685" fmla="*/ 2345152 w 10480562"/>
              <a:gd name="connsiteY4685" fmla="*/ 4874280 h 6014735"/>
              <a:gd name="connsiteX4686" fmla="*/ 2328784 w 10480562"/>
              <a:gd name="connsiteY4686" fmla="*/ 4879381 h 6014735"/>
              <a:gd name="connsiteX4687" fmla="*/ 2324946 w 10480562"/>
              <a:gd name="connsiteY4687" fmla="*/ 4882667 h 6014735"/>
              <a:gd name="connsiteX4688" fmla="*/ 2322060 w 10480562"/>
              <a:gd name="connsiteY4688" fmla="*/ 4896644 h 6014735"/>
              <a:gd name="connsiteX4689" fmla="*/ 2271250 w 10480562"/>
              <a:gd name="connsiteY4689" fmla="*/ 4927952 h 6014735"/>
              <a:gd name="connsiteX4690" fmla="*/ 2217591 w 10480562"/>
              <a:gd name="connsiteY4690" fmla="*/ 4943912 h 6014735"/>
              <a:gd name="connsiteX4691" fmla="*/ 2223326 w 10480562"/>
              <a:gd name="connsiteY4691" fmla="*/ 4954220 h 6014735"/>
              <a:gd name="connsiteX4692" fmla="*/ 2211203 w 10480562"/>
              <a:gd name="connsiteY4692" fmla="*/ 4959253 h 6014735"/>
              <a:gd name="connsiteX4693" fmla="*/ 2177506 w 10480562"/>
              <a:gd name="connsiteY4693" fmla="*/ 4963210 h 6014735"/>
              <a:gd name="connsiteX4694" fmla="*/ 2151158 w 10480562"/>
              <a:gd name="connsiteY4694" fmla="*/ 4986090 h 6014735"/>
              <a:gd name="connsiteX4695" fmla="*/ 2095732 w 10480562"/>
              <a:gd name="connsiteY4695" fmla="*/ 5026345 h 6014735"/>
              <a:gd name="connsiteX4696" fmla="*/ 2095732 w 10480562"/>
              <a:gd name="connsiteY4696" fmla="*/ 5066594 h 6014735"/>
              <a:gd name="connsiteX4697" fmla="*/ 2044924 w 10480562"/>
              <a:gd name="connsiteY4697" fmla="*/ 5093426 h 6014735"/>
              <a:gd name="connsiteX4698" fmla="*/ 1957164 w 10480562"/>
              <a:gd name="connsiteY4698" fmla="*/ 5142625 h 6014735"/>
              <a:gd name="connsiteX4699" fmla="*/ 1920212 w 10480562"/>
              <a:gd name="connsiteY4699" fmla="*/ 5142625 h 6014735"/>
              <a:gd name="connsiteX4700" fmla="*/ 1920212 w 10480562"/>
              <a:gd name="connsiteY4700" fmla="*/ 5187348 h 6014735"/>
              <a:gd name="connsiteX4701" fmla="*/ 1883840 w 10480562"/>
              <a:gd name="connsiteY4701" fmla="*/ 5185672 h 6014735"/>
              <a:gd name="connsiteX4702" fmla="*/ 1867458 w 10480562"/>
              <a:gd name="connsiteY4702" fmla="*/ 5187116 h 6014735"/>
              <a:gd name="connsiteX4703" fmla="*/ 1864785 w 10480562"/>
              <a:gd name="connsiteY4703" fmla="*/ 5191176 h 6014735"/>
              <a:gd name="connsiteX4704" fmla="*/ 1864785 w 10480562"/>
              <a:gd name="connsiteY4704" fmla="*/ 5210832 h 6014735"/>
              <a:gd name="connsiteX4705" fmla="*/ 1864785 w 10480562"/>
              <a:gd name="connsiteY4705" fmla="*/ 5214182 h 6014735"/>
              <a:gd name="connsiteX4706" fmla="*/ 1855548 w 10480562"/>
              <a:gd name="connsiteY4706" fmla="*/ 5214182 h 6014735"/>
              <a:gd name="connsiteX4707" fmla="*/ 1832454 w 10480562"/>
              <a:gd name="connsiteY4707" fmla="*/ 5214182 h 6014735"/>
              <a:gd name="connsiteX4708" fmla="*/ 1817422 w 10480562"/>
              <a:gd name="connsiteY4708" fmla="*/ 5221890 h 6014735"/>
              <a:gd name="connsiteX4709" fmla="*/ 1815712 w 10480562"/>
              <a:gd name="connsiteY4709" fmla="*/ 5225362 h 6014735"/>
              <a:gd name="connsiteX4710" fmla="*/ 1786264 w 10480562"/>
              <a:gd name="connsiteY4710" fmla="*/ 5249959 h 6014735"/>
              <a:gd name="connsiteX4711" fmla="*/ 1737712 w 10480562"/>
              <a:gd name="connsiteY4711" fmla="*/ 5297492 h 6014735"/>
              <a:gd name="connsiteX4712" fmla="*/ 1733722 w 10480562"/>
              <a:gd name="connsiteY4712" fmla="*/ 5324877 h 6014735"/>
              <a:gd name="connsiteX4713" fmla="*/ 1716980 w 10480562"/>
              <a:gd name="connsiteY4713" fmla="*/ 5334934 h 6014735"/>
              <a:gd name="connsiteX4714" fmla="*/ 1727375 w 10480562"/>
              <a:gd name="connsiteY4714" fmla="*/ 5307544 h 6014735"/>
              <a:gd name="connsiteX4715" fmla="*/ 1721494 w 10480562"/>
              <a:gd name="connsiteY4715" fmla="*/ 5305330 h 6014735"/>
              <a:gd name="connsiteX4716" fmla="*/ 1694254 w 10480562"/>
              <a:gd name="connsiteY4716" fmla="*/ 5314899 h 6014735"/>
              <a:gd name="connsiteX4717" fmla="*/ 1699660 w 10480562"/>
              <a:gd name="connsiteY4717" fmla="*/ 5327112 h 6014735"/>
              <a:gd name="connsiteX4718" fmla="*/ 1689270 w 10480562"/>
              <a:gd name="connsiteY4718" fmla="*/ 5330465 h 6014735"/>
              <a:gd name="connsiteX4719" fmla="*/ 1670174 w 10480562"/>
              <a:gd name="connsiteY4719" fmla="*/ 5322540 h 6014735"/>
              <a:gd name="connsiteX4720" fmla="*/ 1663856 w 10480562"/>
              <a:gd name="connsiteY4720" fmla="*/ 5323778 h 6014735"/>
              <a:gd name="connsiteX4721" fmla="*/ 1661553 w 10480562"/>
              <a:gd name="connsiteY4721" fmla="*/ 5330465 h 6014735"/>
              <a:gd name="connsiteX4722" fmla="*/ 1661553 w 10480562"/>
              <a:gd name="connsiteY4722" fmla="*/ 5357297 h 6014735"/>
              <a:gd name="connsiteX4723" fmla="*/ 1444466 w 10480562"/>
              <a:gd name="connsiteY4723" fmla="*/ 5451217 h 6014735"/>
              <a:gd name="connsiteX4724" fmla="*/ 1328993 w 10480562"/>
              <a:gd name="connsiteY4724" fmla="*/ 5518303 h 6014735"/>
              <a:gd name="connsiteX4725" fmla="*/ 1208905 w 10480562"/>
              <a:gd name="connsiteY4725" fmla="*/ 5576443 h 6014735"/>
              <a:gd name="connsiteX4726" fmla="*/ 1185807 w 10480562"/>
              <a:gd name="connsiteY4726" fmla="*/ 5598807 h 6014735"/>
              <a:gd name="connsiteX4727" fmla="*/ 1185807 w 10480562"/>
              <a:gd name="connsiteY4727" fmla="*/ 5625640 h 6014735"/>
              <a:gd name="connsiteX4728" fmla="*/ 1162715 w 10480562"/>
              <a:gd name="connsiteY4728" fmla="*/ 5625640 h 6014735"/>
              <a:gd name="connsiteX4729" fmla="*/ 1107287 w 10480562"/>
              <a:gd name="connsiteY4729" fmla="*/ 5670365 h 6014735"/>
              <a:gd name="connsiteX4730" fmla="*/ 964102 w 10480562"/>
              <a:gd name="connsiteY4730" fmla="*/ 5719559 h 6014735"/>
              <a:gd name="connsiteX4731" fmla="*/ 931768 w 10480562"/>
              <a:gd name="connsiteY4731" fmla="*/ 5719559 h 6014735"/>
              <a:gd name="connsiteX4732" fmla="*/ 825535 w 10480562"/>
              <a:gd name="connsiteY4732" fmla="*/ 5741922 h 6014735"/>
              <a:gd name="connsiteX4733" fmla="*/ 770108 w 10480562"/>
              <a:gd name="connsiteY4733" fmla="*/ 5782172 h 6014735"/>
              <a:gd name="connsiteX4734" fmla="*/ 659257 w 10480562"/>
              <a:gd name="connsiteY4734" fmla="*/ 5831371 h 6014735"/>
              <a:gd name="connsiteX4735" fmla="*/ 659257 w 10480562"/>
              <a:gd name="connsiteY4735" fmla="*/ 5867149 h 6014735"/>
              <a:gd name="connsiteX4736" fmla="*/ 585351 w 10480562"/>
              <a:gd name="connsiteY4736" fmla="*/ 5867149 h 6014735"/>
              <a:gd name="connsiteX4737" fmla="*/ 529924 w 10480562"/>
              <a:gd name="connsiteY4737" fmla="*/ 5925287 h 6014735"/>
              <a:gd name="connsiteX4738" fmla="*/ 465263 w 10480562"/>
              <a:gd name="connsiteY4738" fmla="*/ 5925287 h 6014735"/>
              <a:gd name="connsiteX4739" fmla="*/ 465263 w 10480562"/>
              <a:gd name="connsiteY4739" fmla="*/ 5902928 h 6014735"/>
              <a:gd name="connsiteX4740" fmla="*/ 457178 w 10480562"/>
              <a:gd name="connsiteY4740" fmla="*/ 5902928 h 6014735"/>
              <a:gd name="connsiteX4741" fmla="*/ 456457 w 10480562"/>
              <a:gd name="connsiteY4741" fmla="*/ 5902928 h 6014735"/>
              <a:gd name="connsiteX4742" fmla="*/ 456167 w 10480562"/>
              <a:gd name="connsiteY4742" fmla="*/ 5902928 h 6014735"/>
              <a:gd name="connsiteX4743" fmla="*/ 442165 w 10480562"/>
              <a:gd name="connsiteY4743" fmla="*/ 5902928 h 6014735"/>
              <a:gd name="connsiteX4744" fmla="*/ 409836 w 10480562"/>
              <a:gd name="connsiteY4744" fmla="*/ 5925287 h 6014735"/>
              <a:gd name="connsiteX4745" fmla="*/ 400598 w 10480562"/>
              <a:gd name="connsiteY4745" fmla="*/ 5916343 h 6014735"/>
              <a:gd name="connsiteX4746" fmla="*/ 335930 w 10480562"/>
              <a:gd name="connsiteY4746" fmla="*/ 5925287 h 6014735"/>
              <a:gd name="connsiteX4747" fmla="*/ 308219 w 10480562"/>
              <a:gd name="connsiteY4747" fmla="*/ 5925287 h 6014735"/>
              <a:gd name="connsiteX4748" fmla="*/ 308219 w 10480562"/>
              <a:gd name="connsiteY4748" fmla="*/ 5893982 h 6014735"/>
              <a:gd name="connsiteX4749" fmla="*/ 308219 w 10480562"/>
              <a:gd name="connsiteY4749" fmla="*/ 5840315 h 6014735"/>
              <a:gd name="connsiteX4750" fmla="*/ 280503 w 10480562"/>
              <a:gd name="connsiteY4750" fmla="*/ 5840315 h 6014735"/>
              <a:gd name="connsiteX4751" fmla="*/ 359028 w 10480562"/>
              <a:gd name="connsiteY4751" fmla="*/ 5804536 h 6014735"/>
              <a:gd name="connsiteX4752" fmla="*/ 359028 w 10480562"/>
              <a:gd name="connsiteY4752" fmla="*/ 5777701 h 6014735"/>
              <a:gd name="connsiteX4753" fmla="*/ 400598 w 10480562"/>
              <a:gd name="connsiteY4753" fmla="*/ 5777701 h 6014735"/>
              <a:gd name="connsiteX4754" fmla="*/ 456022 w 10480562"/>
              <a:gd name="connsiteY4754" fmla="*/ 5706144 h 6014735"/>
              <a:gd name="connsiteX4755" fmla="*/ 497593 w 10480562"/>
              <a:gd name="connsiteY4755" fmla="*/ 5683780 h 6014735"/>
              <a:gd name="connsiteX4756" fmla="*/ 525306 w 10480562"/>
              <a:gd name="connsiteY4756" fmla="*/ 5683780 h 6014735"/>
              <a:gd name="connsiteX4757" fmla="*/ 525306 w 10480562"/>
              <a:gd name="connsiteY4757" fmla="*/ 5652474 h 6014735"/>
              <a:gd name="connsiteX4758" fmla="*/ 557639 w 10480562"/>
              <a:gd name="connsiteY4758" fmla="*/ 5652474 h 6014735"/>
              <a:gd name="connsiteX4759" fmla="*/ 557639 w 10480562"/>
              <a:gd name="connsiteY4759" fmla="*/ 5598807 h 6014735"/>
              <a:gd name="connsiteX4760" fmla="*/ 557322 w 10480562"/>
              <a:gd name="connsiteY4760" fmla="*/ 5598708 h 6014735"/>
              <a:gd name="connsiteX4761" fmla="*/ 573805 w 10480562"/>
              <a:gd name="connsiteY4761" fmla="*/ 5584830 h 6014735"/>
              <a:gd name="connsiteX4762" fmla="*/ 594589 w 10480562"/>
              <a:gd name="connsiteY4762" fmla="*/ 5540665 h 6014735"/>
              <a:gd name="connsiteX4763" fmla="*/ 594589 w 10480562"/>
              <a:gd name="connsiteY4763" fmla="*/ 5491469 h 6014735"/>
              <a:gd name="connsiteX4764" fmla="*/ 594589 w 10480562"/>
              <a:gd name="connsiteY4764" fmla="*/ 5424382 h 6014735"/>
              <a:gd name="connsiteX4765" fmla="*/ 511449 w 10480562"/>
              <a:gd name="connsiteY4765" fmla="*/ 5455690 h 6014735"/>
              <a:gd name="connsiteX4766" fmla="*/ 511449 w 10480562"/>
              <a:gd name="connsiteY4766" fmla="*/ 5428857 h 6014735"/>
              <a:gd name="connsiteX4767" fmla="*/ 419072 w 10480562"/>
              <a:gd name="connsiteY4767" fmla="*/ 5460161 h 6014735"/>
              <a:gd name="connsiteX4768" fmla="*/ 446786 w 10480562"/>
              <a:gd name="connsiteY4768" fmla="*/ 5428857 h 6014735"/>
              <a:gd name="connsiteX4769" fmla="*/ 289744 w 10480562"/>
              <a:gd name="connsiteY4769" fmla="*/ 5527250 h 6014735"/>
              <a:gd name="connsiteX4770" fmla="*/ 243554 w 10480562"/>
              <a:gd name="connsiteY4770" fmla="*/ 5527250 h 6014735"/>
              <a:gd name="connsiteX4771" fmla="*/ 243554 w 10480562"/>
              <a:gd name="connsiteY4771" fmla="*/ 5500415 h 6014735"/>
              <a:gd name="connsiteX4772" fmla="*/ 151177 w 10480562"/>
              <a:gd name="connsiteY4772" fmla="*/ 5527250 h 6014735"/>
              <a:gd name="connsiteX4773" fmla="*/ 151177 w 10480562"/>
              <a:gd name="connsiteY4773" fmla="*/ 5567497 h 6014735"/>
              <a:gd name="connsiteX4774" fmla="*/ 118843 w 10480562"/>
              <a:gd name="connsiteY4774" fmla="*/ 5536194 h 6014735"/>
              <a:gd name="connsiteX4775" fmla="*/ 151177 w 10480562"/>
              <a:gd name="connsiteY4775" fmla="*/ 5594332 h 6014735"/>
              <a:gd name="connsiteX4776" fmla="*/ 100368 w 10480562"/>
              <a:gd name="connsiteY4776" fmla="*/ 5594332 h 6014735"/>
              <a:gd name="connsiteX4777" fmla="*/ 68034 w 10480562"/>
              <a:gd name="connsiteY4777" fmla="*/ 5594332 h 6014735"/>
              <a:gd name="connsiteX4778" fmla="*/ 35703 w 10480562"/>
              <a:gd name="connsiteY4778" fmla="*/ 5594332 h 6014735"/>
              <a:gd name="connsiteX4779" fmla="*/ 39194 w 10480562"/>
              <a:gd name="connsiteY4779" fmla="*/ 5598807 h 6014735"/>
              <a:gd name="connsiteX4780" fmla="*/ 41079 w 10480562"/>
              <a:gd name="connsiteY4780" fmla="*/ 5601229 h 6014735"/>
              <a:gd name="connsiteX4781" fmla="*/ 31085 w 10480562"/>
              <a:gd name="connsiteY4781" fmla="*/ 5598807 h 6014735"/>
              <a:gd name="connsiteX4782" fmla="*/ 3374 w 10480562"/>
              <a:gd name="connsiteY4782" fmla="*/ 5598807 h 6014735"/>
              <a:gd name="connsiteX4783" fmla="*/ 0 w 10480562"/>
              <a:gd name="connsiteY4783" fmla="*/ 5603766 h 6014735"/>
              <a:gd name="connsiteX4784" fmla="*/ 0 w 10480562"/>
              <a:gd name="connsiteY4784" fmla="*/ 5547660 h 6014735"/>
              <a:gd name="connsiteX4785" fmla="*/ 6995 w 10480562"/>
              <a:gd name="connsiteY4785" fmla="*/ 5537606 h 6014735"/>
              <a:gd name="connsiteX4786" fmla="*/ 9658 w 10480562"/>
              <a:gd name="connsiteY4786" fmla="*/ 5520939 h 6014735"/>
              <a:gd name="connsiteX4787" fmla="*/ 26467 w 10480562"/>
              <a:gd name="connsiteY4787" fmla="*/ 5504328 h 6014735"/>
              <a:gd name="connsiteX4788" fmla="*/ 26467 w 10480562"/>
              <a:gd name="connsiteY4788" fmla="*/ 5500415 h 6014735"/>
              <a:gd name="connsiteX4789" fmla="*/ 13100 w 10480562"/>
              <a:gd name="connsiteY4789" fmla="*/ 5499406 h 6014735"/>
              <a:gd name="connsiteX4790" fmla="*/ 17228 w 10480562"/>
              <a:gd name="connsiteY4790" fmla="*/ 5473580 h 6014735"/>
              <a:gd name="connsiteX4791" fmla="*/ 3009 w 10480562"/>
              <a:gd name="connsiteY4791" fmla="*/ 5498643 h 6014735"/>
              <a:gd name="connsiteX4792" fmla="*/ 0 w 10480562"/>
              <a:gd name="connsiteY4792" fmla="*/ 5498416 h 6014735"/>
              <a:gd name="connsiteX4793" fmla="*/ 0 w 10480562"/>
              <a:gd name="connsiteY4793" fmla="*/ 5463427 h 6014735"/>
              <a:gd name="connsiteX4794" fmla="*/ 26467 w 10480562"/>
              <a:gd name="connsiteY4794" fmla="*/ 5437802 h 6014735"/>
              <a:gd name="connsiteX4795" fmla="*/ 47491 w 10480562"/>
              <a:gd name="connsiteY4795" fmla="*/ 5436819 h 6014735"/>
              <a:gd name="connsiteX4796" fmla="*/ 49560 w 10480562"/>
              <a:gd name="connsiteY4796" fmla="*/ 5437802 h 6014735"/>
              <a:gd name="connsiteX4797" fmla="*/ 62263 w 10480562"/>
              <a:gd name="connsiteY4797" fmla="*/ 5436126 h 6014735"/>
              <a:gd name="connsiteX4798" fmla="*/ 47491 w 10480562"/>
              <a:gd name="connsiteY4798" fmla="*/ 5436819 h 6014735"/>
              <a:gd name="connsiteX4799" fmla="*/ 15232 w 10480562"/>
              <a:gd name="connsiteY4799" fmla="*/ 5421444 h 6014735"/>
              <a:gd name="connsiteX4800" fmla="*/ 18382 w 10480562"/>
              <a:gd name="connsiteY4800" fmla="*/ 5414322 h 6014735"/>
              <a:gd name="connsiteX4801" fmla="*/ 9885 w 10480562"/>
              <a:gd name="connsiteY4801" fmla="*/ 5411578 h 6014735"/>
              <a:gd name="connsiteX4802" fmla="*/ 7992 w 10480562"/>
              <a:gd name="connsiteY4802" fmla="*/ 5406494 h 6014735"/>
              <a:gd name="connsiteX4803" fmla="*/ 7992 w 10480562"/>
              <a:gd name="connsiteY4803" fmla="*/ 5410967 h 6014735"/>
              <a:gd name="connsiteX4804" fmla="*/ 0 w 10480562"/>
              <a:gd name="connsiteY4804" fmla="*/ 5410967 h 6014735"/>
              <a:gd name="connsiteX4805" fmla="*/ 0 w 10480562"/>
              <a:gd name="connsiteY4805" fmla="*/ 5245341 h 6014735"/>
              <a:gd name="connsiteX4806" fmla="*/ 26467 w 10480562"/>
              <a:gd name="connsiteY4806" fmla="*/ 5227597 h 6014735"/>
              <a:gd name="connsiteX4807" fmla="*/ 24223 w 10480562"/>
              <a:gd name="connsiteY4807" fmla="*/ 5209470 h 6014735"/>
              <a:gd name="connsiteX4808" fmla="*/ 26467 w 10480562"/>
              <a:gd name="connsiteY4808" fmla="*/ 5205238 h 6014735"/>
              <a:gd name="connsiteX4809" fmla="*/ 24917 w 10480562"/>
              <a:gd name="connsiteY4809" fmla="*/ 5202735 h 6014735"/>
              <a:gd name="connsiteX4810" fmla="*/ 29928 w 10480562"/>
              <a:gd name="connsiteY4810" fmla="*/ 5197969 h 6014735"/>
              <a:gd name="connsiteX4811" fmla="*/ 8981 w 10480562"/>
              <a:gd name="connsiteY4811" fmla="*/ 5185470 h 6014735"/>
              <a:gd name="connsiteX4812" fmla="*/ 0 w 10480562"/>
              <a:gd name="connsiteY4812" fmla="*/ 5191043 h 6014735"/>
              <a:gd name="connsiteX4813" fmla="*/ 0 w 10480562"/>
              <a:gd name="connsiteY4813" fmla="*/ 5122747 h 6014735"/>
              <a:gd name="connsiteX4814" fmla="*/ 8495 w 10480562"/>
              <a:gd name="connsiteY4814" fmla="*/ 5109223 h 6014735"/>
              <a:gd name="connsiteX4815" fmla="*/ 7413 w 10480562"/>
              <a:gd name="connsiteY4815" fmla="*/ 5101257 h 6014735"/>
              <a:gd name="connsiteX4816" fmla="*/ 0 w 10480562"/>
              <a:gd name="connsiteY4816" fmla="*/ 5098386 h 6014735"/>
              <a:gd name="connsiteX4817" fmla="*/ 0 w 10480562"/>
              <a:gd name="connsiteY4817" fmla="*/ 5030813 h 6014735"/>
              <a:gd name="connsiteX4818" fmla="*/ 13763 w 10480562"/>
              <a:gd name="connsiteY4818" fmla="*/ 5030813 h 6014735"/>
              <a:gd name="connsiteX4819" fmla="*/ 31085 w 10480562"/>
              <a:gd name="connsiteY4819" fmla="*/ 5030813 h 6014735"/>
              <a:gd name="connsiteX4820" fmla="*/ 12607 w 10480562"/>
              <a:gd name="connsiteY4820" fmla="*/ 5012925 h 6014735"/>
              <a:gd name="connsiteX4821" fmla="*/ 0 w 10480562"/>
              <a:gd name="connsiteY4821" fmla="*/ 5020173 h 6014735"/>
              <a:gd name="connsiteX4822" fmla="*/ 0 w 10480562"/>
              <a:gd name="connsiteY4822" fmla="*/ 4962580 h 6014735"/>
              <a:gd name="connsiteX4823" fmla="*/ 21849 w 10480562"/>
              <a:gd name="connsiteY4823" fmla="*/ 4954787 h 6014735"/>
              <a:gd name="connsiteX4824" fmla="*/ 0 w 10480562"/>
              <a:gd name="connsiteY4824" fmla="*/ 4954787 h 6014735"/>
              <a:gd name="connsiteX4825" fmla="*/ 0 w 10480562"/>
              <a:gd name="connsiteY4825" fmla="*/ 432348 h 6014735"/>
              <a:gd name="connsiteX4826" fmla="*/ 10878 w 10480562"/>
              <a:gd name="connsiteY4826" fmla="*/ 432111 h 6014735"/>
              <a:gd name="connsiteX4827" fmla="*/ 40323 w 10480562"/>
              <a:gd name="connsiteY4827" fmla="*/ 428757 h 6014735"/>
              <a:gd name="connsiteX4828" fmla="*/ 7992 w 10480562"/>
              <a:gd name="connsiteY4828" fmla="*/ 428757 h 6014735"/>
              <a:gd name="connsiteX4829" fmla="*/ 0 w 10480562"/>
              <a:gd name="connsiteY4829" fmla="*/ 428757 h 6014735"/>
              <a:gd name="connsiteX4830" fmla="*/ 0 w 10480562"/>
              <a:gd name="connsiteY4830" fmla="*/ 251108 h 6014735"/>
              <a:gd name="connsiteX4831" fmla="*/ 3374 w 10480562"/>
              <a:gd name="connsiteY4831" fmla="*/ 249860 h 6014735"/>
              <a:gd name="connsiteX4832" fmla="*/ 0 w 10480562"/>
              <a:gd name="connsiteY4832" fmla="*/ 244962 h 601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</a:cxnLst>
            <a:rect l="l" t="t" r="r" b="b"/>
            <a:pathLst>
              <a:path w="10480562" h="6014735">
                <a:moveTo>
                  <a:pt x="517882" y="5985810"/>
                </a:moveTo>
                <a:lnTo>
                  <a:pt x="502213" y="6014735"/>
                </a:lnTo>
                <a:cubicBezTo>
                  <a:pt x="505052" y="6007534"/>
                  <a:pt x="505052" y="5999573"/>
                  <a:pt x="502213" y="5992372"/>
                </a:cubicBezTo>
                <a:close/>
                <a:moveTo>
                  <a:pt x="541898" y="5975756"/>
                </a:moveTo>
                <a:lnTo>
                  <a:pt x="517882" y="5985810"/>
                </a:lnTo>
                <a:lnTo>
                  <a:pt x="520688" y="5980632"/>
                </a:lnTo>
                <a:close/>
                <a:moveTo>
                  <a:pt x="566876" y="5970010"/>
                </a:moveTo>
                <a:lnTo>
                  <a:pt x="541898" y="5975756"/>
                </a:lnTo>
                <a:lnTo>
                  <a:pt x="544934" y="5974483"/>
                </a:lnTo>
                <a:cubicBezTo>
                  <a:pt x="557637" y="5971128"/>
                  <a:pt x="566876" y="5970010"/>
                  <a:pt x="566876" y="5970010"/>
                </a:cubicBezTo>
                <a:close/>
                <a:moveTo>
                  <a:pt x="636164" y="5911868"/>
                </a:moveTo>
                <a:cubicBezTo>
                  <a:pt x="643735" y="5913760"/>
                  <a:pt x="651684" y="5913760"/>
                  <a:pt x="659257" y="5911868"/>
                </a:cubicBezTo>
                <a:cubicBezTo>
                  <a:pt x="673115" y="5934229"/>
                  <a:pt x="636164" y="5911868"/>
                  <a:pt x="636164" y="5911868"/>
                </a:cubicBezTo>
                <a:close/>
                <a:moveTo>
                  <a:pt x="714087" y="5876565"/>
                </a:moveTo>
                <a:lnTo>
                  <a:pt x="705300" y="5883610"/>
                </a:lnTo>
                <a:cubicBezTo>
                  <a:pt x="703568" y="5884841"/>
                  <a:pt x="703134" y="5884928"/>
                  <a:pt x="703712" y="5884265"/>
                </a:cubicBezTo>
                <a:close/>
                <a:moveTo>
                  <a:pt x="84350" y="5846881"/>
                </a:moveTo>
                <a:cubicBezTo>
                  <a:pt x="88245" y="5848139"/>
                  <a:pt x="93442" y="5851492"/>
                  <a:pt x="100368" y="5858201"/>
                </a:cubicBezTo>
                <a:cubicBezTo>
                  <a:pt x="128084" y="5885033"/>
                  <a:pt x="86509" y="5858201"/>
                  <a:pt x="72657" y="5858201"/>
                </a:cubicBezTo>
                <a:cubicBezTo>
                  <a:pt x="72657" y="5858201"/>
                  <a:pt x="72657" y="5851492"/>
                  <a:pt x="76124" y="5848141"/>
                </a:cubicBezTo>
                <a:cubicBezTo>
                  <a:pt x="77855" y="5846463"/>
                  <a:pt x="80452" y="5845623"/>
                  <a:pt x="84350" y="5846881"/>
                </a:cubicBezTo>
                <a:close/>
                <a:moveTo>
                  <a:pt x="797819" y="5795587"/>
                </a:moveTo>
                <a:lnTo>
                  <a:pt x="797819" y="5834717"/>
                </a:lnTo>
                <a:lnTo>
                  <a:pt x="797819" y="5844781"/>
                </a:lnTo>
                <a:lnTo>
                  <a:pt x="760867" y="5844781"/>
                </a:lnTo>
                <a:cubicBezTo>
                  <a:pt x="760867" y="5853725"/>
                  <a:pt x="779344" y="5911868"/>
                  <a:pt x="760867" y="5876089"/>
                </a:cubicBezTo>
                <a:cubicBezTo>
                  <a:pt x="751629" y="5858200"/>
                  <a:pt x="730846" y="5866026"/>
                  <a:pt x="716990" y="5874411"/>
                </a:cubicBezTo>
                <a:lnTo>
                  <a:pt x="714087" y="5876565"/>
                </a:lnTo>
                <a:lnTo>
                  <a:pt x="714681" y="5876089"/>
                </a:lnTo>
                <a:cubicBezTo>
                  <a:pt x="751633" y="5844781"/>
                  <a:pt x="714681" y="5844781"/>
                  <a:pt x="714681" y="5844781"/>
                </a:cubicBezTo>
                <a:cubicBezTo>
                  <a:pt x="770108" y="5858201"/>
                  <a:pt x="793201" y="5809002"/>
                  <a:pt x="797819" y="5795587"/>
                </a:cubicBezTo>
                <a:close/>
                <a:moveTo>
                  <a:pt x="923471" y="5756036"/>
                </a:moveTo>
                <a:cubicBezTo>
                  <a:pt x="928449" y="5755616"/>
                  <a:pt x="934367" y="5755895"/>
                  <a:pt x="939276" y="5756453"/>
                </a:cubicBezTo>
                <a:cubicBezTo>
                  <a:pt x="949089" y="5757570"/>
                  <a:pt x="954862" y="5759808"/>
                  <a:pt x="941004" y="5759808"/>
                </a:cubicBezTo>
                <a:cubicBezTo>
                  <a:pt x="913293" y="5759808"/>
                  <a:pt x="913293" y="5759808"/>
                  <a:pt x="913293" y="5759808"/>
                </a:cubicBezTo>
                <a:cubicBezTo>
                  <a:pt x="914450" y="5757573"/>
                  <a:pt x="918491" y="5756455"/>
                  <a:pt x="923471" y="5756036"/>
                </a:cubicBezTo>
                <a:close/>
                <a:moveTo>
                  <a:pt x="0" y="5752649"/>
                </a:moveTo>
                <a:lnTo>
                  <a:pt x="20116" y="5773228"/>
                </a:lnTo>
                <a:cubicBezTo>
                  <a:pt x="31086" y="5783290"/>
                  <a:pt x="40323" y="5791116"/>
                  <a:pt x="40323" y="5791116"/>
                </a:cubicBezTo>
                <a:cubicBezTo>
                  <a:pt x="29930" y="5795588"/>
                  <a:pt x="20692" y="5793632"/>
                  <a:pt x="12897" y="5788460"/>
                </a:cubicBezTo>
                <a:lnTo>
                  <a:pt x="0" y="5773379"/>
                </a:lnTo>
                <a:close/>
                <a:moveTo>
                  <a:pt x="901964" y="5748489"/>
                </a:moveTo>
                <a:cubicBezTo>
                  <a:pt x="904344" y="5749746"/>
                  <a:pt x="904057" y="5753100"/>
                  <a:pt x="899436" y="5759808"/>
                </a:cubicBezTo>
                <a:cubicBezTo>
                  <a:pt x="880963" y="5786641"/>
                  <a:pt x="844009" y="5813475"/>
                  <a:pt x="844009" y="5813475"/>
                </a:cubicBezTo>
                <a:cubicBezTo>
                  <a:pt x="839392" y="5786641"/>
                  <a:pt x="839392" y="5759808"/>
                  <a:pt x="853247" y="5759808"/>
                </a:cubicBezTo>
                <a:cubicBezTo>
                  <a:pt x="860174" y="5759808"/>
                  <a:pt x="876344" y="5753100"/>
                  <a:pt x="888469" y="5749749"/>
                </a:cubicBezTo>
                <a:cubicBezTo>
                  <a:pt x="894529" y="5748071"/>
                  <a:pt x="899581" y="5747231"/>
                  <a:pt x="901964" y="5748489"/>
                </a:cubicBezTo>
                <a:close/>
                <a:moveTo>
                  <a:pt x="973700" y="5729202"/>
                </a:moveTo>
                <a:cubicBezTo>
                  <a:pt x="979256" y="5728783"/>
                  <a:pt x="986328" y="5729062"/>
                  <a:pt x="992390" y="5729620"/>
                </a:cubicBezTo>
                <a:cubicBezTo>
                  <a:pt x="1004517" y="5730736"/>
                  <a:pt x="1012598" y="5732974"/>
                  <a:pt x="996431" y="5732974"/>
                </a:cubicBezTo>
                <a:cubicBezTo>
                  <a:pt x="964102" y="5732974"/>
                  <a:pt x="964102" y="5732974"/>
                  <a:pt x="964102" y="5732974"/>
                </a:cubicBezTo>
                <a:cubicBezTo>
                  <a:pt x="964102" y="5730739"/>
                  <a:pt x="968144" y="5729621"/>
                  <a:pt x="973700" y="5729202"/>
                </a:cubicBezTo>
                <a:close/>
                <a:moveTo>
                  <a:pt x="0" y="5626985"/>
                </a:moveTo>
                <a:lnTo>
                  <a:pt x="5970" y="5641572"/>
                </a:lnTo>
                <a:cubicBezTo>
                  <a:pt x="7126" y="5645486"/>
                  <a:pt x="6837" y="5648001"/>
                  <a:pt x="3374" y="5648001"/>
                </a:cubicBezTo>
                <a:lnTo>
                  <a:pt x="0" y="5648001"/>
                </a:lnTo>
                <a:close/>
                <a:moveTo>
                  <a:pt x="43590" y="5604449"/>
                </a:moveTo>
                <a:lnTo>
                  <a:pt x="57065" y="5621726"/>
                </a:lnTo>
                <a:cubicBezTo>
                  <a:pt x="66878" y="5625640"/>
                  <a:pt x="74965" y="5625640"/>
                  <a:pt x="68034" y="5625640"/>
                </a:cubicBezTo>
                <a:cubicBezTo>
                  <a:pt x="54178" y="5625640"/>
                  <a:pt x="-5867" y="5652474"/>
                  <a:pt x="31085" y="5625640"/>
                </a:cubicBezTo>
                <a:close/>
                <a:moveTo>
                  <a:pt x="41079" y="5601229"/>
                </a:moveTo>
                <a:lnTo>
                  <a:pt x="44941" y="5602163"/>
                </a:lnTo>
                <a:lnTo>
                  <a:pt x="43590" y="5604449"/>
                </a:lnTo>
                <a:close/>
                <a:moveTo>
                  <a:pt x="493334" y="5581827"/>
                </a:moveTo>
                <a:cubicBezTo>
                  <a:pt x="493986" y="5579937"/>
                  <a:pt x="500192" y="5581197"/>
                  <a:pt x="508564" y="5583712"/>
                </a:cubicBezTo>
                <a:lnTo>
                  <a:pt x="557322" y="5598708"/>
                </a:lnTo>
                <a:lnTo>
                  <a:pt x="547822" y="5606701"/>
                </a:lnTo>
                <a:cubicBezTo>
                  <a:pt x="537431" y="5610267"/>
                  <a:pt x="525306" y="5608869"/>
                  <a:pt x="511449" y="5598807"/>
                </a:cubicBezTo>
                <a:cubicBezTo>
                  <a:pt x="497593" y="5588743"/>
                  <a:pt x="492687" y="5583712"/>
                  <a:pt x="493334" y="5581827"/>
                </a:cubicBezTo>
                <a:close/>
                <a:moveTo>
                  <a:pt x="340548" y="5500410"/>
                </a:moveTo>
                <a:cubicBezTo>
                  <a:pt x="372882" y="5500410"/>
                  <a:pt x="372882" y="5500410"/>
                  <a:pt x="372882" y="5500410"/>
                </a:cubicBezTo>
                <a:cubicBezTo>
                  <a:pt x="372882" y="5509354"/>
                  <a:pt x="308216" y="5500410"/>
                  <a:pt x="340548" y="5500410"/>
                </a:cubicBezTo>
                <a:close/>
                <a:moveTo>
                  <a:pt x="3009" y="5498643"/>
                </a:moveTo>
                <a:lnTo>
                  <a:pt x="13100" y="5499406"/>
                </a:lnTo>
                <a:lnTo>
                  <a:pt x="9658" y="5520939"/>
                </a:lnTo>
                <a:lnTo>
                  <a:pt x="0" y="5530483"/>
                </a:lnTo>
                <a:lnTo>
                  <a:pt x="0" y="5503949"/>
                </a:lnTo>
                <a:close/>
                <a:moveTo>
                  <a:pt x="54178" y="5478051"/>
                </a:moveTo>
                <a:cubicBezTo>
                  <a:pt x="54178" y="5473578"/>
                  <a:pt x="54178" y="5480287"/>
                  <a:pt x="54178" y="5488113"/>
                </a:cubicBezTo>
                <a:lnTo>
                  <a:pt x="54178" y="5494450"/>
                </a:lnTo>
                <a:lnTo>
                  <a:pt x="40323" y="5504886"/>
                </a:lnTo>
                <a:lnTo>
                  <a:pt x="54178" y="5504886"/>
                </a:lnTo>
                <a:lnTo>
                  <a:pt x="54178" y="5494450"/>
                </a:lnTo>
                <a:lnTo>
                  <a:pt x="55911" y="5493146"/>
                </a:lnTo>
                <a:cubicBezTo>
                  <a:pt x="56488" y="5488113"/>
                  <a:pt x="54178" y="5482522"/>
                  <a:pt x="54178" y="5478051"/>
                </a:cubicBezTo>
                <a:close/>
                <a:moveTo>
                  <a:pt x="7992" y="5410967"/>
                </a:moveTo>
                <a:lnTo>
                  <a:pt x="9885" y="5411578"/>
                </a:lnTo>
                <a:lnTo>
                  <a:pt x="13187" y="5420469"/>
                </a:lnTo>
                <a:lnTo>
                  <a:pt x="15232" y="5421444"/>
                </a:lnTo>
                <a:lnTo>
                  <a:pt x="7992" y="5437802"/>
                </a:lnTo>
                <a:lnTo>
                  <a:pt x="7992" y="5435564"/>
                </a:lnTo>
                <a:close/>
                <a:moveTo>
                  <a:pt x="23546" y="5204038"/>
                </a:moveTo>
                <a:lnTo>
                  <a:pt x="24223" y="5209470"/>
                </a:lnTo>
                <a:lnTo>
                  <a:pt x="16072" y="5224804"/>
                </a:lnTo>
                <a:cubicBezTo>
                  <a:pt x="12032" y="5226201"/>
                  <a:pt x="7702" y="5226899"/>
                  <a:pt x="4381" y="5227248"/>
                </a:cubicBezTo>
                <a:lnTo>
                  <a:pt x="0" y="5227520"/>
                </a:lnTo>
                <a:lnTo>
                  <a:pt x="0" y="5226410"/>
                </a:lnTo>
                <a:close/>
                <a:moveTo>
                  <a:pt x="23005" y="5199650"/>
                </a:moveTo>
                <a:lnTo>
                  <a:pt x="24917" y="5202735"/>
                </a:lnTo>
                <a:lnTo>
                  <a:pt x="23546" y="5204038"/>
                </a:lnTo>
                <a:close/>
                <a:moveTo>
                  <a:pt x="4407921" y="5066807"/>
                </a:moveTo>
                <a:cubicBezTo>
                  <a:pt x="4412973" y="5065339"/>
                  <a:pt x="4417304" y="5066317"/>
                  <a:pt x="4420189" y="5068272"/>
                </a:cubicBezTo>
                <a:cubicBezTo>
                  <a:pt x="4425963" y="5072185"/>
                  <a:pt x="4425963" y="5080012"/>
                  <a:pt x="4414417" y="5080012"/>
                </a:cubicBezTo>
                <a:cubicBezTo>
                  <a:pt x="4391324" y="5080012"/>
                  <a:pt x="4391324" y="5080012"/>
                  <a:pt x="4391324" y="5080012"/>
                </a:cubicBezTo>
                <a:cubicBezTo>
                  <a:pt x="4397096" y="5072185"/>
                  <a:pt x="4402871" y="5068274"/>
                  <a:pt x="4407921" y="5066807"/>
                </a:cubicBezTo>
                <a:close/>
                <a:moveTo>
                  <a:pt x="40323" y="5008454"/>
                </a:moveTo>
                <a:lnTo>
                  <a:pt x="58801" y="5030813"/>
                </a:lnTo>
                <a:cubicBezTo>
                  <a:pt x="58801" y="5030813"/>
                  <a:pt x="40323" y="5003981"/>
                  <a:pt x="40323" y="5008454"/>
                </a:cubicBezTo>
                <a:close/>
                <a:moveTo>
                  <a:pt x="4368226" y="4990561"/>
                </a:moveTo>
                <a:lnTo>
                  <a:pt x="4368226" y="5017396"/>
                </a:lnTo>
                <a:cubicBezTo>
                  <a:pt x="4358985" y="5021866"/>
                  <a:pt x="4368226" y="4990561"/>
                  <a:pt x="4368226" y="4990561"/>
                </a:cubicBezTo>
                <a:close/>
                <a:moveTo>
                  <a:pt x="2345152" y="4865339"/>
                </a:moveTo>
                <a:lnTo>
                  <a:pt x="2334689" y="4874312"/>
                </a:lnTo>
                <a:lnTo>
                  <a:pt x="2351855" y="4866203"/>
                </a:lnTo>
                <a:close/>
                <a:moveTo>
                  <a:pt x="2525722" y="4786933"/>
                </a:moveTo>
                <a:cubicBezTo>
                  <a:pt x="2525287" y="4788190"/>
                  <a:pt x="2525287" y="4791543"/>
                  <a:pt x="2525287" y="4798252"/>
                </a:cubicBezTo>
                <a:lnTo>
                  <a:pt x="2529160" y="4810564"/>
                </a:lnTo>
                <a:lnTo>
                  <a:pt x="2543762" y="4807196"/>
                </a:lnTo>
                <a:lnTo>
                  <a:pt x="2543762" y="4794416"/>
                </a:lnTo>
                <a:lnTo>
                  <a:pt x="2528753" y="4788188"/>
                </a:lnTo>
                <a:cubicBezTo>
                  <a:pt x="2527020" y="4786512"/>
                  <a:pt x="2526153" y="4785675"/>
                  <a:pt x="2525722" y="4786933"/>
                </a:cubicBezTo>
                <a:close/>
                <a:moveTo>
                  <a:pt x="2481406" y="4786512"/>
                </a:moveTo>
                <a:cubicBezTo>
                  <a:pt x="2475058" y="4785115"/>
                  <a:pt x="2469283" y="4786930"/>
                  <a:pt x="2464231" y="4793011"/>
                </a:cubicBezTo>
                <a:lnTo>
                  <a:pt x="2457933" y="4808741"/>
                </a:lnTo>
                <a:lnTo>
                  <a:pt x="2507390" y="4815580"/>
                </a:lnTo>
                <a:lnTo>
                  <a:pt x="2513004" y="4814289"/>
                </a:lnTo>
                <a:close/>
                <a:moveTo>
                  <a:pt x="3204268" y="4610412"/>
                </a:moveTo>
                <a:cubicBezTo>
                  <a:pt x="3204268" y="4614887"/>
                  <a:pt x="3204268" y="4646190"/>
                  <a:pt x="3204268" y="4646190"/>
                </a:cubicBezTo>
                <a:cubicBezTo>
                  <a:pt x="3176552" y="4623831"/>
                  <a:pt x="3204268" y="4605941"/>
                  <a:pt x="3204268" y="4610412"/>
                </a:cubicBezTo>
                <a:close/>
                <a:moveTo>
                  <a:pt x="2940918" y="4581204"/>
                </a:moveTo>
                <a:cubicBezTo>
                  <a:pt x="2942000" y="4579946"/>
                  <a:pt x="2943010" y="4580784"/>
                  <a:pt x="2945029" y="4582459"/>
                </a:cubicBezTo>
                <a:cubicBezTo>
                  <a:pt x="2949071" y="4585815"/>
                  <a:pt x="2957155" y="4592523"/>
                  <a:pt x="2977941" y="4592523"/>
                </a:cubicBezTo>
                <a:lnTo>
                  <a:pt x="2982558" y="4589928"/>
                </a:lnTo>
                <a:lnTo>
                  <a:pt x="2982558" y="4592523"/>
                </a:lnTo>
                <a:cubicBezTo>
                  <a:pt x="2982558" y="4592523"/>
                  <a:pt x="2927132" y="4619356"/>
                  <a:pt x="2936367" y="4592523"/>
                </a:cubicBezTo>
                <a:cubicBezTo>
                  <a:pt x="2938681" y="4585815"/>
                  <a:pt x="2939834" y="4582462"/>
                  <a:pt x="2940918" y="4581204"/>
                </a:cubicBezTo>
                <a:close/>
                <a:moveTo>
                  <a:pt x="2847945" y="4579106"/>
                </a:moveTo>
                <a:lnTo>
                  <a:pt x="2885559" y="4579106"/>
                </a:lnTo>
                <a:lnTo>
                  <a:pt x="2886355" y="4579106"/>
                </a:lnTo>
                <a:lnTo>
                  <a:pt x="2878500" y="4581991"/>
                </a:lnTo>
                <a:lnTo>
                  <a:pt x="2861889" y="4583577"/>
                </a:lnTo>
                <a:lnTo>
                  <a:pt x="2832027" y="4594216"/>
                </a:lnTo>
                <a:lnTo>
                  <a:pt x="2817820" y="4597673"/>
                </a:lnTo>
                <a:close/>
                <a:moveTo>
                  <a:pt x="2987685" y="4577430"/>
                </a:moveTo>
                <a:cubicBezTo>
                  <a:pt x="2990499" y="4578268"/>
                  <a:pt x="2993820" y="4580224"/>
                  <a:pt x="2995838" y="4582459"/>
                </a:cubicBezTo>
                <a:lnTo>
                  <a:pt x="2982558" y="4589928"/>
                </a:lnTo>
                <a:lnTo>
                  <a:pt x="2982558" y="4579106"/>
                </a:lnTo>
                <a:cubicBezTo>
                  <a:pt x="2982558" y="4576872"/>
                  <a:pt x="2984869" y="4576593"/>
                  <a:pt x="2987685" y="4577430"/>
                </a:cubicBezTo>
                <a:close/>
                <a:moveTo>
                  <a:pt x="3221444" y="4560445"/>
                </a:moveTo>
                <a:cubicBezTo>
                  <a:pt x="3222166" y="4558977"/>
                  <a:pt x="3222743" y="4558977"/>
                  <a:pt x="3222743" y="4561213"/>
                </a:cubicBezTo>
                <a:cubicBezTo>
                  <a:pt x="3222743" y="4570160"/>
                  <a:pt x="3245836" y="4592523"/>
                  <a:pt x="3222743" y="4592523"/>
                </a:cubicBezTo>
                <a:cubicBezTo>
                  <a:pt x="3215814" y="4582459"/>
                  <a:pt x="3219278" y="4564848"/>
                  <a:pt x="3221444" y="4560445"/>
                </a:cubicBezTo>
                <a:close/>
                <a:moveTo>
                  <a:pt x="2940122" y="4545425"/>
                </a:moveTo>
                <a:cubicBezTo>
                  <a:pt x="2942429" y="4544165"/>
                  <a:pt x="2945607" y="4545005"/>
                  <a:pt x="2949071" y="4546680"/>
                </a:cubicBezTo>
                <a:lnTo>
                  <a:pt x="2959671" y="4552114"/>
                </a:lnTo>
                <a:lnTo>
                  <a:pt x="2959461" y="4552274"/>
                </a:lnTo>
                <a:lnTo>
                  <a:pt x="2937595" y="4560301"/>
                </a:lnTo>
                <a:lnTo>
                  <a:pt x="2936367" y="4556742"/>
                </a:lnTo>
                <a:cubicBezTo>
                  <a:pt x="2936367" y="4550036"/>
                  <a:pt x="2937811" y="4546683"/>
                  <a:pt x="2940122" y="4545425"/>
                </a:cubicBezTo>
                <a:close/>
                <a:moveTo>
                  <a:pt x="2975627" y="4539979"/>
                </a:moveTo>
                <a:lnTo>
                  <a:pt x="2968701" y="4556742"/>
                </a:lnTo>
                <a:lnTo>
                  <a:pt x="2959671" y="4552114"/>
                </a:lnTo>
                <a:close/>
                <a:moveTo>
                  <a:pt x="2975630" y="4539972"/>
                </a:moveTo>
                <a:lnTo>
                  <a:pt x="2975636" y="4539972"/>
                </a:lnTo>
                <a:lnTo>
                  <a:pt x="2975627" y="4539979"/>
                </a:lnTo>
                <a:close/>
                <a:moveTo>
                  <a:pt x="3019510" y="4538854"/>
                </a:moveTo>
                <a:lnTo>
                  <a:pt x="3030424" y="4542567"/>
                </a:lnTo>
                <a:lnTo>
                  <a:pt x="3019510" y="4552274"/>
                </a:lnTo>
                <a:close/>
                <a:moveTo>
                  <a:pt x="2979603" y="4535486"/>
                </a:moveTo>
                <a:lnTo>
                  <a:pt x="2980097" y="4536578"/>
                </a:lnTo>
                <a:lnTo>
                  <a:pt x="2975636" y="4539972"/>
                </a:lnTo>
                <a:close/>
                <a:moveTo>
                  <a:pt x="2980970" y="4533946"/>
                </a:moveTo>
                <a:lnTo>
                  <a:pt x="2979603" y="4535486"/>
                </a:lnTo>
                <a:lnTo>
                  <a:pt x="2978949" y="4534033"/>
                </a:lnTo>
                <a:close/>
                <a:moveTo>
                  <a:pt x="3047803" y="4527114"/>
                </a:moveTo>
                <a:cubicBezTo>
                  <a:pt x="3063388" y="4525439"/>
                  <a:pt x="3081865" y="4532145"/>
                  <a:pt x="3093413" y="4552274"/>
                </a:cubicBezTo>
                <a:cubicBezTo>
                  <a:pt x="3104959" y="4572400"/>
                  <a:pt x="3092255" y="4566806"/>
                  <a:pt x="3073781" y="4557305"/>
                </a:cubicBezTo>
                <a:lnTo>
                  <a:pt x="3030424" y="4542567"/>
                </a:lnTo>
                <a:close/>
                <a:moveTo>
                  <a:pt x="2989434" y="4524382"/>
                </a:moveTo>
                <a:lnTo>
                  <a:pt x="2997571" y="4552831"/>
                </a:lnTo>
                <a:cubicBezTo>
                  <a:pt x="3001033" y="4565689"/>
                  <a:pt x="3001033" y="4572400"/>
                  <a:pt x="2987176" y="4552274"/>
                </a:cubicBezTo>
                <a:lnTo>
                  <a:pt x="2980097" y="4536578"/>
                </a:lnTo>
                <a:lnTo>
                  <a:pt x="2983714" y="4533826"/>
                </a:lnTo>
                <a:lnTo>
                  <a:pt x="2980970" y="4533946"/>
                </a:lnTo>
                <a:close/>
                <a:moveTo>
                  <a:pt x="2987176" y="4516495"/>
                </a:moveTo>
                <a:lnTo>
                  <a:pt x="2996418" y="4516495"/>
                </a:lnTo>
                <a:lnTo>
                  <a:pt x="2989434" y="4524382"/>
                </a:lnTo>
                <a:close/>
                <a:moveTo>
                  <a:pt x="3134985" y="4507548"/>
                </a:moveTo>
                <a:cubicBezTo>
                  <a:pt x="3144218" y="4520963"/>
                  <a:pt x="3181170" y="4520963"/>
                  <a:pt x="3158077" y="4520963"/>
                </a:cubicBezTo>
                <a:cubicBezTo>
                  <a:pt x="3134985" y="4520963"/>
                  <a:pt x="3134985" y="4520963"/>
                  <a:pt x="3134985" y="4520963"/>
                </a:cubicBezTo>
                <a:close/>
                <a:moveTo>
                  <a:pt x="4603788" y="4444937"/>
                </a:moveTo>
                <a:cubicBezTo>
                  <a:pt x="4626881" y="4467296"/>
                  <a:pt x="4603788" y="4467296"/>
                  <a:pt x="4603788" y="4467296"/>
                </a:cubicBezTo>
                <a:cubicBezTo>
                  <a:pt x="4613024" y="4462826"/>
                  <a:pt x="4603788" y="4444937"/>
                  <a:pt x="4603788" y="4444937"/>
                </a:cubicBezTo>
                <a:close/>
                <a:moveTo>
                  <a:pt x="3952528" y="4427047"/>
                </a:moveTo>
                <a:lnTo>
                  <a:pt x="3975620" y="4427047"/>
                </a:lnTo>
                <a:cubicBezTo>
                  <a:pt x="3975620" y="4453881"/>
                  <a:pt x="3998713" y="4480716"/>
                  <a:pt x="3975620" y="4453881"/>
                </a:cubicBezTo>
                <a:cubicBezTo>
                  <a:pt x="3952528" y="4427047"/>
                  <a:pt x="3975620" y="4427047"/>
                  <a:pt x="3952528" y="4427047"/>
                </a:cubicBezTo>
                <a:close/>
                <a:moveTo>
                  <a:pt x="4079150" y="4400434"/>
                </a:moveTo>
                <a:lnTo>
                  <a:pt x="4091090" y="4404683"/>
                </a:lnTo>
                <a:cubicBezTo>
                  <a:pt x="4107259" y="4418103"/>
                  <a:pt x="4106103" y="4420336"/>
                  <a:pt x="4098598" y="4416423"/>
                </a:cubicBezTo>
                <a:close/>
                <a:moveTo>
                  <a:pt x="3680009" y="4395739"/>
                </a:moveTo>
                <a:lnTo>
                  <a:pt x="3680560" y="4395739"/>
                </a:lnTo>
                <a:lnTo>
                  <a:pt x="3680009" y="4409154"/>
                </a:lnTo>
                <a:cubicBezTo>
                  <a:pt x="3680009" y="4409154"/>
                  <a:pt x="3680009" y="4409154"/>
                  <a:pt x="3680009" y="4406358"/>
                </a:cubicBezTo>
                <a:close/>
                <a:moveTo>
                  <a:pt x="4062802" y="4394619"/>
                </a:moveTo>
                <a:lnTo>
                  <a:pt x="4065122" y="4395447"/>
                </a:lnTo>
                <a:lnTo>
                  <a:pt x="4058761" y="4404683"/>
                </a:lnTo>
                <a:cubicBezTo>
                  <a:pt x="4058761" y="4404683"/>
                  <a:pt x="4058761" y="4397974"/>
                  <a:pt x="4062802" y="4394619"/>
                </a:cubicBezTo>
                <a:close/>
                <a:moveTo>
                  <a:pt x="4557597" y="4391268"/>
                </a:moveTo>
                <a:cubicBezTo>
                  <a:pt x="4571454" y="4409156"/>
                  <a:pt x="4557597" y="4431518"/>
                  <a:pt x="4557597" y="4431518"/>
                </a:cubicBezTo>
                <a:cubicBezTo>
                  <a:pt x="4547509" y="4419879"/>
                  <a:pt x="4547509" y="4402904"/>
                  <a:pt x="4557597" y="4391268"/>
                </a:cubicBezTo>
                <a:close/>
                <a:moveTo>
                  <a:pt x="4067997" y="4391268"/>
                </a:moveTo>
                <a:lnTo>
                  <a:pt x="4079150" y="4400434"/>
                </a:lnTo>
                <a:lnTo>
                  <a:pt x="4065122" y="4395447"/>
                </a:lnTo>
                <a:close/>
                <a:moveTo>
                  <a:pt x="3656916" y="4364433"/>
                </a:moveTo>
                <a:lnTo>
                  <a:pt x="3680009" y="4386792"/>
                </a:lnTo>
                <a:lnTo>
                  <a:pt x="3680009" y="4395739"/>
                </a:lnTo>
                <a:cubicBezTo>
                  <a:pt x="3668463" y="4397974"/>
                  <a:pt x="3662691" y="4390145"/>
                  <a:pt x="3659806" y="4381761"/>
                </a:cubicBezTo>
                <a:close/>
                <a:moveTo>
                  <a:pt x="4120826" y="4354792"/>
                </a:moveTo>
                <a:cubicBezTo>
                  <a:pt x="4122270" y="4354932"/>
                  <a:pt x="4123424" y="4357727"/>
                  <a:pt x="4123424" y="4364433"/>
                </a:cubicBezTo>
                <a:cubicBezTo>
                  <a:pt x="4123424" y="4391268"/>
                  <a:pt x="4123424" y="4391268"/>
                  <a:pt x="4123424" y="4391268"/>
                </a:cubicBezTo>
                <a:cubicBezTo>
                  <a:pt x="4114188" y="4382324"/>
                  <a:pt x="4114188" y="4368909"/>
                  <a:pt x="4116495" y="4361083"/>
                </a:cubicBezTo>
                <a:cubicBezTo>
                  <a:pt x="4117652" y="4357167"/>
                  <a:pt x="4119383" y="4354652"/>
                  <a:pt x="4120826" y="4354792"/>
                </a:cubicBezTo>
                <a:close/>
                <a:moveTo>
                  <a:pt x="3633823" y="4342069"/>
                </a:moveTo>
                <a:lnTo>
                  <a:pt x="3656916" y="4342069"/>
                </a:lnTo>
                <a:cubicBezTo>
                  <a:pt x="3656916" y="4342069"/>
                  <a:pt x="3656916" y="4342069"/>
                  <a:pt x="3656916" y="4344865"/>
                </a:cubicBezTo>
                <a:lnTo>
                  <a:pt x="3656916" y="4351014"/>
                </a:lnTo>
                <a:lnTo>
                  <a:pt x="3656916" y="4364428"/>
                </a:lnTo>
                <a:lnTo>
                  <a:pt x="3656916" y="4364433"/>
                </a:lnTo>
                <a:lnTo>
                  <a:pt x="3643064" y="4351014"/>
                </a:lnTo>
                <a:lnTo>
                  <a:pt x="3629205" y="4351014"/>
                </a:lnTo>
                <a:lnTo>
                  <a:pt x="3641331" y="4349338"/>
                </a:lnTo>
                <a:close/>
                <a:moveTo>
                  <a:pt x="4275847" y="4324181"/>
                </a:moveTo>
                <a:cubicBezTo>
                  <a:pt x="4312800" y="4324181"/>
                  <a:pt x="4275847" y="4324181"/>
                  <a:pt x="4275847" y="4368904"/>
                </a:cubicBezTo>
                <a:lnTo>
                  <a:pt x="4275847" y="4359402"/>
                </a:lnTo>
                <a:close/>
                <a:moveTo>
                  <a:pt x="3799669" y="4315447"/>
                </a:moveTo>
                <a:cubicBezTo>
                  <a:pt x="3800101" y="4316915"/>
                  <a:pt x="3800101" y="4320828"/>
                  <a:pt x="3800101" y="4328655"/>
                </a:cubicBezTo>
                <a:cubicBezTo>
                  <a:pt x="3800101" y="4359960"/>
                  <a:pt x="3832435" y="4404683"/>
                  <a:pt x="3800101" y="4359960"/>
                </a:cubicBezTo>
                <a:lnTo>
                  <a:pt x="3774529" y="4327619"/>
                </a:lnTo>
                <a:lnTo>
                  <a:pt x="3796640" y="4316915"/>
                </a:lnTo>
                <a:cubicBezTo>
                  <a:pt x="3798370" y="4314960"/>
                  <a:pt x="3799237" y="4313982"/>
                  <a:pt x="3799669" y="4315447"/>
                </a:cubicBezTo>
                <a:close/>
                <a:moveTo>
                  <a:pt x="3768207" y="4314163"/>
                </a:moveTo>
                <a:lnTo>
                  <a:pt x="3767770" y="4315235"/>
                </a:lnTo>
                <a:cubicBezTo>
                  <a:pt x="3767770" y="4319710"/>
                  <a:pt x="3767770" y="4319710"/>
                  <a:pt x="3771813" y="4324181"/>
                </a:cubicBezTo>
                <a:lnTo>
                  <a:pt x="3774529" y="4327619"/>
                </a:lnTo>
                <a:lnTo>
                  <a:pt x="3772388" y="4328655"/>
                </a:lnTo>
                <a:cubicBezTo>
                  <a:pt x="3758534" y="4328655"/>
                  <a:pt x="3758534" y="4328655"/>
                  <a:pt x="3761995" y="4325861"/>
                </a:cubicBezTo>
                <a:close/>
                <a:moveTo>
                  <a:pt x="4275847" y="4306433"/>
                </a:moveTo>
                <a:lnTo>
                  <a:pt x="4275847" y="4324181"/>
                </a:lnTo>
                <a:cubicBezTo>
                  <a:pt x="4238898" y="4324181"/>
                  <a:pt x="4229659" y="4359960"/>
                  <a:pt x="4238898" y="4324181"/>
                </a:cubicBezTo>
                <a:cubicBezTo>
                  <a:pt x="4243516" y="4306291"/>
                  <a:pt x="4255062" y="4307411"/>
                  <a:pt x="4265455" y="4307968"/>
                </a:cubicBezTo>
                <a:close/>
                <a:moveTo>
                  <a:pt x="4276282" y="4303778"/>
                </a:moveTo>
                <a:lnTo>
                  <a:pt x="4277525" y="4306184"/>
                </a:lnTo>
                <a:lnTo>
                  <a:pt x="4275847" y="4306433"/>
                </a:lnTo>
                <a:lnTo>
                  <a:pt x="4275847" y="4306291"/>
                </a:lnTo>
                <a:cubicBezTo>
                  <a:pt x="4275847" y="4302938"/>
                  <a:pt x="4275847" y="4302658"/>
                  <a:pt x="4276282" y="4303778"/>
                </a:cubicBezTo>
                <a:close/>
                <a:moveTo>
                  <a:pt x="3774519" y="4298684"/>
                </a:moveTo>
                <a:lnTo>
                  <a:pt x="3772388" y="4306291"/>
                </a:lnTo>
                <a:lnTo>
                  <a:pt x="3768207" y="4314163"/>
                </a:lnTo>
                <a:close/>
                <a:moveTo>
                  <a:pt x="3774908" y="4297730"/>
                </a:moveTo>
                <a:lnTo>
                  <a:pt x="3774519" y="4298684"/>
                </a:lnTo>
                <a:lnTo>
                  <a:pt x="3774763" y="4297811"/>
                </a:lnTo>
                <a:close/>
                <a:moveTo>
                  <a:pt x="3691739" y="4297133"/>
                </a:moveTo>
                <a:cubicBezTo>
                  <a:pt x="3693655" y="4297403"/>
                  <a:pt x="3695888" y="4298883"/>
                  <a:pt x="3698486" y="4301817"/>
                </a:cubicBezTo>
                <a:cubicBezTo>
                  <a:pt x="3726200" y="4333125"/>
                  <a:pt x="3689250" y="4359960"/>
                  <a:pt x="3726200" y="4395739"/>
                </a:cubicBezTo>
                <a:lnTo>
                  <a:pt x="3680560" y="4395739"/>
                </a:lnTo>
                <a:lnTo>
                  <a:pt x="3680948" y="4386092"/>
                </a:lnTo>
                <a:cubicBezTo>
                  <a:pt x="3680707" y="4371789"/>
                  <a:pt x="3680190" y="4353056"/>
                  <a:pt x="3680731" y="4336474"/>
                </a:cubicBezTo>
                <a:lnTo>
                  <a:pt x="3684627" y="4313207"/>
                </a:lnTo>
                <a:lnTo>
                  <a:pt x="3686884" y="4299715"/>
                </a:lnTo>
                <a:cubicBezTo>
                  <a:pt x="3688221" y="4297805"/>
                  <a:pt x="3689822" y="4296864"/>
                  <a:pt x="3691739" y="4297133"/>
                </a:cubicBezTo>
                <a:close/>
                <a:moveTo>
                  <a:pt x="3269196" y="4295307"/>
                </a:moveTo>
                <a:lnTo>
                  <a:pt x="3273547" y="4310766"/>
                </a:lnTo>
                <a:cubicBezTo>
                  <a:pt x="3289716" y="4335363"/>
                  <a:pt x="3280475" y="4335363"/>
                  <a:pt x="3263733" y="4329212"/>
                </a:cubicBezTo>
                <a:lnTo>
                  <a:pt x="3239185" y="4320956"/>
                </a:lnTo>
                <a:lnTo>
                  <a:pt x="3251687" y="4299797"/>
                </a:lnTo>
                <a:close/>
                <a:moveTo>
                  <a:pt x="3777411" y="4284770"/>
                </a:moveTo>
                <a:lnTo>
                  <a:pt x="3784080" y="4291825"/>
                </a:lnTo>
                <a:cubicBezTo>
                  <a:pt x="3786029" y="4294866"/>
                  <a:pt x="3783106" y="4294290"/>
                  <a:pt x="3779696" y="4295050"/>
                </a:cubicBezTo>
                <a:lnTo>
                  <a:pt x="3774908" y="4297730"/>
                </a:lnTo>
                <a:lnTo>
                  <a:pt x="3776432" y="4293991"/>
                </a:lnTo>
                <a:close/>
                <a:moveTo>
                  <a:pt x="3685060" y="4283441"/>
                </a:moveTo>
                <a:cubicBezTo>
                  <a:pt x="3685494" y="4282393"/>
                  <a:pt x="3686361" y="4283091"/>
                  <a:pt x="3688094" y="4284489"/>
                </a:cubicBezTo>
                <a:lnTo>
                  <a:pt x="3690785" y="4285424"/>
                </a:lnTo>
                <a:lnTo>
                  <a:pt x="3684627" y="4292876"/>
                </a:lnTo>
                <a:cubicBezTo>
                  <a:pt x="3684627" y="4287285"/>
                  <a:pt x="3684627" y="4284489"/>
                  <a:pt x="3685060" y="4283441"/>
                </a:cubicBezTo>
                <a:close/>
                <a:moveTo>
                  <a:pt x="3775736" y="4282997"/>
                </a:moveTo>
                <a:lnTo>
                  <a:pt x="3777515" y="4283789"/>
                </a:lnTo>
                <a:lnTo>
                  <a:pt x="3777411" y="4284770"/>
                </a:lnTo>
                <a:close/>
                <a:moveTo>
                  <a:pt x="4138125" y="4247284"/>
                </a:moveTo>
                <a:lnTo>
                  <a:pt x="4146517" y="4252621"/>
                </a:lnTo>
                <a:cubicBezTo>
                  <a:pt x="4146517" y="4252621"/>
                  <a:pt x="4144206" y="4254859"/>
                  <a:pt x="4140165" y="4251504"/>
                </a:cubicBezTo>
                <a:close/>
                <a:moveTo>
                  <a:pt x="4285084" y="4230262"/>
                </a:moveTo>
                <a:cubicBezTo>
                  <a:pt x="4303558" y="4261568"/>
                  <a:pt x="4354367" y="4266041"/>
                  <a:pt x="4340511" y="4266041"/>
                </a:cubicBezTo>
                <a:lnTo>
                  <a:pt x="4326656" y="4266041"/>
                </a:lnTo>
                <a:lnTo>
                  <a:pt x="4303558" y="4306291"/>
                </a:lnTo>
                <a:cubicBezTo>
                  <a:pt x="4289704" y="4317473"/>
                  <a:pt x="4282776" y="4314119"/>
                  <a:pt x="4279312" y="4309646"/>
                </a:cubicBezTo>
                <a:lnTo>
                  <a:pt x="4277525" y="4306184"/>
                </a:lnTo>
                <a:lnTo>
                  <a:pt x="4279167" y="4305943"/>
                </a:lnTo>
                <a:cubicBezTo>
                  <a:pt x="4282776" y="4303498"/>
                  <a:pt x="4285084" y="4298464"/>
                  <a:pt x="4285084" y="4288402"/>
                </a:cubicBezTo>
                <a:lnTo>
                  <a:pt x="4285084" y="4285607"/>
                </a:lnTo>
                <a:lnTo>
                  <a:pt x="4285084" y="4254859"/>
                </a:lnTo>
                <a:lnTo>
                  <a:pt x="4285084" y="4248153"/>
                </a:lnTo>
                <a:lnTo>
                  <a:pt x="4285084" y="4244797"/>
                </a:lnTo>
                <a:lnTo>
                  <a:pt x="4285084" y="4239347"/>
                </a:lnTo>
                <a:close/>
                <a:moveTo>
                  <a:pt x="4044904" y="4230262"/>
                </a:moveTo>
                <a:lnTo>
                  <a:pt x="4058761" y="4243677"/>
                </a:lnTo>
                <a:cubicBezTo>
                  <a:pt x="4061175" y="4256996"/>
                  <a:pt x="4061175" y="4270613"/>
                  <a:pt x="4058761" y="4283932"/>
                </a:cubicBezTo>
                <a:cubicBezTo>
                  <a:pt x="4058761" y="4283932"/>
                  <a:pt x="4026429" y="4283932"/>
                  <a:pt x="4017188" y="4283932"/>
                </a:cubicBezTo>
                <a:cubicBezTo>
                  <a:pt x="4007954" y="4283932"/>
                  <a:pt x="4031047" y="4261568"/>
                  <a:pt x="4044904" y="4230262"/>
                </a:cubicBezTo>
                <a:close/>
                <a:moveTo>
                  <a:pt x="4123424" y="4216842"/>
                </a:moveTo>
                <a:lnTo>
                  <a:pt x="4138125" y="4247284"/>
                </a:lnTo>
                <a:lnTo>
                  <a:pt x="4126313" y="4239764"/>
                </a:lnTo>
                <a:cubicBezTo>
                  <a:pt x="4123424" y="4229145"/>
                  <a:pt x="4123424" y="4216842"/>
                  <a:pt x="4123424" y="4216842"/>
                </a:cubicBezTo>
                <a:close/>
                <a:moveTo>
                  <a:pt x="3949061" y="4210136"/>
                </a:moveTo>
                <a:lnTo>
                  <a:pt x="3945594" y="4212374"/>
                </a:lnTo>
                <a:lnTo>
                  <a:pt x="3947905" y="4212374"/>
                </a:lnTo>
                <a:close/>
                <a:moveTo>
                  <a:pt x="3938668" y="4209019"/>
                </a:moveTo>
                <a:lnTo>
                  <a:pt x="3924812" y="4212374"/>
                </a:lnTo>
                <a:lnTo>
                  <a:pt x="3938668" y="4212374"/>
                </a:lnTo>
                <a:close/>
                <a:moveTo>
                  <a:pt x="4102728" y="4198783"/>
                </a:moveTo>
                <a:lnTo>
                  <a:pt x="4091090" y="4221313"/>
                </a:lnTo>
                <a:cubicBezTo>
                  <a:pt x="4091090" y="4221313"/>
                  <a:pt x="4091090" y="4209019"/>
                  <a:pt x="4096864" y="4199512"/>
                </a:cubicBezTo>
                <a:close/>
                <a:moveTo>
                  <a:pt x="4104949" y="4194479"/>
                </a:moveTo>
                <a:cubicBezTo>
                  <a:pt x="4137280" y="4194479"/>
                  <a:pt x="4137280" y="4194479"/>
                  <a:pt x="4137280" y="4194479"/>
                </a:cubicBezTo>
                <a:lnTo>
                  <a:pt x="4102728" y="4198783"/>
                </a:lnTo>
                <a:close/>
                <a:moveTo>
                  <a:pt x="4584305" y="4173517"/>
                </a:moveTo>
                <a:cubicBezTo>
                  <a:pt x="4589068" y="4172679"/>
                  <a:pt x="4595130" y="4173238"/>
                  <a:pt x="4600326" y="4174357"/>
                </a:cubicBezTo>
                <a:cubicBezTo>
                  <a:pt x="4610716" y="4176595"/>
                  <a:pt x="4617645" y="4181064"/>
                  <a:pt x="4603788" y="4181064"/>
                </a:cubicBezTo>
                <a:cubicBezTo>
                  <a:pt x="4576077" y="4181064"/>
                  <a:pt x="4576077" y="4181064"/>
                  <a:pt x="4576077" y="4181064"/>
                </a:cubicBezTo>
                <a:cubicBezTo>
                  <a:pt x="4576077" y="4176592"/>
                  <a:pt x="4579542" y="4174356"/>
                  <a:pt x="4584305" y="4173517"/>
                </a:cubicBezTo>
                <a:close/>
                <a:moveTo>
                  <a:pt x="4761552" y="4151716"/>
                </a:moveTo>
                <a:cubicBezTo>
                  <a:pt x="4764004" y="4151996"/>
                  <a:pt x="4765448" y="4155349"/>
                  <a:pt x="4765448" y="4163176"/>
                </a:cubicBezTo>
                <a:cubicBezTo>
                  <a:pt x="4765448" y="4194483"/>
                  <a:pt x="4770066" y="4194483"/>
                  <a:pt x="4765448" y="4194483"/>
                </a:cubicBezTo>
                <a:cubicBezTo>
                  <a:pt x="4760830" y="4194483"/>
                  <a:pt x="4723880" y="4221318"/>
                  <a:pt x="4723880" y="4194483"/>
                </a:cubicBezTo>
                <a:cubicBezTo>
                  <a:pt x="4733119" y="4183302"/>
                  <a:pt x="4743511" y="4167649"/>
                  <a:pt x="4751591" y="4158705"/>
                </a:cubicBezTo>
                <a:cubicBezTo>
                  <a:pt x="4755632" y="4154231"/>
                  <a:pt x="4759099" y="4151436"/>
                  <a:pt x="4761552" y="4151716"/>
                </a:cubicBezTo>
                <a:close/>
                <a:moveTo>
                  <a:pt x="3836693" y="4148921"/>
                </a:moveTo>
                <a:cubicBezTo>
                  <a:pt x="3837053" y="4149200"/>
                  <a:pt x="3837053" y="4150877"/>
                  <a:pt x="3837053" y="4154231"/>
                </a:cubicBezTo>
                <a:cubicBezTo>
                  <a:pt x="3837053" y="4167649"/>
                  <a:pt x="3809342" y="4194483"/>
                  <a:pt x="3837053" y="4194483"/>
                </a:cubicBezTo>
                <a:cubicBezTo>
                  <a:pt x="3864767" y="4194483"/>
                  <a:pt x="3864767" y="4158705"/>
                  <a:pt x="3864767" y="4194483"/>
                </a:cubicBezTo>
                <a:cubicBezTo>
                  <a:pt x="3864767" y="4230262"/>
                  <a:pt x="3864767" y="4230262"/>
                  <a:pt x="3864767" y="4230262"/>
                </a:cubicBezTo>
                <a:cubicBezTo>
                  <a:pt x="3860151" y="4230262"/>
                  <a:pt x="3781627" y="4225789"/>
                  <a:pt x="3813960" y="4216842"/>
                </a:cubicBezTo>
                <a:cubicBezTo>
                  <a:pt x="3846292" y="4207898"/>
                  <a:pt x="3790865" y="4198954"/>
                  <a:pt x="3813960" y="4176595"/>
                </a:cubicBezTo>
                <a:cubicBezTo>
                  <a:pt x="3825507" y="4165413"/>
                  <a:pt x="3831279" y="4156467"/>
                  <a:pt x="3834169" y="4151998"/>
                </a:cubicBezTo>
                <a:cubicBezTo>
                  <a:pt x="3835611" y="4149760"/>
                  <a:pt x="3836332" y="4148641"/>
                  <a:pt x="3836693" y="4148921"/>
                </a:cubicBezTo>
                <a:close/>
                <a:moveTo>
                  <a:pt x="5162677" y="4140816"/>
                </a:moveTo>
                <a:lnTo>
                  <a:pt x="5188080" y="4154231"/>
                </a:lnTo>
                <a:lnTo>
                  <a:pt x="5167295" y="4154231"/>
                </a:lnTo>
                <a:close/>
                <a:moveTo>
                  <a:pt x="3764562" y="4119469"/>
                </a:moveTo>
                <a:cubicBezTo>
                  <a:pt x="3775198" y="4119247"/>
                  <a:pt x="3785924" y="4122952"/>
                  <a:pt x="3794213" y="4130641"/>
                </a:cubicBezTo>
                <a:cubicBezTo>
                  <a:pt x="3794643" y="4131042"/>
                  <a:pt x="3795070" y="4131452"/>
                  <a:pt x="3795483" y="4131870"/>
                </a:cubicBezTo>
                <a:cubicBezTo>
                  <a:pt x="3795483" y="4131870"/>
                  <a:pt x="3735436" y="4140816"/>
                  <a:pt x="3735436" y="4149761"/>
                </a:cubicBezTo>
                <a:lnTo>
                  <a:pt x="3735436" y="4131870"/>
                </a:lnTo>
                <a:cubicBezTo>
                  <a:pt x="3743376" y="4123843"/>
                  <a:pt x="3753925" y="4119691"/>
                  <a:pt x="3764562" y="4119469"/>
                </a:cubicBezTo>
                <a:close/>
                <a:moveTo>
                  <a:pt x="4017769" y="4107622"/>
                </a:moveTo>
                <a:cubicBezTo>
                  <a:pt x="4023542" y="4107412"/>
                  <a:pt x="4031048" y="4107552"/>
                  <a:pt x="4037976" y="4107831"/>
                </a:cubicBezTo>
                <a:cubicBezTo>
                  <a:pt x="4051832" y="4108388"/>
                  <a:pt x="4063379" y="4109506"/>
                  <a:pt x="4054140" y="4109506"/>
                </a:cubicBezTo>
                <a:lnTo>
                  <a:pt x="4015160" y="4120365"/>
                </a:lnTo>
                <a:lnTo>
                  <a:pt x="4007954" y="4109506"/>
                </a:lnTo>
                <a:cubicBezTo>
                  <a:pt x="4007954" y="4108390"/>
                  <a:pt x="4011995" y="4107831"/>
                  <a:pt x="4017769" y="4107622"/>
                </a:cubicBezTo>
                <a:close/>
                <a:moveTo>
                  <a:pt x="4539127" y="4096091"/>
                </a:moveTo>
                <a:cubicBezTo>
                  <a:pt x="4552578" y="4106863"/>
                  <a:pt x="4564948" y="4118844"/>
                  <a:pt x="4576077" y="4131870"/>
                </a:cubicBezTo>
                <a:cubicBezTo>
                  <a:pt x="4552979" y="4131870"/>
                  <a:pt x="4552979" y="4131870"/>
                  <a:pt x="4552979" y="4131870"/>
                </a:cubicBezTo>
                <a:cubicBezTo>
                  <a:pt x="4543743" y="4113982"/>
                  <a:pt x="4539127" y="4096091"/>
                  <a:pt x="4539127" y="4096091"/>
                </a:cubicBezTo>
                <a:close/>
                <a:moveTo>
                  <a:pt x="5924216" y="4050251"/>
                </a:moveTo>
                <a:cubicBezTo>
                  <a:pt x="5923637" y="4053606"/>
                  <a:pt x="5922485" y="4060312"/>
                  <a:pt x="5938650" y="4060312"/>
                </a:cubicBezTo>
                <a:cubicBezTo>
                  <a:pt x="5928257" y="4060312"/>
                  <a:pt x="5913244" y="4060312"/>
                  <a:pt x="5910936" y="4060312"/>
                </a:cubicBezTo>
                <a:lnTo>
                  <a:pt x="5910697" y="4057850"/>
                </a:lnTo>
                <a:close/>
                <a:moveTo>
                  <a:pt x="3860146" y="4033478"/>
                </a:moveTo>
                <a:lnTo>
                  <a:pt x="3869385" y="4051368"/>
                </a:lnTo>
                <a:cubicBezTo>
                  <a:pt x="3878621" y="4060312"/>
                  <a:pt x="3860146" y="4055839"/>
                  <a:pt x="3860146" y="4055839"/>
                </a:cubicBezTo>
                <a:close/>
                <a:moveTo>
                  <a:pt x="4135378" y="4030743"/>
                </a:moveTo>
                <a:lnTo>
                  <a:pt x="4136795" y="4032010"/>
                </a:lnTo>
                <a:lnTo>
                  <a:pt x="4132662" y="4038511"/>
                </a:lnTo>
                <a:lnTo>
                  <a:pt x="4117174" y="4036633"/>
                </a:lnTo>
                <a:lnTo>
                  <a:pt x="4118806" y="4033478"/>
                </a:lnTo>
                <a:close/>
                <a:moveTo>
                  <a:pt x="4079403" y="4020830"/>
                </a:moveTo>
                <a:cubicBezTo>
                  <a:pt x="4080702" y="4021741"/>
                  <a:pt x="4084166" y="4025651"/>
                  <a:pt x="4091095" y="4033478"/>
                </a:cubicBezTo>
                <a:lnTo>
                  <a:pt x="4117174" y="4036633"/>
                </a:lnTo>
                <a:lnTo>
                  <a:pt x="4101485" y="4067021"/>
                </a:lnTo>
                <a:cubicBezTo>
                  <a:pt x="4107259" y="4078203"/>
                  <a:pt x="4118806" y="4087147"/>
                  <a:pt x="4118806" y="4087147"/>
                </a:cubicBezTo>
                <a:cubicBezTo>
                  <a:pt x="4095713" y="4087147"/>
                  <a:pt x="4091095" y="4105035"/>
                  <a:pt x="4091095" y="4069256"/>
                </a:cubicBezTo>
                <a:cubicBezTo>
                  <a:pt x="4091095" y="4051368"/>
                  <a:pt x="4084166" y="4034598"/>
                  <a:pt x="4080705" y="4026209"/>
                </a:cubicBezTo>
                <a:cubicBezTo>
                  <a:pt x="4078971" y="4022018"/>
                  <a:pt x="4078105" y="4019923"/>
                  <a:pt x="4079403" y="4020830"/>
                </a:cubicBezTo>
                <a:close/>
                <a:moveTo>
                  <a:pt x="3986539" y="4009897"/>
                </a:moveTo>
                <a:lnTo>
                  <a:pt x="4000116" y="4016908"/>
                </a:lnTo>
                <a:lnTo>
                  <a:pt x="3989477" y="4015590"/>
                </a:lnTo>
                <a:close/>
                <a:moveTo>
                  <a:pt x="4425587" y="4007932"/>
                </a:moveTo>
                <a:lnTo>
                  <a:pt x="4428269" y="4011114"/>
                </a:lnTo>
                <a:lnTo>
                  <a:pt x="4423651" y="4011114"/>
                </a:lnTo>
                <a:close/>
                <a:moveTo>
                  <a:pt x="4662826" y="3997909"/>
                </a:moveTo>
                <a:cubicBezTo>
                  <a:pt x="4664992" y="3996441"/>
                  <a:pt x="4667879" y="3997419"/>
                  <a:pt x="4670766" y="3999377"/>
                </a:cubicBezTo>
                <a:cubicBezTo>
                  <a:pt x="4676538" y="4003287"/>
                  <a:pt x="4682312" y="4011114"/>
                  <a:pt x="4682312" y="4011114"/>
                </a:cubicBezTo>
                <a:cubicBezTo>
                  <a:pt x="4659217" y="3993226"/>
                  <a:pt x="4659217" y="4042419"/>
                  <a:pt x="4659217" y="4011114"/>
                </a:cubicBezTo>
                <a:cubicBezTo>
                  <a:pt x="4659217" y="4003290"/>
                  <a:pt x="4660661" y="3999377"/>
                  <a:pt x="4662826" y="3997909"/>
                </a:cubicBezTo>
                <a:close/>
                <a:moveTo>
                  <a:pt x="4571345" y="3984390"/>
                </a:moveTo>
                <a:lnTo>
                  <a:pt x="4566838" y="4011114"/>
                </a:lnTo>
                <a:lnTo>
                  <a:pt x="4571454" y="4024534"/>
                </a:lnTo>
                <a:cubicBezTo>
                  <a:pt x="4571454" y="4024534"/>
                  <a:pt x="4571454" y="4024534"/>
                  <a:pt x="4543743" y="4024534"/>
                </a:cubicBezTo>
                <a:cubicBezTo>
                  <a:pt x="4529886" y="4024534"/>
                  <a:pt x="4535661" y="4017827"/>
                  <a:pt x="4546056" y="4008881"/>
                </a:cubicBezTo>
                <a:close/>
                <a:moveTo>
                  <a:pt x="5776990" y="3984282"/>
                </a:moveTo>
                <a:cubicBezTo>
                  <a:pt x="5804701" y="3984282"/>
                  <a:pt x="5832417" y="3984282"/>
                  <a:pt x="5832417" y="3984282"/>
                </a:cubicBezTo>
                <a:lnTo>
                  <a:pt x="5832417" y="3996581"/>
                </a:lnTo>
                <a:cubicBezTo>
                  <a:pt x="5832417" y="3999937"/>
                  <a:pt x="5832417" y="4006645"/>
                  <a:pt x="5832417" y="4006645"/>
                </a:cubicBezTo>
                <a:cubicBezTo>
                  <a:pt x="5855510" y="4015590"/>
                  <a:pt x="5910936" y="3993226"/>
                  <a:pt x="5910936" y="4011114"/>
                </a:cubicBezTo>
                <a:cubicBezTo>
                  <a:pt x="5910936" y="4020060"/>
                  <a:pt x="5909780" y="4032360"/>
                  <a:pt x="5909206" y="4042424"/>
                </a:cubicBezTo>
                <a:lnTo>
                  <a:pt x="5910697" y="4057850"/>
                </a:lnTo>
                <a:lnTo>
                  <a:pt x="5906318" y="4060312"/>
                </a:lnTo>
                <a:cubicBezTo>
                  <a:pt x="5869366" y="4087147"/>
                  <a:pt x="5800083" y="4087147"/>
                  <a:pt x="5823176" y="4060312"/>
                </a:cubicBezTo>
                <a:cubicBezTo>
                  <a:pt x="5846273" y="4033478"/>
                  <a:pt x="5864748" y="4069256"/>
                  <a:pt x="5846273" y="4033478"/>
                </a:cubicBezTo>
                <a:cubicBezTo>
                  <a:pt x="5827799" y="3997699"/>
                  <a:pt x="5804701" y="4033478"/>
                  <a:pt x="5804701" y="4033478"/>
                </a:cubicBezTo>
                <a:cubicBezTo>
                  <a:pt x="5804701" y="4033478"/>
                  <a:pt x="5776990" y="4051368"/>
                  <a:pt x="5776990" y="4033478"/>
                </a:cubicBezTo>
                <a:cubicBezTo>
                  <a:pt x="5776990" y="4024534"/>
                  <a:pt x="5767753" y="4012235"/>
                  <a:pt x="5763134" y="4002172"/>
                </a:cubicBezTo>
                <a:lnTo>
                  <a:pt x="5761696" y="3991612"/>
                </a:lnTo>
                <a:lnTo>
                  <a:pt x="5761762" y="3991617"/>
                </a:lnTo>
                <a:lnTo>
                  <a:pt x="5762667" y="3989033"/>
                </a:lnTo>
                <a:close/>
                <a:moveTo>
                  <a:pt x="4577231" y="3975267"/>
                </a:moveTo>
                <a:cubicBezTo>
                  <a:pt x="4578385" y="3974220"/>
                  <a:pt x="4578385" y="3975337"/>
                  <a:pt x="4576077" y="3979811"/>
                </a:cubicBezTo>
                <a:lnTo>
                  <a:pt x="4571345" y="3984390"/>
                </a:lnTo>
                <a:lnTo>
                  <a:pt x="4571459" y="3983724"/>
                </a:lnTo>
                <a:cubicBezTo>
                  <a:pt x="4573769" y="3979531"/>
                  <a:pt x="4576077" y="3976318"/>
                  <a:pt x="4577231" y="3975267"/>
                </a:cubicBezTo>
                <a:close/>
                <a:moveTo>
                  <a:pt x="5436274" y="3969887"/>
                </a:moveTo>
                <a:cubicBezTo>
                  <a:pt x="5441831" y="3969466"/>
                  <a:pt x="5446737" y="3970864"/>
                  <a:pt x="5449047" y="3975335"/>
                </a:cubicBezTo>
                <a:lnTo>
                  <a:pt x="5453665" y="3988755"/>
                </a:lnTo>
                <a:cubicBezTo>
                  <a:pt x="5453665" y="3988755"/>
                  <a:pt x="5453665" y="3988755"/>
                  <a:pt x="5421331" y="3988755"/>
                </a:cubicBezTo>
                <a:cubicBezTo>
                  <a:pt x="5397084" y="3988755"/>
                  <a:pt x="5419603" y="3971144"/>
                  <a:pt x="5436274" y="3969887"/>
                </a:cubicBezTo>
                <a:close/>
                <a:moveTo>
                  <a:pt x="4206564" y="3966391"/>
                </a:moveTo>
                <a:cubicBezTo>
                  <a:pt x="4238898" y="3966391"/>
                  <a:pt x="4238898" y="3966391"/>
                  <a:pt x="4238898" y="3966391"/>
                </a:cubicBezTo>
                <a:cubicBezTo>
                  <a:pt x="4234280" y="3984282"/>
                  <a:pt x="4174232" y="3966391"/>
                  <a:pt x="4206564" y="3966391"/>
                </a:cubicBezTo>
                <a:close/>
                <a:moveTo>
                  <a:pt x="5171910" y="3963595"/>
                </a:moveTo>
                <a:lnTo>
                  <a:pt x="5174687" y="3964605"/>
                </a:lnTo>
                <a:lnTo>
                  <a:pt x="5167295" y="3975335"/>
                </a:lnTo>
                <a:cubicBezTo>
                  <a:pt x="5167295" y="3975335"/>
                  <a:pt x="5167295" y="3967509"/>
                  <a:pt x="5171910" y="3963595"/>
                </a:cubicBezTo>
                <a:close/>
                <a:moveTo>
                  <a:pt x="5698468" y="3952976"/>
                </a:moveTo>
                <a:cubicBezTo>
                  <a:pt x="5703083" y="3961920"/>
                  <a:pt x="5726179" y="3979811"/>
                  <a:pt x="5726179" y="3979811"/>
                </a:cubicBezTo>
                <a:cubicBezTo>
                  <a:pt x="5698468" y="3979811"/>
                  <a:pt x="5698468" y="4006645"/>
                  <a:pt x="5698468" y="3979811"/>
                </a:cubicBezTo>
                <a:cubicBezTo>
                  <a:pt x="5698468" y="3952976"/>
                  <a:pt x="5698468" y="3952976"/>
                  <a:pt x="5698468" y="3952976"/>
                </a:cubicBezTo>
                <a:close/>
                <a:moveTo>
                  <a:pt x="5182274" y="3944833"/>
                </a:moveTo>
                <a:lnTo>
                  <a:pt x="5180876" y="3946308"/>
                </a:lnTo>
                <a:lnTo>
                  <a:pt x="5179384" y="3946552"/>
                </a:lnTo>
                <a:lnTo>
                  <a:pt x="5180365" y="3946849"/>
                </a:lnTo>
                <a:lnTo>
                  <a:pt x="5180876" y="3946308"/>
                </a:lnTo>
                <a:lnTo>
                  <a:pt x="5181873" y="3946149"/>
                </a:lnTo>
                <a:close/>
                <a:moveTo>
                  <a:pt x="4631504" y="3944032"/>
                </a:moveTo>
                <a:cubicBezTo>
                  <a:pt x="4659215" y="3944032"/>
                  <a:pt x="4659215" y="3944032"/>
                  <a:pt x="4659215" y="3944032"/>
                </a:cubicBezTo>
                <a:cubicBezTo>
                  <a:pt x="4659215" y="3944032"/>
                  <a:pt x="4659215" y="4011114"/>
                  <a:pt x="4659215" y="4011114"/>
                </a:cubicBezTo>
                <a:lnTo>
                  <a:pt x="4631504" y="4011114"/>
                </a:lnTo>
                <a:cubicBezTo>
                  <a:pt x="4631504" y="3993226"/>
                  <a:pt x="4631504" y="3988755"/>
                  <a:pt x="4631504" y="3966391"/>
                </a:cubicBezTo>
                <a:cubicBezTo>
                  <a:pt x="4631504" y="3944032"/>
                  <a:pt x="4603788" y="3944032"/>
                  <a:pt x="4631504" y="3944032"/>
                </a:cubicBezTo>
                <a:close/>
                <a:moveTo>
                  <a:pt x="5768203" y="3942912"/>
                </a:moveTo>
                <a:lnTo>
                  <a:pt x="5767174" y="3970304"/>
                </a:lnTo>
                <a:cubicBezTo>
                  <a:pt x="5766453" y="3975196"/>
                  <a:pt x="5765550" y="3979773"/>
                  <a:pt x="5764603" y="3983502"/>
                </a:cubicBezTo>
                <a:lnTo>
                  <a:pt x="5762667" y="3989033"/>
                </a:lnTo>
                <a:lnTo>
                  <a:pt x="5761402" y="3989453"/>
                </a:lnTo>
                <a:lnTo>
                  <a:pt x="5761696" y="3991612"/>
                </a:lnTo>
                <a:lnTo>
                  <a:pt x="5759462" y="3991450"/>
                </a:lnTo>
                <a:cubicBezTo>
                  <a:pt x="5758876" y="3989659"/>
                  <a:pt x="5758515" y="3985955"/>
                  <a:pt x="5758515" y="3979806"/>
                </a:cubicBezTo>
                <a:cubicBezTo>
                  <a:pt x="5758515" y="3955209"/>
                  <a:pt x="5764287" y="3949618"/>
                  <a:pt x="5767174" y="3946825"/>
                </a:cubicBezTo>
                <a:close/>
                <a:moveTo>
                  <a:pt x="5768212" y="3942646"/>
                </a:moveTo>
                <a:lnTo>
                  <a:pt x="5768258" y="3942702"/>
                </a:lnTo>
                <a:lnTo>
                  <a:pt x="5768203" y="3942912"/>
                </a:lnTo>
                <a:close/>
                <a:moveTo>
                  <a:pt x="4496401" y="3941794"/>
                </a:moveTo>
                <a:cubicBezTo>
                  <a:pt x="4503327" y="3940676"/>
                  <a:pt x="4513722" y="3944032"/>
                  <a:pt x="4516030" y="3948503"/>
                </a:cubicBezTo>
                <a:lnTo>
                  <a:pt x="4520650" y="3961920"/>
                </a:lnTo>
                <a:cubicBezTo>
                  <a:pt x="4520650" y="3961920"/>
                  <a:pt x="4520650" y="3988755"/>
                  <a:pt x="4497552" y="3961920"/>
                </a:cubicBezTo>
                <a:cubicBezTo>
                  <a:pt x="4486006" y="3948505"/>
                  <a:pt x="4489473" y="3942912"/>
                  <a:pt x="4496401" y="3941794"/>
                </a:cubicBezTo>
                <a:close/>
                <a:moveTo>
                  <a:pt x="5758515" y="3930612"/>
                </a:moveTo>
                <a:cubicBezTo>
                  <a:pt x="5764287" y="3928377"/>
                  <a:pt x="5767174" y="3933408"/>
                  <a:pt x="5768258" y="3941444"/>
                </a:cubicBezTo>
                <a:lnTo>
                  <a:pt x="5768212" y="3942646"/>
                </a:lnTo>
                <a:close/>
                <a:moveTo>
                  <a:pt x="4756214" y="3917197"/>
                </a:moveTo>
                <a:cubicBezTo>
                  <a:pt x="4765448" y="3921668"/>
                  <a:pt x="4756214" y="3988755"/>
                  <a:pt x="4756214" y="3952976"/>
                </a:cubicBezTo>
                <a:cubicBezTo>
                  <a:pt x="4756214" y="3917197"/>
                  <a:pt x="4756214" y="3917197"/>
                  <a:pt x="4756214" y="3917197"/>
                </a:cubicBezTo>
                <a:close/>
                <a:moveTo>
                  <a:pt x="4959442" y="3912722"/>
                </a:moveTo>
                <a:cubicBezTo>
                  <a:pt x="4956975" y="3919988"/>
                  <a:pt x="4956975" y="3927826"/>
                  <a:pt x="4959442" y="3935085"/>
                </a:cubicBezTo>
                <a:lnTo>
                  <a:pt x="4968683" y="3952976"/>
                </a:lnTo>
                <a:cubicBezTo>
                  <a:pt x="4982540" y="3952976"/>
                  <a:pt x="4959442" y="3912722"/>
                  <a:pt x="4959442" y="3912722"/>
                </a:cubicBezTo>
                <a:close/>
                <a:moveTo>
                  <a:pt x="4973301" y="3876943"/>
                </a:moveTo>
                <a:cubicBezTo>
                  <a:pt x="4978590" y="3887601"/>
                  <a:pt x="4986528" y="3896820"/>
                  <a:pt x="4996394" y="3903777"/>
                </a:cubicBezTo>
                <a:lnTo>
                  <a:pt x="5005632" y="3921668"/>
                </a:lnTo>
                <a:cubicBezTo>
                  <a:pt x="5014873" y="3917197"/>
                  <a:pt x="5005632" y="3876943"/>
                  <a:pt x="5005632" y="3876943"/>
                </a:cubicBezTo>
                <a:close/>
                <a:moveTo>
                  <a:pt x="4945590" y="3859055"/>
                </a:moveTo>
                <a:lnTo>
                  <a:pt x="4972726" y="3859055"/>
                </a:lnTo>
                <a:lnTo>
                  <a:pt x="4963785" y="3865348"/>
                </a:lnTo>
                <a:close/>
                <a:moveTo>
                  <a:pt x="4603788" y="3859055"/>
                </a:moveTo>
                <a:lnTo>
                  <a:pt x="4603788" y="3862410"/>
                </a:lnTo>
                <a:lnTo>
                  <a:pt x="4603788" y="3885889"/>
                </a:lnTo>
                <a:cubicBezTo>
                  <a:pt x="4589934" y="3885889"/>
                  <a:pt x="4603788" y="3885889"/>
                  <a:pt x="4603788" y="3859055"/>
                </a:cubicBezTo>
                <a:close/>
                <a:moveTo>
                  <a:pt x="4973301" y="3858649"/>
                </a:moveTo>
                <a:lnTo>
                  <a:pt x="4973301" y="3859055"/>
                </a:lnTo>
                <a:lnTo>
                  <a:pt x="4972726" y="3859055"/>
                </a:lnTo>
                <a:close/>
                <a:moveTo>
                  <a:pt x="5855140" y="3858342"/>
                </a:moveTo>
                <a:lnTo>
                  <a:pt x="5855891" y="3858927"/>
                </a:lnTo>
                <a:lnTo>
                  <a:pt x="5855510" y="3859055"/>
                </a:lnTo>
                <a:close/>
                <a:moveTo>
                  <a:pt x="4671794" y="3849793"/>
                </a:moveTo>
                <a:lnTo>
                  <a:pt x="4672500" y="3849885"/>
                </a:lnTo>
                <a:lnTo>
                  <a:pt x="4672010" y="3850286"/>
                </a:lnTo>
                <a:close/>
                <a:moveTo>
                  <a:pt x="4242072" y="3848853"/>
                </a:moveTo>
                <a:cubicBezTo>
                  <a:pt x="4242939" y="3847595"/>
                  <a:pt x="4242360" y="3849553"/>
                  <a:pt x="4241206" y="3853466"/>
                </a:cubicBezTo>
                <a:cubicBezTo>
                  <a:pt x="4238898" y="3861292"/>
                  <a:pt x="4234275" y="3876948"/>
                  <a:pt x="4234275" y="3890363"/>
                </a:cubicBezTo>
                <a:lnTo>
                  <a:pt x="4234275" y="3881976"/>
                </a:lnTo>
                <a:lnTo>
                  <a:pt x="4234275" y="3863528"/>
                </a:lnTo>
                <a:cubicBezTo>
                  <a:pt x="4238895" y="3854584"/>
                  <a:pt x="4241206" y="3850111"/>
                  <a:pt x="4242072" y="3848853"/>
                </a:cubicBezTo>
                <a:close/>
                <a:moveTo>
                  <a:pt x="4654597" y="3832220"/>
                </a:moveTo>
                <a:lnTo>
                  <a:pt x="4673706" y="3841734"/>
                </a:lnTo>
                <a:lnTo>
                  <a:pt x="4671198" y="3848433"/>
                </a:lnTo>
                <a:lnTo>
                  <a:pt x="4671794" y="3849793"/>
                </a:lnTo>
                <a:lnTo>
                  <a:pt x="4661381" y="3848434"/>
                </a:lnTo>
                <a:cubicBezTo>
                  <a:pt x="4659793" y="3850111"/>
                  <a:pt x="4661525" y="3854583"/>
                  <a:pt x="4668453" y="3863528"/>
                </a:cubicBezTo>
                <a:cubicBezTo>
                  <a:pt x="4696169" y="3899307"/>
                  <a:pt x="4668453" y="3899307"/>
                  <a:pt x="4668453" y="3899307"/>
                </a:cubicBezTo>
                <a:cubicBezTo>
                  <a:pt x="4654597" y="3899307"/>
                  <a:pt x="4603788" y="3917197"/>
                  <a:pt x="4603788" y="3899307"/>
                </a:cubicBezTo>
                <a:lnTo>
                  <a:pt x="4603788" y="3885889"/>
                </a:lnTo>
                <a:cubicBezTo>
                  <a:pt x="4617645" y="3885889"/>
                  <a:pt x="4654597" y="3903777"/>
                  <a:pt x="4654597" y="3885889"/>
                </a:cubicBezTo>
                <a:cubicBezTo>
                  <a:pt x="4654597" y="3876943"/>
                  <a:pt x="4654597" y="3857934"/>
                  <a:pt x="4654597" y="3843964"/>
                </a:cubicBezTo>
                <a:lnTo>
                  <a:pt x="4654597" y="3840606"/>
                </a:lnTo>
                <a:cubicBezTo>
                  <a:pt x="4654597" y="3837813"/>
                  <a:pt x="4654597" y="3832220"/>
                  <a:pt x="4654597" y="3832220"/>
                </a:cubicBezTo>
                <a:close/>
                <a:moveTo>
                  <a:pt x="4977921" y="3831438"/>
                </a:moveTo>
                <a:lnTo>
                  <a:pt x="4977921" y="3836696"/>
                </a:lnTo>
                <a:lnTo>
                  <a:pt x="4977921" y="3855395"/>
                </a:lnTo>
                <a:lnTo>
                  <a:pt x="4973301" y="3858649"/>
                </a:lnTo>
                <a:lnTo>
                  <a:pt x="4973301" y="3839489"/>
                </a:lnTo>
                <a:cubicBezTo>
                  <a:pt x="4973301" y="3836696"/>
                  <a:pt x="4973301" y="3836696"/>
                  <a:pt x="4973301" y="3836696"/>
                </a:cubicBezTo>
                <a:close/>
                <a:moveTo>
                  <a:pt x="4677694" y="3831102"/>
                </a:moveTo>
                <a:lnTo>
                  <a:pt x="4677694" y="3832220"/>
                </a:lnTo>
                <a:cubicBezTo>
                  <a:pt x="4677694" y="3845640"/>
                  <a:pt x="4677694" y="3845640"/>
                  <a:pt x="4674805" y="3842284"/>
                </a:cubicBezTo>
                <a:lnTo>
                  <a:pt x="4673706" y="3841734"/>
                </a:lnTo>
                <a:close/>
                <a:moveTo>
                  <a:pt x="4917802" y="3794766"/>
                </a:moveTo>
                <a:lnTo>
                  <a:pt x="4919916" y="3795628"/>
                </a:lnTo>
                <a:lnTo>
                  <a:pt x="4918939" y="3796608"/>
                </a:lnTo>
                <a:close/>
                <a:moveTo>
                  <a:pt x="5066841" y="3794655"/>
                </a:moveTo>
                <a:lnTo>
                  <a:pt x="5074916" y="3809861"/>
                </a:lnTo>
                <a:cubicBezTo>
                  <a:pt x="5074916" y="3809861"/>
                  <a:pt x="5074916" y="3836696"/>
                  <a:pt x="5047203" y="3809861"/>
                </a:cubicBezTo>
                <a:lnTo>
                  <a:pt x="5042584" y="3809861"/>
                </a:lnTo>
                <a:lnTo>
                  <a:pt x="5042584" y="3808603"/>
                </a:lnTo>
                <a:close/>
                <a:moveTo>
                  <a:pt x="4977921" y="3793568"/>
                </a:moveTo>
                <a:lnTo>
                  <a:pt x="4984273" y="3795323"/>
                </a:lnTo>
                <a:lnTo>
                  <a:pt x="4993668" y="3813528"/>
                </a:lnTo>
                <a:lnTo>
                  <a:pt x="4977921" y="3831438"/>
                </a:lnTo>
                <a:lnTo>
                  <a:pt x="4977921" y="3828307"/>
                </a:lnTo>
                <a:lnTo>
                  <a:pt x="4977921" y="3819363"/>
                </a:lnTo>
                <a:close/>
                <a:moveTo>
                  <a:pt x="5032409" y="3790155"/>
                </a:moveTo>
                <a:cubicBezTo>
                  <a:pt x="5038543" y="3790855"/>
                  <a:pt x="5042584" y="3794208"/>
                  <a:pt x="5042584" y="3800914"/>
                </a:cubicBezTo>
                <a:lnTo>
                  <a:pt x="5042584" y="3808603"/>
                </a:lnTo>
                <a:lnTo>
                  <a:pt x="5040395" y="3809861"/>
                </a:lnTo>
                <a:lnTo>
                  <a:pt x="5024107" y="3809861"/>
                </a:lnTo>
                <a:cubicBezTo>
                  <a:pt x="5020645" y="3816567"/>
                  <a:pt x="5019492" y="3823281"/>
                  <a:pt x="5014873" y="3809861"/>
                </a:cubicBezTo>
                <a:cubicBezTo>
                  <a:pt x="5010255" y="3796446"/>
                  <a:pt x="5010255" y="3806505"/>
                  <a:pt x="5008522" y="3819363"/>
                </a:cubicBezTo>
                <a:lnTo>
                  <a:pt x="5002610" y="3828640"/>
                </a:lnTo>
                <a:lnTo>
                  <a:pt x="4996394" y="3818805"/>
                </a:lnTo>
                <a:lnTo>
                  <a:pt x="4993668" y="3813528"/>
                </a:lnTo>
                <a:lnTo>
                  <a:pt x="5009678" y="3795326"/>
                </a:lnTo>
                <a:cubicBezTo>
                  <a:pt x="5018048" y="3791413"/>
                  <a:pt x="5026275" y="3789457"/>
                  <a:pt x="5032409" y="3790155"/>
                </a:cubicBezTo>
                <a:close/>
                <a:moveTo>
                  <a:pt x="5074916" y="3787497"/>
                </a:moveTo>
                <a:lnTo>
                  <a:pt x="5079293" y="3787497"/>
                </a:lnTo>
                <a:lnTo>
                  <a:pt x="5066841" y="3794655"/>
                </a:lnTo>
                <a:lnTo>
                  <a:pt x="5064526" y="3790290"/>
                </a:lnTo>
                <a:cubicBezTo>
                  <a:pt x="5061059" y="3787497"/>
                  <a:pt x="5061059" y="3787497"/>
                  <a:pt x="5074916" y="3787497"/>
                </a:cubicBezTo>
                <a:close/>
                <a:moveTo>
                  <a:pt x="4977416" y="3786312"/>
                </a:moveTo>
                <a:cubicBezTo>
                  <a:pt x="4977921" y="3786941"/>
                  <a:pt x="4977921" y="3788617"/>
                  <a:pt x="4977921" y="3791970"/>
                </a:cubicBezTo>
                <a:lnTo>
                  <a:pt x="4977921" y="3793568"/>
                </a:lnTo>
                <a:lnTo>
                  <a:pt x="4973663" y="3792390"/>
                </a:lnTo>
                <a:lnTo>
                  <a:pt x="4971833" y="3787304"/>
                </a:lnTo>
                <a:lnTo>
                  <a:pt x="4973883" y="3786939"/>
                </a:lnTo>
                <a:cubicBezTo>
                  <a:pt x="4975902" y="3786102"/>
                  <a:pt x="4976912" y="3785683"/>
                  <a:pt x="4977416" y="3786312"/>
                </a:cubicBezTo>
                <a:close/>
                <a:moveTo>
                  <a:pt x="4940479" y="3775031"/>
                </a:moveTo>
                <a:lnTo>
                  <a:pt x="4933464" y="3788620"/>
                </a:lnTo>
                <a:cubicBezTo>
                  <a:pt x="4929425" y="3791970"/>
                  <a:pt x="4929425" y="3791970"/>
                  <a:pt x="4945590" y="3791970"/>
                </a:cubicBezTo>
                <a:lnTo>
                  <a:pt x="4964125" y="3788677"/>
                </a:lnTo>
                <a:lnTo>
                  <a:pt x="4965221" y="3791970"/>
                </a:lnTo>
                <a:cubicBezTo>
                  <a:pt x="4968683" y="3802034"/>
                  <a:pt x="4968683" y="3809861"/>
                  <a:pt x="4954824" y="3809861"/>
                </a:cubicBezTo>
                <a:cubicBezTo>
                  <a:pt x="4940969" y="3809861"/>
                  <a:pt x="4928267" y="3800917"/>
                  <a:pt x="4921915" y="3796444"/>
                </a:cubicBezTo>
                <a:lnTo>
                  <a:pt x="4919916" y="3795628"/>
                </a:lnTo>
                <a:close/>
                <a:moveTo>
                  <a:pt x="5102627" y="3774082"/>
                </a:moveTo>
                <a:cubicBezTo>
                  <a:pt x="5102627" y="3774082"/>
                  <a:pt x="5110712" y="3774082"/>
                  <a:pt x="5120525" y="3776875"/>
                </a:cubicBezTo>
                <a:lnTo>
                  <a:pt x="5138080" y="3789015"/>
                </a:lnTo>
                <a:lnTo>
                  <a:pt x="5126304" y="3800914"/>
                </a:lnTo>
                <a:cubicBezTo>
                  <a:pt x="5118796" y="3796441"/>
                  <a:pt x="5109558" y="3787497"/>
                  <a:pt x="5102627" y="3787497"/>
                </a:cubicBezTo>
                <a:lnTo>
                  <a:pt x="5079293" y="3787497"/>
                </a:lnTo>
                <a:close/>
                <a:moveTo>
                  <a:pt x="4667952" y="3773941"/>
                </a:moveTo>
                <a:cubicBezTo>
                  <a:pt x="4669035" y="3774640"/>
                  <a:pt x="4671921" y="3777435"/>
                  <a:pt x="4677694" y="3783026"/>
                </a:cubicBezTo>
                <a:lnTo>
                  <a:pt x="4677694" y="3805385"/>
                </a:lnTo>
                <a:lnTo>
                  <a:pt x="4669033" y="3777438"/>
                </a:lnTo>
                <a:cubicBezTo>
                  <a:pt x="4667591" y="3774641"/>
                  <a:pt x="4666870" y="3773243"/>
                  <a:pt x="4667952" y="3773941"/>
                </a:cubicBezTo>
                <a:close/>
                <a:moveTo>
                  <a:pt x="4603788" y="3769606"/>
                </a:moveTo>
                <a:lnTo>
                  <a:pt x="4677694" y="3769606"/>
                </a:lnTo>
                <a:cubicBezTo>
                  <a:pt x="4673071" y="3774082"/>
                  <a:pt x="4613027" y="3769606"/>
                  <a:pt x="4603788" y="3769606"/>
                </a:cubicBezTo>
                <a:close/>
                <a:moveTo>
                  <a:pt x="4936173" y="3761064"/>
                </a:moveTo>
                <a:lnTo>
                  <a:pt x="4935847" y="3761363"/>
                </a:lnTo>
                <a:lnTo>
                  <a:pt x="4935233" y="3761537"/>
                </a:lnTo>
                <a:close/>
                <a:moveTo>
                  <a:pt x="4830116" y="3756191"/>
                </a:moveTo>
                <a:cubicBezTo>
                  <a:pt x="4830116" y="3756191"/>
                  <a:pt x="4830116" y="3778551"/>
                  <a:pt x="4839354" y="3774082"/>
                </a:cubicBezTo>
                <a:close/>
                <a:moveTo>
                  <a:pt x="4942705" y="3755074"/>
                </a:moveTo>
                <a:lnTo>
                  <a:pt x="4944021" y="3759670"/>
                </a:lnTo>
                <a:lnTo>
                  <a:pt x="4938082" y="3760105"/>
                </a:lnTo>
                <a:lnTo>
                  <a:pt x="4936173" y="3761064"/>
                </a:lnTo>
                <a:close/>
                <a:moveTo>
                  <a:pt x="5014873" y="3751718"/>
                </a:moveTo>
                <a:lnTo>
                  <a:pt x="5026869" y="3751718"/>
                </a:lnTo>
                <a:lnTo>
                  <a:pt x="5039934" y="3754593"/>
                </a:lnTo>
                <a:lnTo>
                  <a:pt x="5028153" y="3767369"/>
                </a:lnTo>
                <a:cubicBezTo>
                  <a:pt x="5022958" y="3774082"/>
                  <a:pt x="5019492" y="3778551"/>
                  <a:pt x="5024107" y="3769606"/>
                </a:cubicBezTo>
                <a:close/>
                <a:moveTo>
                  <a:pt x="5001014" y="3751718"/>
                </a:moveTo>
                <a:lnTo>
                  <a:pt x="5002557" y="3757683"/>
                </a:lnTo>
                <a:lnTo>
                  <a:pt x="5004479" y="3765136"/>
                </a:lnTo>
                <a:cubicBezTo>
                  <a:pt x="5003327" y="3765136"/>
                  <a:pt x="5001014" y="3765136"/>
                  <a:pt x="5001014" y="3778551"/>
                </a:cubicBezTo>
                <a:lnTo>
                  <a:pt x="4968683" y="3778551"/>
                </a:lnTo>
                <a:lnTo>
                  <a:pt x="4971833" y="3787304"/>
                </a:lnTo>
                <a:lnTo>
                  <a:pt x="4964125" y="3788677"/>
                </a:lnTo>
                <a:lnTo>
                  <a:pt x="4954824" y="3760662"/>
                </a:lnTo>
                <a:lnTo>
                  <a:pt x="4940479" y="3775031"/>
                </a:lnTo>
                <a:lnTo>
                  <a:pt x="4945590" y="3765136"/>
                </a:lnTo>
                <a:lnTo>
                  <a:pt x="4944021" y="3759670"/>
                </a:lnTo>
                <a:lnTo>
                  <a:pt x="4991776" y="3756191"/>
                </a:lnTo>
                <a:close/>
                <a:moveTo>
                  <a:pt x="4932366" y="3716557"/>
                </a:moveTo>
                <a:lnTo>
                  <a:pt x="4950208" y="3733828"/>
                </a:lnTo>
                <a:lnTo>
                  <a:pt x="4920291" y="3733828"/>
                </a:lnTo>
                <a:lnTo>
                  <a:pt x="4922492" y="3724884"/>
                </a:lnTo>
                <a:close/>
                <a:moveTo>
                  <a:pt x="5775331" y="3574922"/>
                </a:moveTo>
                <a:cubicBezTo>
                  <a:pt x="5772517" y="3573664"/>
                  <a:pt x="5769195" y="3574502"/>
                  <a:pt x="5766018" y="3576180"/>
                </a:cubicBezTo>
                <a:cubicBezTo>
                  <a:pt x="5759667" y="3579535"/>
                  <a:pt x="5753892" y="3586242"/>
                  <a:pt x="5753892" y="3586242"/>
                </a:cubicBezTo>
                <a:lnTo>
                  <a:pt x="5763133" y="3604132"/>
                </a:lnTo>
                <a:cubicBezTo>
                  <a:pt x="5772369" y="3590712"/>
                  <a:pt x="5786226" y="3613076"/>
                  <a:pt x="5781608" y="3586242"/>
                </a:cubicBezTo>
                <a:cubicBezTo>
                  <a:pt x="5780454" y="3579535"/>
                  <a:pt x="5778146" y="3576180"/>
                  <a:pt x="5775331" y="3574922"/>
                </a:cubicBezTo>
                <a:close/>
                <a:moveTo>
                  <a:pt x="5983469" y="3522436"/>
                </a:moveTo>
                <a:lnTo>
                  <a:pt x="5982171" y="3528729"/>
                </a:lnTo>
                <a:cubicBezTo>
                  <a:pt x="5981084" y="3532575"/>
                  <a:pt x="5980220" y="3533692"/>
                  <a:pt x="5980220" y="3528099"/>
                </a:cubicBezTo>
                <a:close/>
                <a:moveTo>
                  <a:pt x="6455966" y="3237398"/>
                </a:moveTo>
                <a:cubicBezTo>
                  <a:pt x="6483677" y="3268701"/>
                  <a:pt x="6460584" y="3237398"/>
                  <a:pt x="6483677" y="3237398"/>
                </a:cubicBezTo>
                <a:cubicBezTo>
                  <a:pt x="6506775" y="3237398"/>
                  <a:pt x="6506775" y="3237398"/>
                  <a:pt x="6506775" y="3237398"/>
                </a:cubicBezTo>
                <a:cubicBezTo>
                  <a:pt x="6552961" y="3259757"/>
                  <a:pt x="6479059" y="3264233"/>
                  <a:pt x="6479059" y="3264233"/>
                </a:cubicBezTo>
                <a:lnTo>
                  <a:pt x="6382064" y="3300011"/>
                </a:lnTo>
                <a:cubicBezTo>
                  <a:pt x="6395919" y="3268701"/>
                  <a:pt x="6455966" y="3237398"/>
                  <a:pt x="6455966" y="3237398"/>
                </a:cubicBezTo>
                <a:close/>
                <a:moveTo>
                  <a:pt x="6211163" y="3112171"/>
                </a:moveTo>
                <a:lnTo>
                  <a:pt x="6225023" y="3112171"/>
                </a:lnTo>
                <a:cubicBezTo>
                  <a:pt x="6225023" y="3112171"/>
                  <a:pt x="6225023" y="3112171"/>
                  <a:pt x="6248115" y="3112171"/>
                </a:cubicBezTo>
                <a:cubicBezTo>
                  <a:pt x="6271208" y="3112171"/>
                  <a:pt x="6220404" y="3130061"/>
                  <a:pt x="6211163" y="3112171"/>
                </a:cubicBezTo>
                <a:close/>
                <a:moveTo>
                  <a:pt x="7629163" y="3045084"/>
                </a:moveTo>
                <a:cubicBezTo>
                  <a:pt x="7632758" y="3053688"/>
                  <a:pt x="7632758" y="3063313"/>
                  <a:pt x="7629163" y="3071919"/>
                </a:cubicBezTo>
                <a:cubicBezTo>
                  <a:pt x="7619925" y="3080863"/>
                  <a:pt x="7629163" y="3045084"/>
                  <a:pt x="7629163" y="3045084"/>
                </a:cubicBezTo>
                <a:close/>
                <a:moveTo>
                  <a:pt x="6322017" y="3004834"/>
                </a:moveTo>
                <a:cubicBezTo>
                  <a:pt x="6354349" y="3022723"/>
                  <a:pt x="6322017" y="3004834"/>
                  <a:pt x="6322017" y="3027198"/>
                </a:cubicBezTo>
                <a:lnTo>
                  <a:pt x="6322017" y="3016016"/>
                </a:lnTo>
                <a:close/>
                <a:moveTo>
                  <a:pt x="6770047" y="3000364"/>
                </a:moveTo>
                <a:cubicBezTo>
                  <a:pt x="6774670" y="2986944"/>
                  <a:pt x="6765429" y="3045089"/>
                  <a:pt x="6737718" y="3040613"/>
                </a:cubicBezTo>
                <a:cubicBezTo>
                  <a:pt x="6737718" y="3018254"/>
                  <a:pt x="6765429" y="3013779"/>
                  <a:pt x="6770047" y="3000364"/>
                </a:cubicBezTo>
                <a:close/>
                <a:moveTo>
                  <a:pt x="6395921" y="2812526"/>
                </a:moveTo>
                <a:cubicBezTo>
                  <a:pt x="6382064" y="2825941"/>
                  <a:pt x="6377442" y="2852773"/>
                  <a:pt x="6354349" y="2852773"/>
                </a:cubicBezTo>
                <a:lnTo>
                  <a:pt x="6377442" y="2852773"/>
                </a:lnTo>
                <a:cubicBezTo>
                  <a:pt x="6393959" y="2846530"/>
                  <a:pt x="6402200" y="2828574"/>
                  <a:pt x="6395921" y="2812526"/>
                </a:cubicBezTo>
                <a:close/>
                <a:moveTo>
                  <a:pt x="6737220" y="2726582"/>
                </a:moveTo>
                <a:lnTo>
                  <a:pt x="6737718" y="2727548"/>
                </a:lnTo>
                <a:cubicBezTo>
                  <a:pt x="6742915" y="2742644"/>
                  <a:pt x="6740967" y="2739500"/>
                  <a:pt x="6737720" y="2728494"/>
                </a:cubicBezTo>
                <a:close/>
                <a:moveTo>
                  <a:pt x="6899381" y="2506990"/>
                </a:moveTo>
                <a:lnTo>
                  <a:pt x="6899381" y="2512873"/>
                </a:lnTo>
                <a:lnTo>
                  <a:pt x="6891137" y="2512873"/>
                </a:lnTo>
                <a:close/>
                <a:moveTo>
                  <a:pt x="6899381" y="2490514"/>
                </a:moveTo>
                <a:cubicBezTo>
                  <a:pt x="6922474" y="2490514"/>
                  <a:pt x="6922474" y="2490514"/>
                  <a:pt x="6922474" y="2490514"/>
                </a:cubicBezTo>
                <a:lnTo>
                  <a:pt x="6899381" y="2506990"/>
                </a:lnTo>
                <a:close/>
                <a:moveTo>
                  <a:pt x="7662668" y="2490096"/>
                </a:moveTo>
                <a:lnTo>
                  <a:pt x="7652259" y="2499456"/>
                </a:lnTo>
                <a:cubicBezTo>
                  <a:pt x="7643022" y="2499456"/>
                  <a:pt x="7619929" y="2499456"/>
                  <a:pt x="7619929" y="2499456"/>
                </a:cubicBezTo>
                <a:close/>
                <a:moveTo>
                  <a:pt x="6936330" y="2450262"/>
                </a:moveTo>
                <a:cubicBezTo>
                  <a:pt x="6950187" y="2454735"/>
                  <a:pt x="6950187" y="2454735"/>
                  <a:pt x="6943259" y="2453618"/>
                </a:cubicBezTo>
                <a:lnTo>
                  <a:pt x="6932106" y="2452536"/>
                </a:lnTo>
                <a:close/>
                <a:moveTo>
                  <a:pt x="6571435" y="2445791"/>
                </a:moveTo>
                <a:cubicBezTo>
                  <a:pt x="6576058" y="2472626"/>
                  <a:pt x="6594533" y="2445791"/>
                  <a:pt x="6594533" y="2445791"/>
                </a:cubicBezTo>
                <a:close/>
                <a:moveTo>
                  <a:pt x="7716924" y="2441316"/>
                </a:moveTo>
                <a:cubicBezTo>
                  <a:pt x="7698447" y="2456968"/>
                  <a:pt x="7683439" y="2475977"/>
                  <a:pt x="7668425" y="2488834"/>
                </a:cubicBezTo>
                <a:lnTo>
                  <a:pt x="7662668" y="2490096"/>
                </a:lnTo>
                <a:close/>
                <a:moveTo>
                  <a:pt x="6816238" y="2325035"/>
                </a:moveTo>
                <a:lnTo>
                  <a:pt x="6816238" y="2351870"/>
                </a:lnTo>
                <a:cubicBezTo>
                  <a:pt x="6825479" y="2351870"/>
                  <a:pt x="6816238" y="2356343"/>
                  <a:pt x="6816238" y="2325035"/>
                </a:cubicBezTo>
                <a:close/>
                <a:moveTo>
                  <a:pt x="6760811" y="2293730"/>
                </a:moveTo>
                <a:cubicBezTo>
                  <a:pt x="6760811" y="2302676"/>
                  <a:pt x="6760811" y="2325035"/>
                  <a:pt x="6760811" y="2325035"/>
                </a:cubicBezTo>
                <a:lnTo>
                  <a:pt x="6760811" y="2342923"/>
                </a:lnTo>
                <a:cubicBezTo>
                  <a:pt x="6770052" y="2338455"/>
                  <a:pt x="6760811" y="2284785"/>
                  <a:pt x="6760811" y="2293730"/>
                </a:cubicBezTo>
                <a:close/>
                <a:moveTo>
                  <a:pt x="7950827" y="2281710"/>
                </a:moveTo>
                <a:cubicBezTo>
                  <a:pt x="7954363" y="2280871"/>
                  <a:pt x="7959703" y="2281430"/>
                  <a:pt x="7964609" y="2282548"/>
                </a:cubicBezTo>
                <a:cubicBezTo>
                  <a:pt x="7974425" y="2284785"/>
                  <a:pt x="7982507" y="2289256"/>
                  <a:pt x="7970960" y="2289256"/>
                </a:cubicBezTo>
                <a:cubicBezTo>
                  <a:pt x="7947867" y="2289256"/>
                  <a:pt x="7947867" y="2289256"/>
                  <a:pt x="7947867" y="2289256"/>
                </a:cubicBezTo>
                <a:cubicBezTo>
                  <a:pt x="7945558" y="2284784"/>
                  <a:pt x="7947291" y="2282548"/>
                  <a:pt x="7950827" y="2281710"/>
                </a:cubicBezTo>
                <a:close/>
                <a:moveTo>
                  <a:pt x="6252736" y="2105892"/>
                </a:moveTo>
                <a:cubicBezTo>
                  <a:pt x="6255285" y="2116180"/>
                  <a:pt x="6255285" y="2126906"/>
                  <a:pt x="6252736" y="2137195"/>
                </a:cubicBezTo>
                <a:cubicBezTo>
                  <a:pt x="6271208" y="2155085"/>
                  <a:pt x="6252736" y="2105892"/>
                  <a:pt x="6252736" y="2105892"/>
                </a:cubicBezTo>
                <a:close/>
                <a:moveTo>
                  <a:pt x="7561975" y="1927694"/>
                </a:moveTo>
                <a:cubicBezTo>
                  <a:pt x="7563491" y="1927275"/>
                  <a:pt x="7568254" y="1927555"/>
                  <a:pt x="7574316" y="1928115"/>
                </a:cubicBezTo>
                <a:lnTo>
                  <a:pt x="7577114" y="1928374"/>
                </a:lnTo>
                <a:lnTo>
                  <a:pt x="7569121" y="1931466"/>
                </a:lnTo>
                <a:cubicBezTo>
                  <a:pt x="7562192" y="1929231"/>
                  <a:pt x="7560459" y="1928113"/>
                  <a:pt x="7561975" y="1927694"/>
                </a:cubicBezTo>
                <a:close/>
                <a:moveTo>
                  <a:pt x="6870728" y="1814699"/>
                </a:moveTo>
                <a:cubicBezTo>
                  <a:pt x="6868491" y="1815747"/>
                  <a:pt x="6867047" y="1818541"/>
                  <a:pt x="6867047" y="1824130"/>
                </a:cubicBezTo>
                <a:lnTo>
                  <a:pt x="6853190" y="1824130"/>
                </a:lnTo>
                <a:lnTo>
                  <a:pt x="6867047" y="1846493"/>
                </a:lnTo>
                <a:cubicBezTo>
                  <a:pt x="6867047" y="1846493"/>
                  <a:pt x="6867047" y="1846493"/>
                  <a:pt x="6867047" y="1824130"/>
                </a:cubicBezTo>
                <a:lnTo>
                  <a:pt x="6894763" y="1824130"/>
                </a:lnTo>
                <a:cubicBezTo>
                  <a:pt x="6892450" y="1824130"/>
                  <a:pt x="6885522" y="1818541"/>
                  <a:pt x="6879170" y="1815746"/>
                </a:cubicBezTo>
                <a:cubicBezTo>
                  <a:pt x="6875996" y="1814349"/>
                  <a:pt x="6872965" y="1813651"/>
                  <a:pt x="6870728" y="1814699"/>
                </a:cubicBezTo>
                <a:close/>
                <a:moveTo>
                  <a:pt x="6871670" y="1788351"/>
                </a:moveTo>
                <a:lnTo>
                  <a:pt x="6867047" y="1810715"/>
                </a:lnTo>
                <a:cubicBezTo>
                  <a:pt x="6867047" y="1810715"/>
                  <a:pt x="6890140" y="1783880"/>
                  <a:pt x="6871670" y="1788351"/>
                </a:cubicBezTo>
                <a:close/>
                <a:moveTo>
                  <a:pt x="8090737" y="1772556"/>
                </a:moveTo>
                <a:cubicBezTo>
                  <a:pt x="8098270" y="1771997"/>
                  <a:pt x="8106064" y="1772695"/>
                  <a:pt x="8114146" y="1774931"/>
                </a:cubicBezTo>
                <a:cubicBezTo>
                  <a:pt x="8109402" y="1818341"/>
                  <a:pt x="8071467" y="1851206"/>
                  <a:pt x="8026387" y="1850964"/>
                </a:cubicBezTo>
                <a:cubicBezTo>
                  <a:pt x="7998676" y="1846489"/>
                  <a:pt x="7961727" y="1873323"/>
                  <a:pt x="7961727" y="1873323"/>
                </a:cubicBezTo>
                <a:cubicBezTo>
                  <a:pt x="7998098" y="1842017"/>
                  <a:pt x="8038010" y="1776470"/>
                  <a:pt x="8090737" y="1772556"/>
                </a:cubicBezTo>
                <a:close/>
                <a:moveTo>
                  <a:pt x="8114584" y="1755858"/>
                </a:moveTo>
                <a:cubicBezTo>
                  <a:pt x="8119347" y="1755229"/>
                  <a:pt x="8125120" y="1755648"/>
                  <a:pt x="8130315" y="1756485"/>
                </a:cubicBezTo>
                <a:cubicBezTo>
                  <a:pt x="8140705" y="1758165"/>
                  <a:pt x="8148790" y="1761516"/>
                  <a:pt x="8141861" y="1761516"/>
                </a:cubicBezTo>
                <a:cubicBezTo>
                  <a:pt x="8128005" y="1761516"/>
                  <a:pt x="8104912" y="1761516"/>
                  <a:pt x="8104912" y="1761516"/>
                </a:cubicBezTo>
                <a:cubicBezTo>
                  <a:pt x="8106067" y="1758163"/>
                  <a:pt x="8109820" y="1756486"/>
                  <a:pt x="8114584" y="1755858"/>
                </a:cubicBezTo>
                <a:close/>
                <a:moveTo>
                  <a:pt x="6992223" y="1679535"/>
                </a:moveTo>
                <a:lnTo>
                  <a:pt x="6992981" y="1681995"/>
                </a:lnTo>
                <a:cubicBezTo>
                  <a:pt x="6993633" y="1684088"/>
                  <a:pt x="6993198" y="1682690"/>
                  <a:pt x="6992334" y="1679897"/>
                </a:cubicBezTo>
                <a:close/>
                <a:moveTo>
                  <a:pt x="7065731" y="1653689"/>
                </a:moveTo>
                <a:cubicBezTo>
                  <a:pt x="7068545" y="1654737"/>
                  <a:pt x="7070277" y="1657533"/>
                  <a:pt x="7070277" y="1663124"/>
                </a:cubicBezTo>
                <a:lnTo>
                  <a:pt x="7028707" y="1663124"/>
                </a:lnTo>
                <a:cubicBezTo>
                  <a:pt x="7035638" y="1663124"/>
                  <a:pt x="7046028" y="1657533"/>
                  <a:pt x="7054689" y="1654737"/>
                </a:cubicBezTo>
                <a:cubicBezTo>
                  <a:pt x="7059019" y="1653340"/>
                  <a:pt x="7062916" y="1652641"/>
                  <a:pt x="7065731" y="1653689"/>
                </a:cubicBezTo>
                <a:close/>
                <a:moveTo>
                  <a:pt x="7767733" y="1596042"/>
                </a:moveTo>
                <a:cubicBezTo>
                  <a:pt x="7767733" y="1596042"/>
                  <a:pt x="7767733" y="1618401"/>
                  <a:pt x="7767733" y="1618401"/>
                </a:cubicBezTo>
                <a:lnTo>
                  <a:pt x="7767733" y="1636292"/>
                </a:lnTo>
                <a:cubicBezTo>
                  <a:pt x="7781589" y="1649709"/>
                  <a:pt x="7767733" y="1596042"/>
                  <a:pt x="7767733" y="1596042"/>
                </a:cubicBezTo>
                <a:close/>
                <a:moveTo>
                  <a:pt x="8953462" y="1590220"/>
                </a:moveTo>
                <a:cubicBezTo>
                  <a:pt x="8954282" y="1590867"/>
                  <a:pt x="8954787" y="1592684"/>
                  <a:pt x="8954787" y="1596037"/>
                </a:cubicBezTo>
                <a:cubicBezTo>
                  <a:pt x="8954787" y="1622872"/>
                  <a:pt x="8954787" y="1622872"/>
                  <a:pt x="8954787" y="1622872"/>
                </a:cubicBezTo>
                <a:cubicBezTo>
                  <a:pt x="8930540" y="1636287"/>
                  <a:pt x="8942663" y="1599393"/>
                  <a:pt x="8950243" y="1591424"/>
                </a:cubicBezTo>
                <a:cubicBezTo>
                  <a:pt x="8951506" y="1590096"/>
                  <a:pt x="8952641" y="1589573"/>
                  <a:pt x="8953462" y="1590220"/>
                </a:cubicBezTo>
                <a:close/>
                <a:moveTo>
                  <a:pt x="8345828" y="1561345"/>
                </a:moveTo>
                <a:lnTo>
                  <a:pt x="8343795" y="1564176"/>
                </a:lnTo>
                <a:cubicBezTo>
                  <a:pt x="8335568" y="1572563"/>
                  <a:pt x="8326619" y="1578151"/>
                  <a:pt x="8317380" y="1578151"/>
                </a:cubicBezTo>
                <a:close/>
                <a:moveTo>
                  <a:pt x="6230074" y="1527766"/>
                </a:moveTo>
                <a:cubicBezTo>
                  <a:pt x="6225888" y="1527137"/>
                  <a:pt x="6220981" y="1527558"/>
                  <a:pt x="6216938" y="1528398"/>
                </a:cubicBezTo>
                <a:cubicBezTo>
                  <a:pt x="6208853" y="1530073"/>
                  <a:pt x="6204235" y="1533428"/>
                  <a:pt x="6215782" y="1533428"/>
                </a:cubicBezTo>
                <a:cubicBezTo>
                  <a:pt x="6238879" y="1533428"/>
                  <a:pt x="6238879" y="1533428"/>
                  <a:pt x="6238879" y="1533428"/>
                </a:cubicBezTo>
                <a:cubicBezTo>
                  <a:pt x="6237724" y="1530073"/>
                  <a:pt x="6234260" y="1528395"/>
                  <a:pt x="6230074" y="1527766"/>
                </a:cubicBezTo>
                <a:close/>
                <a:moveTo>
                  <a:pt x="6124849" y="1498558"/>
                </a:moveTo>
                <a:cubicBezTo>
                  <a:pt x="6124850" y="1500445"/>
                  <a:pt x="6132644" y="1515538"/>
                  <a:pt x="6132644" y="1515538"/>
                </a:cubicBezTo>
                <a:lnTo>
                  <a:pt x="6128023" y="1502121"/>
                </a:lnTo>
                <a:cubicBezTo>
                  <a:pt x="6125714" y="1498767"/>
                  <a:pt x="6124849" y="1497929"/>
                  <a:pt x="6124849" y="1498558"/>
                </a:cubicBezTo>
                <a:close/>
                <a:moveTo>
                  <a:pt x="6275179" y="1481785"/>
                </a:moveTo>
                <a:lnTo>
                  <a:pt x="6274642" y="1486606"/>
                </a:lnTo>
                <a:lnTo>
                  <a:pt x="6267170" y="1501562"/>
                </a:lnTo>
                <a:cubicBezTo>
                  <a:pt x="6264283" y="1507711"/>
                  <a:pt x="6264283" y="1515537"/>
                  <a:pt x="6275829" y="1528953"/>
                </a:cubicBezTo>
                <a:cubicBezTo>
                  <a:pt x="6273519" y="1515537"/>
                  <a:pt x="6273519" y="1501002"/>
                  <a:pt x="6274096" y="1491499"/>
                </a:cubicBezTo>
                <a:lnTo>
                  <a:pt x="6274642" y="1486606"/>
                </a:lnTo>
                <a:lnTo>
                  <a:pt x="6275829" y="1484230"/>
                </a:lnTo>
                <a:cubicBezTo>
                  <a:pt x="6275829" y="1480876"/>
                  <a:pt x="6275540" y="1480317"/>
                  <a:pt x="6275179" y="1481785"/>
                </a:cubicBezTo>
                <a:close/>
                <a:moveTo>
                  <a:pt x="8070845" y="1475846"/>
                </a:moveTo>
                <a:cubicBezTo>
                  <a:pt x="8069116" y="1483112"/>
                  <a:pt x="8065649" y="1497645"/>
                  <a:pt x="8077196" y="1511065"/>
                </a:cubicBezTo>
                <a:cubicBezTo>
                  <a:pt x="8077196" y="1511065"/>
                  <a:pt x="8077196" y="1511065"/>
                  <a:pt x="8074311" y="1507151"/>
                </a:cubicBezTo>
                <a:lnTo>
                  <a:pt x="8056512" y="1483025"/>
                </a:lnTo>
                <a:close/>
                <a:moveTo>
                  <a:pt x="9152177" y="1445588"/>
                </a:moveTo>
                <a:cubicBezTo>
                  <a:pt x="9155714" y="1444538"/>
                  <a:pt x="9158021" y="1447333"/>
                  <a:pt x="9158021" y="1457395"/>
                </a:cubicBezTo>
                <a:cubicBezTo>
                  <a:pt x="9158021" y="1497650"/>
                  <a:pt x="9121069" y="1564732"/>
                  <a:pt x="9093356" y="1533428"/>
                </a:cubicBezTo>
                <a:cubicBezTo>
                  <a:pt x="9065643" y="1502121"/>
                  <a:pt x="9070261" y="1502121"/>
                  <a:pt x="9093356" y="1502121"/>
                </a:cubicBezTo>
                <a:cubicBezTo>
                  <a:pt x="9116449" y="1502121"/>
                  <a:pt x="9144162" y="1537899"/>
                  <a:pt x="9116449" y="1502121"/>
                </a:cubicBezTo>
                <a:cubicBezTo>
                  <a:pt x="9088738" y="1466342"/>
                  <a:pt x="9116449" y="1466342"/>
                  <a:pt x="9116449" y="1466342"/>
                </a:cubicBezTo>
                <a:cubicBezTo>
                  <a:pt x="9119916" y="1486468"/>
                  <a:pt x="9141565" y="1448729"/>
                  <a:pt x="9152177" y="1445588"/>
                </a:cubicBezTo>
                <a:close/>
                <a:moveTo>
                  <a:pt x="6109548" y="1439507"/>
                </a:moveTo>
                <a:cubicBezTo>
                  <a:pt x="6109548" y="1466342"/>
                  <a:pt x="6049504" y="1439507"/>
                  <a:pt x="6077219" y="1466342"/>
                </a:cubicBezTo>
                <a:cubicBezTo>
                  <a:pt x="6104930" y="1493174"/>
                  <a:pt x="6109548" y="1466342"/>
                  <a:pt x="6132644" y="1466342"/>
                </a:cubicBezTo>
                <a:lnTo>
                  <a:pt x="6137262" y="1452927"/>
                </a:lnTo>
                <a:cubicBezTo>
                  <a:pt x="6141880" y="1448451"/>
                  <a:pt x="6109548" y="1439507"/>
                  <a:pt x="6109548" y="1439507"/>
                </a:cubicBezTo>
                <a:close/>
                <a:moveTo>
                  <a:pt x="8175178" y="1439126"/>
                </a:moveTo>
                <a:lnTo>
                  <a:pt x="8174772" y="1440205"/>
                </a:lnTo>
                <a:lnTo>
                  <a:pt x="8174673" y="1439321"/>
                </a:lnTo>
                <a:close/>
                <a:moveTo>
                  <a:pt x="6169596" y="1430561"/>
                </a:moveTo>
                <a:cubicBezTo>
                  <a:pt x="6164975" y="1428328"/>
                  <a:pt x="6158047" y="1437272"/>
                  <a:pt x="6152272" y="1443980"/>
                </a:cubicBezTo>
                <a:lnTo>
                  <a:pt x="6141880" y="1443980"/>
                </a:lnTo>
                <a:cubicBezTo>
                  <a:pt x="6141880" y="1449571"/>
                  <a:pt x="6143036" y="1451247"/>
                  <a:pt x="6144912" y="1450689"/>
                </a:cubicBezTo>
                <a:lnTo>
                  <a:pt x="6152272" y="1443980"/>
                </a:lnTo>
                <a:lnTo>
                  <a:pt x="6162090" y="1443980"/>
                </a:lnTo>
                <a:cubicBezTo>
                  <a:pt x="6164978" y="1443980"/>
                  <a:pt x="6164978" y="1443980"/>
                  <a:pt x="6164978" y="1443980"/>
                </a:cubicBezTo>
                <a:close/>
                <a:moveTo>
                  <a:pt x="8180025" y="1428480"/>
                </a:moveTo>
                <a:lnTo>
                  <a:pt x="8182857" y="1436151"/>
                </a:lnTo>
                <a:lnTo>
                  <a:pt x="8175178" y="1439126"/>
                </a:lnTo>
                <a:lnTo>
                  <a:pt x="8178813" y="1429443"/>
                </a:lnTo>
                <a:close/>
                <a:moveTo>
                  <a:pt x="8454103" y="1426456"/>
                </a:moveTo>
                <a:cubicBezTo>
                  <a:pt x="8455294" y="1426509"/>
                  <a:pt x="8455943" y="1427766"/>
                  <a:pt x="8455943" y="1430561"/>
                </a:cubicBezTo>
                <a:cubicBezTo>
                  <a:pt x="8455943" y="1452927"/>
                  <a:pt x="8455943" y="1452927"/>
                  <a:pt x="8455943" y="1452927"/>
                </a:cubicBezTo>
                <a:cubicBezTo>
                  <a:pt x="8455943" y="1502121"/>
                  <a:pt x="8469802" y="1502121"/>
                  <a:pt x="8455943" y="1502121"/>
                </a:cubicBezTo>
                <a:cubicBezTo>
                  <a:pt x="8442091" y="1502121"/>
                  <a:pt x="8409757" y="1479759"/>
                  <a:pt x="8409757" y="1502121"/>
                </a:cubicBezTo>
                <a:cubicBezTo>
                  <a:pt x="8409757" y="1524484"/>
                  <a:pt x="8442091" y="1506594"/>
                  <a:pt x="8409757" y="1524484"/>
                </a:cubicBezTo>
                <a:cubicBezTo>
                  <a:pt x="8393592" y="1533428"/>
                  <a:pt x="8370495" y="1546843"/>
                  <a:pt x="8351445" y="1558025"/>
                </a:cubicBezTo>
                <a:lnTo>
                  <a:pt x="8345828" y="1561345"/>
                </a:lnTo>
                <a:lnTo>
                  <a:pt x="8365881" y="1533428"/>
                </a:lnTo>
                <a:cubicBezTo>
                  <a:pt x="8378584" y="1511065"/>
                  <a:pt x="8386664" y="1488706"/>
                  <a:pt x="8386664" y="1488706"/>
                </a:cubicBezTo>
                <a:cubicBezTo>
                  <a:pt x="8407449" y="1485348"/>
                  <a:pt x="8436027" y="1441745"/>
                  <a:pt x="8449014" y="1429583"/>
                </a:cubicBezTo>
                <a:cubicBezTo>
                  <a:pt x="8451179" y="1427556"/>
                  <a:pt x="8452912" y="1426404"/>
                  <a:pt x="8454103" y="1426456"/>
                </a:cubicBezTo>
                <a:close/>
                <a:moveTo>
                  <a:pt x="7165183" y="1410017"/>
                </a:moveTo>
                <a:cubicBezTo>
                  <a:pt x="7151109" y="1416308"/>
                  <a:pt x="7133791" y="1443980"/>
                  <a:pt x="7158040" y="1443980"/>
                </a:cubicBezTo>
                <a:cubicBezTo>
                  <a:pt x="7190369" y="1443980"/>
                  <a:pt x="7190369" y="1443980"/>
                  <a:pt x="7190369" y="1443980"/>
                </a:cubicBezTo>
                <a:lnTo>
                  <a:pt x="7176515" y="1412672"/>
                </a:lnTo>
                <a:cubicBezTo>
                  <a:pt x="7174205" y="1408199"/>
                  <a:pt x="7169874" y="1407921"/>
                  <a:pt x="7165183" y="1410017"/>
                </a:cubicBezTo>
                <a:close/>
                <a:moveTo>
                  <a:pt x="6659196" y="1367949"/>
                </a:moveTo>
                <a:lnTo>
                  <a:pt x="6659544" y="1368732"/>
                </a:lnTo>
                <a:lnTo>
                  <a:pt x="6659298" y="1368628"/>
                </a:lnTo>
                <a:close/>
                <a:moveTo>
                  <a:pt x="7347772" y="1361030"/>
                </a:moveTo>
                <a:cubicBezTo>
                  <a:pt x="7347411" y="1361239"/>
                  <a:pt x="7347411" y="1363476"/>
                  <a:pt x="7347411" y="1367949"/>
                </a:cubicBezTo>
                <a:lnTo>
                  <a:pt x="7347411" y="1389193"/>
                </a:lnTo>
                <a:cubicBezTo>
                  <a:pt x="7347411" y="1392549"/>
                  <a:pt x="7347411" y="1399257"/>
                  <a:pt x="7347411" y="1399257"/>
                </a:cubicBezTo>
                <a:lnTo>
                  <a:pt x="7344879" y="1401597"/>
                </a:lnTo>
                <a:lnTo>
                  <a:pt x="7319700" y="1403728"/>
                </a:lnTo>
                <a:lnTo>
                  <a:pt x="7326018" y="1419026"/>
                </a:lnTo>
                <a:lnTo>
                  <a:pt x="7322008" y="1422737"/>
                </a:lnTo>
                <a:cubicBezTo>
                  <a:pt x="7309305" y="1426092"/>
                  <a:pt x="7296602" y="1426092"/>
                  <a:pt x="7296602" y="1426092"/>
                </a:cubicBezTo>
                <a:cubicBezTo>
                  <a:pt x="7296602" y="1432798"/>
                  <a:pt x="7287366" y="1442863"/>
                  <a:pt x="7282746" y="1451247"/>
                </a:cubicBezTo>
                <a:lnTo>
                  <a:pt x="7292501" y="1461871"/>
                </a:lnTo>
                <a:lnTo>
                  <a:pt x="7278127" y="1461871"/>
                </a:lnTo>
                <a:lnTo>
                  <a:pt x="7274803" y="1466342"/>
                </a:lnTo>
                <a:lnTo>
                  <a:pt x="7268891" y="1466342"/>
                </a:lnTo>
                <a:cubicBezTo>
                  <a:pt x="7268891" y="1435036"/>
                  <a:pt x="7245798" y="1466342"/>
                  <a:pt x="7236560" y="1466342"/>
                </a:cubicBezTo>
                <a:lnTo>
                  <a:pt x="7244641" y="1466342"/>
                </a:lnTo>
                <a:cubicBezTo>
                  <a:pt x="7251570" y="1466342"/>
                  <a:pt x="7259653" y="1466342"/>
                  <a:pt x="7259653" y="1466342"/>
                </a:cubicBezTo>
                <a:lnTo>
                  <a:pt x="7268891" y="1466342"/>
                </a:lnTo>
                <a:cubicBezTo>
                  <a:pt x="7268891" y="1497650"/>
                  <a:pt x="7245798" y="1497650"/>
                  <a:pt x="7245798" y="1497650"/>
                </a:cubicBezTo>
                <a:cubicBezTo>
                  <a:pt x="7234252" y="1511065"/>
                  <a:pt x="7228475" y="1517776"/>
                  <a:pt x="7225590" y="1521126"/>
                </a:cubicBezTo>
                <a:lnTo>
                  <a:pt x="7224287" y="1522645"/>
                </a:lnTo>
                <a:lnTo>
                  <a:pt x="7223212" y="1523229"/>
                </a:lnTo>
                <a:lnTo>
                  <a:pt x="7231362" y="1503238"/>
                </a:lnTo>
                <a:cubicBezTo>
                  <a:pt x="7234252" y="1493174"/>
                  <a:pt x="7234252" y="1486468"/>
                  <a:pt x="7222701" y="1502121"/>
                </a:cubicBezTo>
                <a:cubicBezTo>
                  <a:pt x="7199608" y="1533428"/>
                  <a:pt x="7199608" y="1533428"/>
                  <a:pt x="7199608" y="1533428"/>
                </a:cubicBezTo>
                <a:cubicBezTo>
                  <a:pt x="7171892" y="1555787"/>
                  <a:pt x="7176515" y="1479759"/>
                  <a:pt x="7171892" y="1533428"/>
                </a:cubicBezTo>
                <a:cubicBezTo>
                  <a:pt x="7167276" y="1587095"/>
                  <a:pt x="7111849" y="1622877"/>
                  <a:pt x="7084134" y="1613930"/>
                </a:cubicBezTo>
                <a:cubicBezTo>
                  <a:pt x="7056423" y="1604986"/>
                  <a:pt x="7088756" y="1640765"/>
                  <a:pt x="7056423" y="1640765"/>
                </a:cubicBezTo>
                <a:lnTo>
                  <a:pt x="7032026" y="1627879"/>
                </a:lnTo>
                <a:lnTo>
                  <a:pt x="7024065" y="1640625"/>
                </a:lnTo>
                <a:lnTo>
                  <a:pt x="7024089" y="1640765"/>
                </a:lnTo>
                <a:lnTo>
                  <a:pt x="7023630" y="1641322"/>
                </a:lnTo>
                <a:lnTo>
                  <a:pt x="7022935" y="1642440"/>
                </a:lnTo>
                <a:cubicBezTo>
                  <a:pt x="7020624" y="1653062"/>
                  <a:pt x="7021778" y="1663124"/>
                  <a:pt x="7028707" y="1663124"/>
                </a:cubicBezTo>
                <a:lnTo>
                  <a:pt x="7005708" y="1663124"/>
                </a:lnTo>
                <a:lnTo>
                  <a:pt x="6992223" y="1679535"/>
                </a:lnTo>
                <a:lnTo>
                  <a:pt x="6979054" y="1695552"/>
                </a:lnTo>
                <a:cubicBezTo>
                  <a:pt x="6953654" y="1708967"/>
                  <a:pt x="6927094" y="1716793"/>
                  <a:pt x="6927094" y="1716793"/>
                </a:cubicBezTo>
                <a:cubicBezTo>
                  <a:pt x="6908619" y="1703378"/>
                  <a:pt x="6894763" y="1752572"/>
                  <a:pt x="6862429" y="1743628"/>
                </a:cubicBezTo>
                <a:cubicBezTo>
                  <a:pt x="6830097" y="1734681"/>
                  <a:pt x="6779288" y="1774936"/>
                  <a:pt x="6802381" y="1774936"/>
                </a:cubicBezTo>
                <a:lnTo>
                  <a:pt x="6815737" y="1774936"/>
                </a:lnTo>
                <a:cubicBezTo>
                  <a:pt x="6814654" y="1774936"/>
                  <a:pt x="6815374" y="1774936"/>
                  <a:pt x="6816815" y="1774936"/>
                </a:cubicBezTo>
                <a:lnTo>
                  <a:pt x="6825479" y="1774936"/>
                </a:lnTo>
                <a:cubicBezTo>
                  <a:pt x="6843954" y="1779407"/>
                  <a:pt x="6885522" y="1748101"/>
                  <a:pt x="6885522" y="1748101"/>
                </a:cubicBezTo>
                <a:cubicBezTo>
                  <a:pt x="6917856" y="1748101"/>
                  <a:pt x="6968664" y="1689959"/>
                  <a:pt x="6996375" y="1748101"/>
                </a:cubicBezTo>
                <a:cubicBezTo>
                  <a:pt x="7019473" y="1736173"/>
                  <a:pt x="7047184" y="1736173"/>
                  <a:pt x="7070279" y="1748101"/>
                </a:cubicBezTo>
                <a:cubicBezTo>
                  <a:pt x="7070279" y="1716793"/>
                  <a:pt x="7051804" y="1694434"/>
                  <a:pt x="7070279" y="1716793"/>
                </a:cubicBezTo>
                <a:cubicBezTo>
                  <a:pt x="7088756" y="1739157"/>
                  <a:pt x="7107231" y="1685488"/>
                  <a:pt x="7134942" y="1685488"/>
                </a:cubicBezTo>
                <a:cubicBezTo>
                  <a:pt x="7162658" y="1685488"/>
                  <a:pt x="7130324" y="1707849"/>
                  <a:pt x="7162658" y="1685488"/>
                </a:cubicBezTo>
                <a:cubicBezTo>
                  <a:pt x="7194990" y="1663124"/>
                  <a:pt x="7273509" y="1631821"/>
                  <a:pt x="7259653" y="1613930"/>
                </a:cubicBezTo>
                <a:cubicBezTo>
                  <a:pt x="7245798" y="1596042"/>
                  <a:pt x="7278127" y="1591566"/>
                  <a:pt x="7287366" y="1573678"/>
                </a:cubicBezTo>
                <a:cubicBezTo>
                  <a:pt x="7296602" y="1555787"/>
                  <a:pt x="7347411" y="1524484"/>
                  <a:pt x="7370509" y="1524484"/>
                </a:cubicBezTo>
                <a:cubicBezTo>
                  <a:pt x="7388984" y="1524484"/>
                  <a:pt x="7467503" y="1502121"/>
                  <a:pt x="7425936" y="1493174"/>
                </a:cubicBezTo>
                <a:cubicBezTo>
                  <a:pt x="7384363" y="1484230"/>
                  <a:pt x="7462885" y="1443980"/>
                  <a:pt x="7425936" y="1439507"/>
                </a:cubicBezTo>
                <a:cubicBezTo>
                  <a:pt x="7388984" y="1435036"/>
                  <a:pt x="7416695" y="1475286"/>
                  <a:pt x="7388984" y="1475286"/>
                </a:cubicBezTo>
                <a:cubicBezTo>
                  <a:pt x="7361268" y="1475286"/>
                  <a:pt x="7361268" y="1475286"/>
                  <a:pt x="7361268" y="1475286"/>
                </a:cubicBezTo>
                <a:cubicBezTo>
                  <a:pt x="7306833" y="1486390"/>
                  <a:pt x="7257014" y="1512844"/>
                  <a:pt x="7218083" y="1551317"/>
                </a:cubicBezTo>
                <a:cubicBezTo>
                  <a:pt x="7199608" y="1551317"/>
                  <a:pt x="7171892" y="1551317"/>
                  <a:pt x="7171892" y="1551317"/>
                </a:cubicBezTo>
                <a:lnTo>
                  <a:pt x="7223212" y="1523229"/>
                </a:lnTo>
                <a:lnTo>
                  <a:pt x="7222701" y="1524484"/>
                </a:lnTo>
                <a:lnTo>
                  <a:pt x="7224287" y="1522645"/>
                </a:lnTo>
                <a:lnTo>
                  <a:pt x="7278127" y="1493174"/>
                </a:lnTo>
                <a:cubicBezTo>
                  <a:pt x="7278127" y="1490939"/>
                  <a:pt x="7271199" y="1483112"/>
                  <a:pt x="7267737" y="1475846"/>
                </a:cubicBezTo>
                <a:lnTo>
                  <a:pt x="7274803" y="1466342"/>
                </a:lnTo>
                <a:lnTo>
                  <a:pt x="7296602" y="1466342"/>
                </a:lnTo>
                <a:lnTo>
                  <a:pt x="7292501" y="1461871"/>
                </a:lnTo>
                <a:lnTo>
                  <a:pt x="7328936" y="1461871"/>
                </a:lnTo>
                <a:cubicBezTo>
                  <a:pt x="7328936" y="1457395"/>
                  <a:pt x="7328936" y="1426092"/>
                  <a:pt x="7328936" y="1426092"/>
                </a:cubicBezTo>
                <a:lnTo>
                  <a:pt x="7326018" y="1419026"/>
                </a:lnTo>
                <a:lnTo>
                  <a:pt x="7344879" y="1401597"/>
                </a:lnTo>
                <a:lnTo>
                  <a:pt x="7347411" y="1401384"/>
                </a:lnTo>
                <a:lnTo>
                  <a:pt x="7366448" y="1399774"/>
                </a:lnTo>
                <a:lnTo>
                  <a:pt x="7370509" y="1408201"/>
                </a:lnTo>
                <a:cubicBezTo>
                  <a:pt x="7382055" y="1428325"/>
                  <a:pt x="7388984" y="1422737"/>
                  <a:pt x="7396491" y="1412115"/>
                </a:cubicBezTo>
                <a:lnTo>
                  <a:pt x="7409107" y="1400851"/>
                </a:lnTo>
                <a:lnTo>
                  <a:pt x="7449028" y="1403728"/>
                </a:lnTo>
                <a:cubicBezTo>
                  <a:pt x="7472121" y="1408201"/>
                  <a:pt x="7472121" y="1430561"/>
                  <a:pt x="7472121" y="1430561"/>
                </a:cubicBezTo>
                <a:cubicBezTo>
                  <a:pt x="7475841" y="1415873"/>
                  <a:pt x="7475841" y="1400532"/>
                  <a:pt x="7472121" y="1385838"/>
                </a:cubicBezTo>
                <a:lnTo>
                  <a:pt x="7436326" y="1385838"/>
                </a:lnTo>
                <a:cubicBezTo>
                  <a:pt x="7432864" y="1385838"/>
                  <a:pt x="7425936" y="1385838"/>
                  <a:pt x="7425936" y="1385838"/>
                </a:cubicBezTo>
                <a:lnTo>
                  <a:pt x="7409107" y="1400851"/>
                </a:lnTo>
                <a:lnTo>
                  <a:pt x="7379166" y="1398695"/>
                </a:lnTo>
                <a:lnTo>
                  <a:pt x="7366448" y="1399774"/>
                </a:lnTo>
                <a:lnTo>
                  <a:pt x="7350301" y="1366272"/>
                </a:lnTo>
                <a:cubicBezTo>
                  <a:pt x="7348856" y="1362637"/>
                  <a:pt x="7348134" y="1360820"/>
                  <a:pt x="7347772" y="1361030"/>
                </a:cubicBezTo>
                <a:close/>
                <a:moveTo>
                  <a:pt x="7233095" y="1352574"/>
                </a:moveTo>
                <a:cubicBezTo>
                  <a:pt x="7230208" y="1352574"/>
                  <a:pt x="7227321" y="1354531"/>
                  <a:pt x="7225013" y="1357885"/>
                </a:cubicBezTo>
                <a:cubicBezTo>
                  <a:pt x="7220395" y="1364596"/>
                  <a:pt x="7218083" y="1376894"/>
                  <a:pt x="7222701" y="1390313"/>
                </a:cubicBezTo>
                <a:cubicBezTo>
                  <a:pt x="7231942" y="1417146"/>
                  <a:pt x="7255035" y="1390313"/>
                  <a:pt x="7255035" y="1390313"/>
                </a:cubicBezTo>
                <a:lnTo>
                  <a:pt x="7241178" y="1359003"/>
                </a:lnTo>
                <a:cubicBezTo>
                  <a:pt x="7238869" y="1354531"/>
                  <a:pt x="7235982" y="1352574"/>
                  <a:pt x="7233095" y="1352574"/>
                </a:cubicBezTo>
                <a:close/>
                <a:moveTo>
                  <a:pt x="7841634" y="1341115"/>
                </a:moveTo>
                <a:lnTo>
                  <a:pt x="7841634" y="1345588"/>
                </a:lnTo>
                <a:cubicBezTo>
                  <a:pt x="7850873" y="1363479"/>
                  <a:pt x="7887825" y="1341115"/>
                  <a:pt x="7864730" y="1341115"/>
                </a:cubicBezTo>
                <a:cubicBezTo>
                  <a:pt x="7841634" y="1341115"/>
                  <a:pt x="7864730" y="1341115"/>
                  <a:pt x="7841634" y="1341115"/>
                </a:cubicBezTo>
                <a:close/>
                <a:moveTo>
                  <a:pt x="6714625" y="1341115"/>
                </a:moveTo>
                <a:lnTo>
                  <a:pt x="6728480" y="1372423"/>
                </a:lnTo>
                <a:cubicBezTo>
                  <a:pt x="6728480" y="1372423"/>
                  <a:pt x="6728480" y="1372423"/>
                  <a:pt x="6751577" y="1372423"/>
                </a:cubicBezTo>
                <a:cubicBezTo>
                  <a:pt x="6774670" y="1372423"/>
                  <a:pt x="6710005" y="1345588"/>
                  <a:pt x="6714625" y="1341115"/>
                </a:cubicBezTo>
                <a:close/>
                <a:moveTo>
                  <a:pt x="6392314" y="1339925"/>
                </a:moveTo>
                <a:cubicBezTo>
                  <a:pt x="6396501" y="1339296"/>
                  <a:pt x="6399965" y="1339715"/>
                  <a:pt x="6402852" y="1340552"/>
                </a:cubicBezTo>
                <a:cubicBezTo>
                  <a:pt x="6408624" y="1342230"/>
                  <a:pt x="6412091" y="1345586"/>
                  <a:pt x="6414398" y="1345586"/>
                </a:cubicBezTo>
                <a:cubicBezTo>
                  <a:pt x="6419016" y="1345586"/>
                  <a:pt x="6377446" y="1345586"/>
                  <a:pt x="6377446" y="1345586"/>
                </a:cubicBezTo>
                <a:cubicBezTo>
                  <a:pt x="6383220" y="1342231"/>
                  <a:pt x="6388128" y="1340554"/>
                  <a:pt x="6392314" y="1339925"/>
                </a:cubicBezTo>
                <a:close/>
                <a:moveTo>
                  <a:pt x="6515345" y="1339708"/>
                </a:moveTo>
                <a:cubicBezTo>
                  <a:pt x="6534920" y="1344048"/>
                  <a:pt x="6550075" y="1395902"/>
                  <a:pt x="6529868" y="1372418"/>
                </a:cubicBezTo>
                <a:cubicBezTo>
                  <a:pt x="6506775" y="1345586"/>
                  <a:pt x="6506775" y="1372418"/>
                  <a:pt x="6506775" y="1372418"/>
                </a:cubicBezTo>
                <a:cubicBezTo>
                  <a:pt x="6506775" y="1376894"/>
                  <a:pt x="6483677" y="1354530"/>
                  <a:pt x="6506775" y="1341115"/>
                </a:cubicBezTo>
                <a:cubicBezTo>
                  <a:pt x="6509662" y="1339437"/>
                  <a:pt x="6512548" y="1339088"/>
                  <a:pt x="6515345" y="1339708"/>
                </a:cubicBezTo>
                <a:close/>
                <a:moveTo>
                  <a:pt x="6650177" y="1333947"/>
                </a:moveTo>
                <a:lnTo>
                  <a:pt x="6652430" y="1336854"/>
                </a:lnTo>
                <a:lnTo>
                  <a:pt x="6652565" y="1337291"/>
                </a:lnTo>
                <a:lnTo>
                  <a:pt x="6649383" y="1338319"/>
                </a:lnTo>
                <a:close/>
                <a:moveTo>
                  <a:pt x="7305356" y="1326169"/>
                </a:moveTo>
                <a:lnTo>
                  <a:pt x="7304110" y="1331613"/>
                </a:lnTo>
                <a:lnTo>
                  <a:pt x="7304040" y="1332171"/>
                </a:lnTo>
                <a:lnTo>
                  <a:pt x="7301225" y="1332171"/>
                </a:lnTo>
                <a:close/>
                <a:moveTo>
                  <a:pt x="6488300" y="1323224"/>
                </a:moveTo>
                <a:cubicBezTo>
                  <a:pt x="6516011" y="1323224"/>
                  <a:pt x="6488300" y="1323224"/>
                  <a:pt x="6488300" y="1350059"/>
                </a:cubicBezTo>
                <a:lnTo>
                  <a:pt x="6488300" y="1346146"/>
                </a:lnTo>
                <a:close/>
                <a:moveTo>
                  <a:pt x="6652524" y="1321068"/>
                </a:moveTo>
                <a:lnTo>
                  <a:pt x="6659196" y="1323224"/>
                </a:lnTo>
                <a:lnTo>
                  <a:pt x="6659196" y="1330097"/>
                </a:lnTo>
                <a:lnTo>
                  <a:pt x="6654578" y="1336644"/>
                </a:lnTo>
                <a:lnTo>
                  <a:pt x="6652729" y="1337238"/>
                </a:lnTo>
                <a:lnTo>
                  <a:pt x="6652430" y="1336854"/>
                </a:lnTo>
                <a:lnTo>
                  <a:pt x="6650689" y="1331150"/>
                </a:lnTo>
                <a:close/>
                <a:moveTo>
                  <a:pt x="6485529" y="1318756"/>
                </a:moveTo>
                <a:lnTo>
                  <a:pt x="6488300" y="1318756"/>
                </a:lnTo>
                <a:lnTo>
                  <a:pt x="6488300" y="1323224"/>
                </a:lnTo>
                <a:close/>
                <a:moveTo>
                  <a:pt x="7257922" y="1318751"/>
                </a:moveTo>
                <a:cubicBezTo>
                  <a:pt x="7255035" y="1323224"/>
                  <a:pt x="7255035" y="1332171"/>
                  <a:pt x="7255035" y="1332171"/>
                </a:cubicBezTo>
                <a:lnTo>
                  <a:pt x="7262282" y="1321648"/>
                </a:lnTo>
                <a:lnTo>
                  <a:pt x="7265446" y="1323750"/>
                </a:lnTo>
                <a:lnTo>
                  <a:pt x="7272932" y="1355647"/>
                </a:lnTo>
                <a:cubicBezTo>
                  <a:pt x="7275820" y="1369067"/>
                  <a:pt x="7278127" y="1379131"/>
                  <a:pt x="7278127" y="1372423"/>
                </a:cubicBezTo>
                <a:cubicBezTo>
                  <a:pt x="7278127" y="1359003"/>
                  <a:pt x="7301225" y="1367949"/>
                  <a:pt x="7278127" y="1332171"/>
                </a:cubicBezTo>
                <a:lnTo>
                  <a:pt x="7265446" y="1323750"/>
                </a:lnTo>
                <a:lnTo>
                  <a:pt x="7264273" y="1318756"/>
                </a:lnTo>
                <a:lnTo>
                  <a:pt x="7262282" y="1321648"/>
                </a:lnTo>
                <a:close/>
                <a:moveTo>
                  <a:pt x="7307070" y="1318683"/>
                </a:moveTo>
                <a:cubicBezTo>
                  <a:pt x="7308154" y="1315958"/>
                  <a:pt x="7309307" y="1315398"/>
                  <a:pt x="7310461" y="1318756"/>
                </a:cubicBezTo>
                <a:lnTo>
                  <a:pt x="7305356" y="1326169"/>
                </a:lnTo>
                <a:close/>
                <a:moveTo>
                  <a:pt x="6483103" y="1314843"/>
                </a:moveTo>
                <a:lnTo>
                  <a:pt x="6485529" y="1318756"/>
                </a:lnTo>
                <a:lnTo>
                  <a:pt x="6472589" y="1318756"/>
                </a:lnTo>
                <a:close/>
                <a:moveTo>
                  <a:pt x="6372826" y="1314280"/>
                </a:moveTo>
                <a:cubicBezTo>
                  <a:pt x="6372826" y="1329933"/>
                  <a:pt x="6372826" y="1329933"/>
                  <a:pt x="6369941" y="1326020"/>
                </a:cubicBezTo>
                <a:lnTo>
                  <a:pt x="6368669" y="1325281"/>
                </a:lnTo>
                <a:close/>
                <a:moveTo>
                  <a:pt x="7287366" y="1300865"/>
                </a:moveTo>
                <a:lnTo>
                  <a:pt x="7301225" y="1332171"/>
                </a:lnTo>
                <a:cubicBezTo>
                  <a:pt x="7301225" y="1332171"/>
                  <a:pt x="7301225" y="1354532"/>
                  <a:pt x="7301225" y="1354532"/>
                </a:cubicBezTo>
                <a:lnTo>
                  <a:pt x="7304040" y="1332171"/>
                </a:lnTo>
                <a:lnTo>
                  <a:pt x="7333554" y="1332171"/>
                </a:lnTo>
                <a:cubicBezTo>
                  <a:pt x="7333557" y="1332171"/>
                  <a:pt x="7296602" y="1305336"/>
                  <a:pt x="7287366" y="1300865"/>
                </a:cubicBezTo>
                <a:close/>
                <a:moveTo>
                  <a:pt x="6409775" y="1300865"/>
                </a:moveTo>
                <a:lnTo>
                  <a:pt x="6409780" y="1300877"/>
                </a:lnTo>
                <a:lnTo>
                  <a:pt x="6409780" y="1300865"/>
                </a:lnTo>
                <a:close/>
                <a:moveTo>
                  <a:pt x="7700902" y="1299885"/>
                </a:moveTo>
                <a:cubicBezTo>
                  <a:pt x="7672756" y="1293596"/>
                  <a:pt x="7640714" y="1318756"/>
                  <a:pt x="7647640" y="1318756"/>
                </a:cubicBezTo>
                <a:cubicBezTo>
                  <a:pt x="7656879" y="1318756"/>
                  <a:pt x="7684590" y="1318756"/>
                  <a:pt x="7684590" y="1318756"/>
                </a:cubicBezTo>
                <a:lnTo>
                  <a:pt x="7726163" y="1318756"/>
                </a:lnTo>
                <a:cubicBezTo>
                  <a:pt x="7719234" y="1307574"/>
                  <a:pt x="7710285" y="1301983"/>
                  <a:pt x="7700902" y="1299885"/>
                </a:cubicBezTo>
                <a:close/>
                <a:moveTo>
                  <a:pt x="6654216" y="1298487"/>
                </a:moveTo>
                <a:cubicBezTo>
                  <a:pt x="6654578" y="1299745"/>
                  <a:pt x="6654578" y="1303101"/>
                  <a:pt x="6654578" y="1309809"/>
                </a:cubicBezTo>
                <a:lnTo>
                  <a:pt x="6652524" y="1321068"/>
                </a:lnTo>
                <a:lnTo>
                  <a:pt x="6647070" y="1319311"/>
                </a:lnTo>
                <a:lnTo>
                  <a:pt x="6650689" y="1331150"/>
                </a:lnTo>
                <a:lnTo>
                  <a:pt x="6650177" y="1333947"/>
                </a:lnTo>
                <a:lnTo>
                  <a:pt x="6631485" y="1309809"/>
                </a:lnTo>
                <a:cubicBezTo>
                  <a:pt x="6643032" y="1309809"/>
                  <a:pt x="6648804" y="1303103"/>
                  <a:pt x="6651693" y="1299747"/>
                </a:cubicBezTo>
                <a:cubicBezTo>
                  <a:pt x="6653134" y="1298070"/>
                  <a:pt x="6653856" y="1297230"/>
                  <a:pt x="6654216" y="1298487"/>
                </a:cubicBezTo>
                <a:close/>
                <a:moveTo>
                  <a:pt x="6104930" y="1282975"/>
                </a:moveTo>
                <a:lnTo>
                  <a:pt x="6101852" y="1291921"/>
                </a:lnTo>
                <a:lnTo>
                  <a:pt x="6095694" y="1291921"/>
                </a:lnTo>
                <a:lnTo>
                  <a:pt x="6100143" y="1283308"/>
                </a:lnTo>
                <a:close/>
                <a:moveTo>
                  <a:pt x="7800064" y="1274030"/>
                </a:moveTo>
                <a:lnTo>
                  <a:pt x="7800064" y="1278501"/>
                </a:lnTo>
                <a:cubicBezTo>
                  <a:pt x="7809300" y="1287445"/>
                  <a:pt x="7827775" y="1274030"/>
                  <a:pt x="7827775" y="1274030"/>
                </a:cubicBezTo>
                <a:close/>
                <a:moveTo>
                  <a:pt x="6248115" y="1274030"/>
                </a:moveTo>
                <a:lnTo>
                  <a:pt x="6238879" y="1291921"/>
                </a:lnTo>
                <a:cubicBezTo>
                  <a:pt x="6215782" y="1291921"/>
                  <a:pt x="6248115" y="1296389"/>
                  <a:pt x="6248115" y="1305336"/>
                </a:cubicBezTo>
                <a:cubicBezTo>
                  <a:pt x="6248115" y="1314280"/>
                  <a:pt x="6248115" y="1274030"/>
                  <a:pt x="6248115" y="1274030"/>
                </a:cubicBezTo>
                <a:close/>
                <a:moveTo>
                  <a:pt x="6196730" y="1271793"/>
                </a:moveTo>
                <a:cubicBezTo>
                  <a:pt x="6192689" y="1271793"/>
                  <a:pt x="6190378" y="1274030"/>
                  <a:pt x="6197307" y="1282975"/>
                </a:cubicBezTo>
                <a:lnTo>
                  <a:pt x="6206545" y="1274030"/>
                </a:lnTo>
                <a:cubicBezTo>
                  <a:pt x="6206545" y="1274030"/>
                  <a:pt x="6200773" y="1271793"/>
                  <a:pt x="6196730" y="1271793"/>
                </a:cubicBezTo>
                <a:close/>
                <a:moveTo>
                  <a:pt x="6404882" y="1266805"/>
                </a:moveTo>
                <a:lnTo>
                  <a:pt x="6404687" y="1271158"/>
                </a:lnTo>
                <a:lnTo>
                  <a:pt x="6404450" y="1271860"/>
                </a:lnTo>
                <a:lnTo>
                  <a:pt x="6402825" y="1271283"/>
                </a:lnTo>
                <a:close/>
                <a:moveTo>
                  <a:pt x="9116449" y="1265086"/>
                </a:moveTo>
                <a:cubicBezTo>
                  <a:pt x="9134924" y="1291921"/>
                  <a:pt x="9148778" y="1274030"/>
                  <a:pt x="9148778" y="1282975"/>
                </a:cubicBezTo>
                <a:cubicBezTo>
                  <a:pt x="9148778" y="1287445"/>
                  <a:pt x="9148778" y="1297510"/>
                  <a:pt x="9148778" y="1306454"/>
                </a:cubicBezTo>
                <a:lnTo>
                  <a:pt x="9148778" y="1313162"/>
                </a:lnTo>
                <a:cubicBezTo>
                  <a:pt x="9148778" y="1316518"/>
                  <a:pt x="9148778" y="1323224"/>
                  <a:pt x="9148778" y="1323224"/>
                </a:cubicBezTo>
                <a:cubicBezTo>
                  <a:pt x="9148778" y="1350059"/>
                  <a:pt x="9125683" y="1350059"/>
                  <a:pt x="9148778" y="1350059"/>
                </a:cubicBezTo>
                <a:cubicBezTo>
                  <a:pt x="9171873" y="1350059"/>
                  <a:pt x="9171873" y="1350059"/>
                  <a:pt x="9171873" y="1350059"/>
                </a:cubicBezTo>
                <a:cubicBezTo>
                  <a:pt x="9084115" y="1345588"/>
                  <a:pt x="9107208" y="1475286"/>
                  <a:pt x="9028686" y="1475286"/>
                </a:cubicBezTo>
                <a:cubicBezTo>
                  <a:pt x="8977879" y="1439507"/>
                  <a:pt x="8964023" y="1443980"/>
                  <a:pt x="8977879" y="1475286"/>
                </a:cubicBezTo>
                <a:cubicBezTo>
                  <a:pt x="8991734" y="1506594"/>
                  <a:pt x="8950166" y="1461871"/>
                  <a:pt x="8945548" y="1506594"/>
                </a:cubicBezTo>
                <a:cubicBezTo>
                  <a:pt x="8940930" y="1551317"/>
                  <a:pt x="8890121" y="1587095"/>
                  <a:pt x="8867028" y="1587095"/>
                </a:cubicBezTo>
                <a:cubicBezTo>
                  <a:pt x="8843930" y="1587095"/>
                  <a:pt x="8843930" y="1587095"/>
                  <a:pt x="8843930" y="1587095"/>
                </a:cubicBezTo>
                <a:cubicBezTo>
                  <a:pt x="8843930" y="1613930"/>
                  <a:pt x="8843930" y="1613930"/>
                  <a:pt x="8843930" y="1613930"/>
                </a:cubicBezTo>
                <a:lnTo>
                  <a:pt x="8816219" y="1613930"/>
                </a:lnTo>
                <a:cubicBezTo>
                  <a:pt x="8793122" y="1578151"/>
                  <a:pt x="8816219" y="1578151"/>
                  <a:pt x="8816219" y="1578151"/>
                </a:cubicBezTo>
                <a:cubicBezTo>
                  <a:pt x="8815700" y="1533547"/>
                  <a:pt x="8849193" y="1495393"/>
                  <a:pt x="8894739" y="1488706"/>
                </a:cubicBezTo>
                <a:cubicBezTo>
                  <a:pt x="8908596" y="1461871"/>
                  <a:pt x="8959405" y="1461871"/>
                  <a:pt x="8954784" y="1426092"/>
                </a:cubicBezTo>
                <a:cubicBezTo>
                  <a:pt x="8950166" y="1390313"/>
                  <a:pt x="8987116" y="1390313"/>
                  <a:pt x="8987116" y="1390313"/>
                </a:cubicBezTo>
                <a:cubicBezTo>
                  <a:pt x="8987116" y="1390313"/>
                  <a:pt x="8985095" y="1393947"/>
                  <a:pt x="8982569" y="1398489"/>
                </a:cubicBezTo>
                <a:lnTo>
                  <a:pt x="8980936" y="1401425"/>
                </a:lnTo>
                <a:lnTo>
                  <a:pt x="8977833" y="1407005"/>
                </a:lnTo>
                <a:lnTo>
                  <a:pt x="8976684" y="1409072"/>
                </a:lnTo>
                <a:lnTo>
                  <a:pt x="8973476" y="1414840"/>
                </a:lnTo>
                <a:cubicBezTo>
                  <a:pt x="8971960" y="1417565"/>
                  <a:pt x="8972971" y="1415748"/>
                  <a:pt x="8974992" y="1412115"/>
                </a:cubicBezTo>
                <a:lnTo>
                  <a:pt x="8976684" y="1409072"/>
                </a:lnTo>
                <a:lnTo>
                  <a:pt x="8980936" y="1401425"/>
                </a:lnTo>
                <a:lnTo>
                  <a:pt x="8987116" y="1390313"/>
                </a:lnTo>
                <a:cubicBezTo>
                  <a:pt x="9019450" y="1332171"/>
                  <a:pt x="9079492" y="1318756"/>
                  <a:pt x="9116449" y="1265086"/>
                </a:cubicBezTo>
                <a:close/>
                <a:moveTo>
                  <a:pt x="7957108" y="1260611"/>
                </a:moveTo>
                <a:cubicBezTo>
                  <a:pt x="7947020" y="1272254"/>
                  <a:pt x="7947020" y="1289225"/>
                  <a:pt x="7957108" y="1300865"/>
                </a:cubicBezTo>
                <a:lnTo>
                  <a:pt x="7984819" y="1300865"/>
                </a:lnTo>
                <a:lnTo>
                  <a:pt x="7984819" y="1287445"/>
                </a:lnTo>
                <a:cubicBezTo>
                  <a:pt x="7980201" y="1269557"/>
                  <a:pt x="7957108" y="1260611"/>
                  <a:pt x="7957108" y="1260611"/>
                </a:cubicBezTo>
                <a:close/>
                <a:moveTo>
                  <a:pt x="6372826" y="1260611"/>
                </a:moveTo>
                <a:cubicBezTo>
                  <a:pt x="6388990" y="1260611"/>
                  <a:pt x="6397075" y="1267319"/>
                  <a:pt x="6401116" y="1270675"/>
                </a:cubicBezTo>
                <a:lnTo>
                  <a:pt x="6402825" y="1271283"/>
                </a:lnTo>
                <a:lnTo>
                  <a:pt x="6372826" y="1336644"/>
                </a:lnTo>
                <a:lnTo>
                  <a:pt x="6372826" y="1314280"/>
                </a:lnTo>
                <a:cubicBezTo>
                  <a:pt x="6372826" y="1282975"/>
                  <a:pt x="6340492" y="1260611"/>
                  <a:pt x="6372826" y="1260611"/>
                </a:cubicBezTo>
                <a:close/>
                <a:moveTo>
                  <a:pt x="7934011" y="1256142"/>
                </a:moveTo>
                <a:cubicBezTo>
                  <a:pt x="7923980" y="1287610"/>
                  <a:pt x="7904726" y="1315574"/>
                  <a:pt x="7878584" y="1336644"/>
                </a:cubicBezTo>
                <a:cubicBezTo>
                  <a:pt x="7894753" y="1338877"/>
                  <a:pt x="7906300" y="1329933"/>
                  <a:pt x="7917269" y="1320431"/>
                </a:cubicBezTo>
                <a:lnTo>
                  <a:pt x="7950815" y="1301795"/>
                </a:lnTo>
                <a:lnTo>
                  <a:pt x="7952486" y="1305336"/>
                </a:lnTo>
                <a:lnTo>
                  <a:pt x="7952486" y="1300865"/>
                </a:lnTo>
                <a:lnTo>
                  <a:pt x="7950815" y="1301795"/>
                </a:lnTo>
                <a:lnTo>
                  <a:pt x="7943249" y="1285770"/>
                </a:lnTo>
                <a:cubicBezTo>
                  <a:pt x="7944406" y="1279619"/>
                  <a:pt x="7945562" y="1271793"/>
                  <a:pt x="7934011" y="1256142"/>
                </a:cubicBezTo>
                <a:close/>
                <a:moveTo>
                  <a:pt x="7388984" y="1256142"/>
                </a:moveTo>
                <a:lnTo>
                  <a:pt x="7379745" y="1300865"/>
                </a:lnTo>
                <a:cubicBezTo>
                  <a:pt x="7379745" y="1300865"/>
                  <a:pt x="7412076" y="1300865"/>
                  <a:pt x="7407458" y="1300865"/>
                </a:cubicBezTo>
                <a:cubicBezTo>
                  <a:pt x="7402838" y="1300865"/>
                  <a:pt x="7402838" y="1278501"/>
                  <a:pt x="7388984" y="1256142"/>
                </a:cubicBezTo>
                <a:close/>
                <a:moveTo>
                  <a:pt x="6128023" y="1256142"/>
                </a:moveTo>
                <a:cubicBezTo>
                  <a:pt x="6118787" y="1256142"/>
                  <a:pt x="6110702" y="1265086"/>
                  <a:pt x="6104930" y="1274030"/>
                </a:cubicBezTo>
                <a:lnTo>
                  <a:pt x="6100143" y="1283308"/>
                </a:lnTo>
                <a:lnTo>
                  <a:pt x="6080681" y="1284652"/>
                </a:lnTo>
                <a:cubicBezTo>
                  <a:pt x="6071445" y="1289683"/>
                  <a:pt x="6063360" y="1296389"/>
                  <a:pt x="6063360" y="1296389"/>
                </a:cubicBezTo>
                <a:lnTo>
                  <a:pt x="6100312" y="1296389"/>
                </a:lnTo>
                <a:lnTo>
                  <a:pt x="6101852" y="1291921"/>
                </a:lnTo>
                <a:lnTo>
                  <a:pt x="6123405" y="1291921"/>
                </a:lnTo>
                <a:cubicBezTo>
                  <a:pt x="6123405" y="1269557"/>
                  <a:pt x="6123405" y="1269557"/>
                  <a:pt x="6123405" y="1269557"/>
                </a:cubicBezTo>
                <a:close/>
                <a:moveTo>
                  <a:pt x="8298906" y="1251667"/>
                </a:moveTo>
                <a:lnTo>
                  <a:pt x="8298906" y="1265086"/>
                </a:lnTo>
                <a:lnTo>
                  <a:pt x="8302474" y="1254723"/>
                </a:lnTo>
                <a:lnTo>
                  <a:pt x="8334127" y="1281857"/>
                </a:lnTo>
                <a:cubicBezTo>
                  <a:pt x="8343940" y="1285210"/>
                  <a:pt x="8347407" y="1280739"/>
                  <a:pt x="8331237" y="1265086"/>
                </a:cubicBezTo>
                <a:cubicBezTo>
                  <a:pt x="8315073" y="1249429"/>
                  <a:pt x="8306988" y="1249429"/>
                  <a:pt x="8302949" y="1253347"/>
                </a:cubicBezTo>
                <a:lnTo>
                  <a:pt x="8302474" y="1254723"/>
                </a:lnTo>
                <a:close/>
                <a:moveTo>
                  <a:pt x="6506770" y="1251667"/>
                </a:moveTo>
                <a:cubicBezTo>
                  <a:pt x="6506770" y="1269557"/>
                  <a:pt x="6529863" y="1260611"/>
                  <a:pt x="6529863" y="1260611"/>
                </a:cubicBezTo>
                <a:cubicBezTo>
                  <a:pt x="6534486" y="1282975"/>
                  <a:pt x="6506770" y="1282975"/>
                  <a:pt x="6506770" y="1282975"/>
                </a:cubicBezTo>
                <a:cubicBezTo>
                  <a:pt x="6502408" y="1272966"/>
                  <a:pt x="6502408" y="1261678"/>
                  <a:pt x="6506770" y="1251667"/>
                </a:cubicBezTo>
                <a:close/>
                <a:moveTo>
                  <a:pt x="6525020" y="1242083"/>
                </a:moveTo>
                <a:lnTo>
                  <a:pt x="6539106" y="1247196"/>
                </a:lnTo>
                <a:cubicBezTo>
                  <a:pt x="6539106" y="1247196"/>
                  <a:pt x="6527560" y="1247196"/>
                  <a:pt x="6513703" y="1247196"/>
                </a:cubicBezTo>
                <a:lnTo>
                  <a:pt x="6512380" y="1247196"/>
                </a:lnTo>
                <a:close/>
                <a:moveTo>
                  <a:pt x="6541706" y="1240277"/>
                </a:moveTo>
                <a:cubicBezTo>
                  <a:pt x="6546037" y="1243840"/>
                  <a:pt x="6552965" y="1270675"/>
                  <a:pt x="6539106" y="1247196"/>
                </a:cubicBezTo>
                <a:cubicBezTo>
                  <a:pt x="6539106" y="1240489"/>
                  <a:pt x="6540263" y="1239092"/>
                  <a:pt x="6541706" y="1240277"/>
                </a:cubicBezTo>
                <a:close/>
                <a:moveTo>
                  <a:pt x="6802381" y="1238916"/>
                </a:moveTo>
                <a:lnTo>
                  <a:pt x="6802381" y="1242722"/>
                </a:lnTo>
                <a:lnTo>
                  <a:pt x="6800918" y="1241542"/>
                </a:lnTo>
                <a:close/>
                <a:moveTo>
                  <a:pt x="6795912" y="1237498"/>
                </a:moveTo>
                <a:lnTo>
                  <a:pt x="6800918" y="1241542"/>
                </a:lnTo>
                <a:lnTo>
                  <a:pt x="6797763" y="1247196"/>
                </a:lnTo>
                <a:close/>
                <a:moveTo>
                  <a:pt x="8063342" y="1220363"/>
                </a:moveTo>
                <a:lnTo>
                  <a:pt x="8063342" y="1233778"/>
                </a:lnTo>
                <a:lnTo>
                  <a:pt x="8067960" y="1233778"/>
                </a:lnTo>
                <a:cubicBezTo>
                  <a:pt x="8077196" y="1233778"/>
                  <a:pt x="8081816" y="1238252"/>
                  <a:pt x="8063342" y="1220363"/>
                </a:cubicBezTo>
                <a:close/>
                <a:moveTo>
                  <a:pt x="6802381" y="1220363"/>
                </a:moveTo>
                <a:lnTo>
                  <a:pt x="6806519" y="1231495"/>
                </a:lnTo>
                <a:lnTo>
                  <a:pt x="6802381" y="1238916"/>
                </a:lnTo>
                <a:lnTo>
                  <a:pt x="6802381" y="1225394"/>
                </a:lnTo>
                <a:close/>
                <a:moveTo>
                  <a:pt x="6774670" y="1220363"/>
                </a:moveTo>
                <a:cubicBezTo>
                  <a:pt x="6786217" y="1218126"/>
                  <a:pt x="6791989" y="1224832"/>
                  <a:pt x="6794878" y="1232101"/>
                </a:cubicBezTo>
                <a:lnTo>
                  <a:pt x="6795912" y="1237498"/>
                </a:lnTo>
                <a:lnTo>
                  <a:pt x="6778137" y="1223157"/>
                </a:lnTo>
                <a:cubicBezTo>
                  <a:pt x="6774670" y="1220363"/>
                  <a:pt x="6774670" y="1220363"/>
                  <a:pt x="6774670" y="1220363"/>
                </a:cubicBezTo>
                <a:close/>
                <a:moveTo>
                  <a:pt x="6174214" y="1211417"/>
                </a:moveTo>
                <a:cubicBezTo>
                  <a:pt x="6137262" y="1233778"/>
                  <a:pt x="6174214" y="1233778"/>
                  <a:pt x="6174214" y="1233778"/>
                </a:cubicBezTo>
                <a:lnTo>
                  <a:pt x="6174214" y="1229308"/>
                </a:lnTo>
                <a:cubicBezTo>
                  <a:pt x="6173082" y="1223396"/>
                  <a:pt x="6173082" y="1217331"/>
                  <a:pt x="6174214" y="1211417"/>
                </a:cubicBezTo>
                <a:close/>
                <a:moveTo>
                  <a:pt x="8491004" y="1205379"/>
                </a:moveTo>
                <a:lnTo>
                  <a:pt x="8483084" y="1211975"/>
                </a:lnTo>
                <a:lnTo>
                  <a:pt x="8468059" y="1214584"/>
                </a:lnTo>
                <a:lnTo>
                  <a:pt x="8469534" y="1212791"/>
                </a:lnTo>
                <a:close/>
                <a:moveTo>
                  <a:pt x="6824250" y="1197927"/>
                </a:moveTo>
                <a:cubicBezTo>
                  <a:pt x="6824900" y="1195202"/>
                  <a:pt x="6826633" y="1194644"/>
                  <a:pt x="6830097" y="1198000"/>
                </a:cubicBezTo>
                <a:cubicBezTo>
                  <a:pt x="6825457" y="1209500"/>
                  <a:pt x="6825457" y="1222273"/>
                  <a:pt x="6830097" y="1233778"/>
                </a:cubicBezTo>
                <a:cubicBezTo>
                  <a:pt x="6830097" y="1233778"/>
                  <a:pt x="6822302" y="1206104"/>
                  <a:pt x="6824250" y="1197927"/>
                </a:cubicBezTo>
                <a:close/>
                <a:moveTo>
                  <a:pt x="6534486" y="1193529"/>
                </a:moveTo>
                <a:lnTo>
                  <a:pt x="6541672" y="1193529"/>
                </a:lnTo>
                <a:lnTo>
                  <a:pt x="6538529" y="1198560"/>
                </a:lnTo>
                <a:lnTo>
                  <a:pt x="6535751" y="1197778"/>
                </a:lnTo>
                <a:close/>
                <a:moveTo>
                  <a:pt x="6546368" y="1186009"/>
                </a:moveTo>
                <a:lnTo>
                  <a:pt x="6557584" y="1193529"/>
                </a:lnTo>
                <a:lnTo>
                  <a:pt x="6541672" y="1193529"/>
                </a:lnTo>
                <a:close/>
                <a:moveTo>
                  <a:pt x="8530320" y="1184585"/>
                </a:moveTo>
                <a:lnTo>
                  <a:pt x="8540891" y="1184585"/>
                </a:lnTo>
                <a:lnTo>
                  <a:pt x="8526964" y="1192966"/>
                </a:lnTo>
                <a:lnTo>
                  <a:pt x="8491004" y="1205379"/>
                </a:lnTo>
                <a:lnTo>
                  <a:pt x="8509895" y="1189661"/>
                </a:lnTo>
                <a:close/>
                <a:moveTo>
                  <a:pt x="8531988" y="1184169"/>
                </a:moveTo>
                <a:lnTo>
                  <a:pt x="8530320" y="1184585"/>
                </a:lnTo>
                <a:lnTo>
                  <a:pt x="8529849" y="1184585"/>
                </a:lnTo>
                <a:close/>
                <a:moveTo>
                  <a:pt x="6659558" y="1182696"/>
                </a:moveTo>
                <a:cubicBezTo>
                  <a:pt x="6665115" y="1182486"/>
                  <a:pt x="6672187" y="1182626"/>
                  <a:pt x="6678248" y="1182904"/>
                </a:cubicBezTo>
                <a:cubicBezTo>
                  <a:pt x="6690374" y="1183465"/>
                  <a:pt x="6698456" y="1184585"/>
                  <a:pt x="6682289" y="1184585"/>
                </a:cubicBezTo>
                <a:cubicBezTo>
                  <a:pt x="6666125" y="1184585"/>
                  <a:pt x="6658042" y="1184585"/>
                  <a:pt x="6654001" y="1184585"/>
                </a:cubicBezTo>
                <a:lnTo>
                  <a:pt x="6650541" y="1184585"/>
                </a:lnTo>
                <a:lnTo>
                  <a:pt x="6650631" y="1184453"/>
                </a:lnTo>
                <a:close/>
                <a:moveTo>
                  <a:pt x="6171040" y="1181507"/>
                </a:moveTo>
                <a:cubicBezTo>
                  <a:pt x="6167576" y="1181507"/>
                  <a:pt x="6164978" y="1182347"/>
                  <a:pt x="6164978" y="1184585"/>
                </a:cubicBezTo>
                <a:lnTo>
                  <a:pt x="6174214" y="1189053"/>
                </a:lnTo>
                <a:lnTo>
                  <a:pt x="6178832" y="1189053"/>
                </a:lnTo>
                <a:cubicBezTo>
                  <a:pt x="6192689" y="1189053"/>
                  <a:pt x="6189227" y="1185698"/>
                  <a:pt x="6182299" y="1183465"/>
                </a:cubicBezTo>
                <a:cubicBezTo>
                  <a:pt x="6178834" y="1182346"/>
                  <a:pt x="6174504" y="1181507"/>
                  <a:pt x="6171040" y="1181507"/>
                </a:cubicBezTo>
                <a:close/>
                <a:moveTo>
                  <a:pt x="8548324" y="1180109"/>
                </a:moveTo>
                <a:lnTo>
                  <a:pt x="8546132" y="1181429"/>
                </a:lnTo>
                <a:lnTo>
                  <a:pt x="8531988" y="1184169"/>
                </a:lnTo>
                <a:close/>
                <a:moveTo>
                  <a:pt x="8558958" y="1176488"/>
                </a:moveTo>
                <a:lnTo>
                  <a:pt x="8557565" y="1184585"/>
                </a:lnTo>
                <a:lnTo>
                  <a:pt x="8540891" y="1184585"/>
                </a:lnTo>
                <a:lnTo>
                  <a:pt x="8546132" y="1181429"/>
                </a:lnTo>
                <a:lnTo>
                  <a:pt x="8550057" y="1180671"/>
                </a:lnTo>
                <a:close/>
                <a:moveTo>
                  <a:pt x="6764785" y="1175568"/>
                </a:moveTo>
                <a:cubicBezTo>
                  <a:pt x="6765147" y="1175358"/>
                  <a:pt x="6765434" y="1177874"/>
                  <a:pt x="6765434" y="1184585"/>
                </a:cubicBezTo>
                <a:cubicBezTo>
                  <a:pt x="6765434" y="1211417"/>
                  <a:pt x="6765434" y="1211417"/>
                  <a:pt x="6765434" y="1211417"/>
                </a:cubicBezTo>
                <a:cubicBezTo>
                  <a:pt x="6763124" y="1204706"/>
                  <a:pt x="6763124" y="1191291"/>
                  <a:pt x="6763701" y="1182904"/>
                </a:cubicBezTo>
                <a:cubicBezTo>
                  <a:pt x="6763991" y="1178711"/>
                  <a:pt x="6764423" y="1175778"/>
                  <a:pt x="6764785" y="1175568"/>
                </a:cubicBezTo>
                <a:close/>
                <a:moveTo>
                  <a:pt x="8354330" y="1162221"/>
                </a:moveTo>
                <a:lnTo>
                  <a:pt x="8335855" y="1175638"/>
                </a:lnTo>
                <a:cubicBezTo>
                  <a:pt x="8335855" y="1175638"/>
                  <a:pt x="8358948" y="1175638"/>
                  <a:pt x="8363571" y="1175638"/>
                </a:cubicBezTo>
                <a:cubicBezTo>
                  <a:pt x="8368189" y="1175638"/>
                  <a:pt x="8354330" y="1180109"/>
                  <a:pt x="8354330" y="1162221"/>
                </a:cubicBezTo>
                <a:close/>
                <a:moveTo>
                  <a:pt x="6584720" y="1162221"/>
                </a:moveTo>
                <a:lnTo>
                  <a:pt x="6589915" y="1166689"/>
                </a:lnTo>
                <a:lnTo>
                  <a:pt x="6589915" y="1162221"/>
                </a:lnTo>
                <a:close/>
                <a:moveTo>
                  <a:pt x="6843954" y="1153274"/>
                </a:moveTo>
                <a:cubicBezTo>
                  <a:pt x="6843954" y="1180109"/>
                  <a:pt x="6843954" y="1180109"/>
                  <a:pt x="6843954" y="1180109"/>
                </a:cubicBezTo>
                <a:cubicBezTo>
                  <a:pt x="6839331" y="1175638"/>
                  <a:pt x="6843954" y="1153274"/>
                  <a:pt x="6843954" y="1153274"/>
                </a:cubicBezTo>
                <a:close/>
                <a:moveTo>
                  <a:pt x="8162357" y="1152857"/>
                </a:moveTo>
                <a:cubicBezTo>
                  <a:pt x="8159472" y="1151877"/>
                  <a:pt x="8156874" y="1154394"/>
                  <a:pt x="8155718" y="1162221"/>
                </a:cubicBezTo>
                <a:lnTo>
                  <a:pt x="8155718" y="1175638"/>
                </a:lnTo>
                <a:cubicBezTo>
                  <a:pt x="8155718" y="1175638"/>
                  <a:pt x="8123387" y="1175638"/>
                  <a:pt x="8155718" y="1202473"/>
                </a:cubicBezTo>
                <a:lnTo>
                  <a:pt x="8104912" y="1229308"/>
                </a:lnTo>
                <a:lnTo>
                  <a:pt x="8113573" y="1229308"/>
                </a:lnTo>
                <a:lnTo>
                  <a:pt x="8114654" y="1229308"/>
                </a:lnTo>
                <a:lnTo>
                  <a:pt x="8141861" y="1229308"/>
                </a:lnTo>
                <a:cubicBezTo>
                  <a:pt x="8141861" y="1229308"/>
                  <a:pt x="8141861" y="1229308"/>
                  <a:pt x="8164954" y="1206944"/>
                </a:cubicBezTo>
                <a:cubicBezTo>
                  <a:pt x="8182280" y="1190173"/>
                  <a:pt x="8171018" y="1155790"/>
                  <a:pt x="8162357" y="1152857"/>
                </a:cubicBezTo>
                <a:close/>
                <a:moveTo>
                  <a:pt x="8442091" y="1146363"/>
                </a:moveTo>
                <a:lnTo>
                  <a:pt x="8442091" y="1155061"/>
                </a:lnTo>
                <a:lnTo>
                  <a:pt x="8428232" y="1162221"/>
                </a:lnTo>
                <a:close/>
                <a:moveTo>
                  <a:pt x="7184235" y="1146358"/>
                </a:moveTo>
                <a:cubicBezTo>
                  <a:pt x="7177958" y="1146008"/>
                  <a:pt x="7171897" y="1147683"/>
                  <a:pt x="7167276" y="1153274"/>
                </a:cubicBezTo>
                <a:lnTo>
                  <a:pt x="7176515" y="1175638"/>
                </a:lnTo>
                <a:cubicBezTo>
                  <a:pt x="7176515" y="1175638"/>
                  <a:pt x="7182289" y="1165576"/>
                  <a:pt x="7189795" y="1157748"/>
                </a:cubicBezTo>
                <a:lnTo>
                  <a:pt x="7199644" y="1150781"/>
                </a:lnTo>
                <a:lnTo>
                  <a:pt x="7202493" y="1151599"/>
                </a:lnTo>
                <a:cubicBezTo>
                  <a:pt x="7213464" y="1156630"/>
                  <a:pt x="7220395" y="1162221"/>
                  <a:pt x="7213464" y="1153274"/>
                </a:cubicBezTo>
                <a:cubicBezTo>
                  <a:pt x="7210000" y="1148803"/>
                  <a:pt x="7205959" y="1147963"/>
                  <a:pt x="7201846" y="1149221"/>
                </a:cubicBezTo>
                <a:lnTo>
                  <a:pt x="7199644" y="1150781"/>
                </a:lnTo>
                <a:close/>
                <a:moveTo>
                  <a:pt x="7502939" y="1134401"/>
                </a:moveTo>
                <a:lnTo>
                  <a:pt x="7504455" y="1135386"/>
                </a:lnTo>
                <a:lnTo>
                  <a:pt x="7512991" y="1147785"/>
                </a:lnTo>
                <a:lnTo>
                  <a:pt x="7501568" y="1137554"/>
                </a:lnTo>
                <a:close/>
                <a:moveTo>
                  <a:pt x="7315077" y="1130915"/>
                </a:moveTo>
                <a:lnTo>
                  <a:pt x="7318507" y="1146409"/>
                </a:lnTo>
                <a:lnTo>
                  <a:pt x="7312195" y="1144893"/>
                </a:lnTo>
                <a:lnTo>
                  <a:pt x="7311178" y="1144132"/>
                </a:lnTo>
                <a:close/>
                <a:moveTo>
                  <a:pt x="7264273" y="1130915"/>
                </a:moveTo>
                <a:cubicBezTo>
                  <a:pt x="7259653" y="1130915"/>
                  <a:pt x="7218083" y="1175638"/>
                  <a:pt x="7241178" y="1175638"/>
                </a:cubicBezTo>
                <a:cubicBezTo>
                  <a:pt x="7264273" y="1175638"/>
                  <a:pt x="7264273" y="1175638"/>
                  <a:pt x="7264273" y="1175638"/>
                </a:cubicBezTo>
                <a:close/>
                <a:moveTo>
                  <a:pt x="6885522" y="1130915"/>
                </a:moveTo>
                <a:cubicBezTo>
                  <a:pt x="6894758" y="1130915"/>
                  <a:pt x="6885522" y="1184585"/>
                  <a:pt x="6885522" y="1157750"/>
                </a:cubicBezTo>
                <a:cubicBezTo>
                  <a:pt x="6885522" y="1130915"/>
                  <a:pt x="6885522" y="1130915"/>
                  <a:pt x="6885522" y="1130915"/>
                </a:cubicBezTo>
                <a:close/>
                <a:moveTo>
                  <a:pt x="6248115" y="1130915"/>
                </a:moveTo>
                <a:cubicBezTo>
                  <a:pt x="6248115" y="1130915"/>
                  <a:pt x="6229638" y="1135386"/>
                  <a:pt x="6229638" y="1135386"/>
                </a:cubicBezTo>
                <a:cubicBezTo>
                  <a:pt x="6257354" y="1135386"/>
                  <a:pt x="6257354" y="1135386"/>
                  <a:pt x="6257354" y="1135386"/>
                </a:cubicBezTo>
                <a:close/>
                <a:moveTo>
                  <a:pt x="6609457" y="1128851"/>
                </a:moveTo>
                <a:lnTo>
                  <a:pt x="6607883" y="1131891"/>
                </a:lnTo>
                <a:cubicBezTo>
                  <a:pt x="6606801" y="1133984"/>
                  <a:pt x="6607523" y="1132586"/>
                  <a:pt x="6608969" y="1129793"/>
                </a:cubicBezTo>
                <a:close/>
                <a:moveTo>
                  <a:pt x="6566817" y="1121971"/>
                </a:moveTo>
                <a:lnTo>
                  <a:pt x="6551198" y="1133370"/>
                </a:lnTo>
                <a:lnTo>
                  <a:pt x="6566817" y="1146814"/>
                </a:lnTo>
                <a:close/>
                <a:moveTo>
                  <a:pt x="6590277" y="1117706"/>
                </a:moveTo>
                <a:cubicBezTo>
                  <a:pt x="6589915" y="1119173"/>
                  <a:pt x="6589915" y="1123086"/>
                  <a:pt x="6589915" y="1130915"/>
                </a:cubicBezTo>
                <a:lnTo>
                  <a:pt x="6594922" y="1146756"/>
                </a:lnTo>
                <a:lnTo>
                  <a:pt x="6614164" y="1156070"/>
                </a:lnTo>
                <a:cubicBezTo>
                  <a:pt x="6617626" y="1159983"/>
                  <a:pt x="6617626" y="1159983"/>
                  <a:pt x="6617626" y="1144330"/>
                </a:cubicBezTo>
                <a:lnTo>
                  <a:pt x="6617626" y="1130915"/>
                </a:lnTo>
                <a:lnTo>
                  <a:pt x="6613008" y="1130915"/>
                </a:lnTo>
                <a:lnTo>
                  <a:pt x="6609457" y="1128851"/>
                </a:lnTo>
                <a:lnTo>
                  <a:pt x="6592805" y="1119176"/>
                </a:lnTo>
                <a:cubicBezTo>
                  <a:pt x="6591361" y="1117218"/>
                  <a:pt x="6590637" y="1116238"/>
                  <a:pt x="6590277" y="1117706"/>
                </a:cubicBezTo>
                <a:close/>
                <a:moveTo>
                  <a:pt x="7162658" y="1099607"/>
                </a:moveTo>
                <a:cubicBezTo>
                  <a:pt x="7162658" y="1108551"/>
                  <a:pt x="7162658" y="1130915"/>
                  <a:pt x="7162658" y="1130915"/>
                </a:cubicBezTo>
                <a:cubicBezTo>
                  <a:pt x="7162658" y="1130915"/>
                  <a:pt x="7130324" y="1130915"/>
                  <a:pt x="7130324" y="1130915"/>
                </a:cubicBezTo>
                <a:cubicBezTo>
                  <a:pt x="7143609" y="1147367"/>
                  <a:pt x="7167677" y="1151251"/>
                  <a:pt x="7185751" y="1139859"/>
                </a:cubicBezTo>
                <a:cubicBezTo>
                  <a:pt x="7162658" y="1126442"/>
                  <a:pt x="7162658" y="1090661"/>
                  <a:pt x="7162658" y="1099607"/>
                </a:cubicBezTo>
                <a:close/>
                <a:moveTo>
                  <a:pt x="7377184" y="1099460"/>
                </a:moveTo>
                <a:lnTo>
                  <a:pt x="7379745" y="1104081"/>
                </a:lnTo>
                <a:lnTo>
                  <a:pt x="7370509" y="1117496"/>
                </a:lnTo>
                <a:lnTo>
                  <a:pt x="7361268" y="1120385"/>
                </a:lnTo>
                <a:lnTo>
                  <a:pt x="7361268" y="1117496"/>
                </a:lnTo>
                <a:cubicBezTo>
                  <a:pt x="7361268" y="1117496"/>
                  <a:pt x="7361268" y="1117496"/>
                  <a:pt x="7361268" y="1104081"/>
                </a:cubicBezTo>
                <a:close/>
                <a:moveTo>
                  <a:pt x="8517769" y="1089562"/>
                </a:moveTo>
                <a:lnTo>
                  <a:pt x="8507838" y="1097089"/>
                </a:lnTo>
                <a:cubicBezTo>
                  <a:pt x="8501846" y="1099047"/>
                  <a:pt x="8497515" y="1097369"/>
                  <a:pt x="8497515" y="1090661"/>
                </a:cubicBezTo>
                <a:close/>
                <a:moveTo>
                  <a:pt x="7335534" y="1088399"/>
                </a:moveTo>
                <a:lnTo>
                  <a:pt x="7328359" y="1095136"/>
                </a:lnTo>
                <a:lnTo>
                  <a:pt x="7319958" y="1125508"/>
                </a:lnTo>
                <a:lnTo>
                  <a:pt x="7291984" y="1117496"/>
                </a:lnTo>
                <a:cubicBezTo>
                  <a:pt x="7275820" y="1101843"/>
                  <a:pt x="7291984" y="1101843"/>
                  <a:pt x="7312195" y="1100725"/>
                </a:cubicBezTo>
                <a:close/>
                <a:moveTo>
                  <a:pt x="7190369" y="1086192"/>
                </a:moveTo>
                <a:lnTo>
                  <a:pt x="7190369" y="1104081"/>
                </a:lnTo>
                <a:lnTo>
                  <a:pt x="7198912" y="1101877"/>
                </a:lnTo>
                <a:lnTo>
                  <a:pt x="7200112" y="1104081"/>
                </a:lnTo>
                <a:cubicBezTo>
                  <a:pt x="7201194" y="1105756"/>
                  <a:pt x="7200472" y="1104081"/>
                  <a:pt x="7199031" y="1101843"/>
                </a:cubicBezTo>
                <a:lnTo>
                  <a:pt x="7198912" y="1101877"/>
                </a:lnTo>
                <a:close/>
                <a:moveTo>
                  <a:pt x="6266590" y="1086192"/>
                </a:moveTo>
                <a:lnTo>
                  <a:pt x="6257354" y="1090661"/>
                </a:lnTo>
                <a:cubicBezTo>
                  <a:pt x="6257354" y="1090661"/>
                  <a:pt x="6257354" y="1121971"/>
                  <a:pt x="6257354" y="1126442"/>
                </a:cubicBezTo>
                <a:cubicBezTo>
                  <a:pt x="6257354" y="1130915"/>
                  <a:pt x="6261972" y="1095136"/>
                  <a:pt x="6266590" y="1086192"/>
                </a:cubicBezTo>
                <a:close/>
                <a:moveTo>
                  <a:pt x="8415109" y="1085205"/>
                </a:moveTo>
                <a:lnTo>
                  <a:pt x="8415534" y="1086192"/>
                </a:lnTo>
                <a:cubicBezTo>
                  <a:pt x="8409762" y="1094019"/>
                  <a:pt x="8398210" y="1104081"/>
                  <a:pt x="8386664" y="1113025"/>
                </a:cubicBezTo>
                <a:cubicBezTo>
                  <a:pt x="8375118" y="1121971"/>
                  <a:pt x="8375118" y="1121971"/>
                  <a:pt x="8373384" y="1119733"/>
                </a:cubicBezTo>
                <a:lnTo>
                  <a:pt x="8352565" y="1113833"/>
                </a:lnTo>
                <a:lnTo>
                  <a:pt x="8363571" y="1101843"/>
                </a:lnTo>
                <a:lnTo>
                  <a:pt x="8371832" y="1096701"/>
                </a:lnTo>
                <a:close/>
                <a:moveTo>
                  <a:pt x="6866544" y="1082973"/>
                </a:moveTo>
                <a:cubicBezTo>
                  <a:pt x="6867409" y="1082973"/>
                  <a:pt x="6867625" y="1083951"/>
                  <a:pt x="6867047" y="1086188"/>
                </a:cubicBezTo>
                <a:cubicBezTo>
                  <a:pt x="6862429" y="1104076"/>
                  <a:pt x="6857811" y="1130910"/>
                  <a:pt x="6830097" y="1130910"/>
                </a:cubicBezTo>
                <a:cubicBezTo>
                  <a:pt x="6802384" y="1130910"/>
                  <a:pt x="6802384" y="1130910"/>
                  <a:pt x="6802384" y="1130910"/>
                </a:cubicBezTo>
                <a:cubicBezTo>
                  <a:pt x="6819705" y="1130910"/>
                  <a:pt x="6850018" y="1095692"/>
                  <a:pt x="6862141" y="1085628"/>
                </a:cubicBezTo>
                <a:cubicBezTo>
                  <a:pt x="6864162" y="1083951"/>
                  <a:pt x="6865678" y="1082973"/>
                  <a:pt x="6866544" y="1082973"/>
                </a:cubicBezTo>
                <a:close/>
                <a:moveTo>
                  <a:pt x="8473148" y="1077461"/>
                </a:moveTo>
                <a:lnTo>
                  <a:pt x="8459989" y="1125884"/>
                </a:lnTo>
                <a:lnTo>
                  <a:pt x="8442091" y="1146363"/>
                </a:lnTo>
                <a:lnTo>
                  <a:pt x="8442091" y="1104081"/>
                </a:lnTo>
                <a:lnTo>
                  <a:pt x="8449507" y="1087993"/>
                </a:lnTo>
                <a:lnTo>
                  <a:pt x="8455805" y="1081577"/>
                </a:lnTo>
                <a:close/>
                <a:moveTo>
                  <a:pt x="6132644" y="1077246"/>
                </a:moveTo>
                <a:cubicBezTo>
                  <a:pt x="6132644" y="1099607"/>
                  <a:pt x="6132644" y="1095136"/>
                  <a:pt x="6123405" y="1104081"/>
                </a:cubicBezTo>
                <a:lnTo>
                  <a:pt x="6132644" y="1108551"/>
                </a:lnTo>
                <a:cubicBezTo>
                  <a:pt x="6132644" y="1108551"/>
                  <a:pt x="6132644" y="1095134"/>
                  <a:pt x="6132644" y="1084512"/>
                </a:cubicBezTo>
                <a:close/>
                <a:moveTo>
                  <a:pt x="6936330" y="1072773"/>
                </a:moveTo>
                <a:cubicBezTo>
                  <a:pt x="6936330" y="1072773"/>
                  <a:pt x="6936330" y="1072773"/>
                  <a:pt x="6936330" y="1108551"/>
                </a:cubicBezTo>
                <a:cubicBezTo>
                  <a:pt x="6936330" y="1144330"/>
                  <a:pt x="6922474" y="1077243"/>
                  <a:pt x="6936330" y="1072773"/>
                </a:cubicBezTo>
                <a:close/>
                <a:moveTo>
                  <a:pt x="7361268" y="1070175"/>
                </a:moveTo>
                <a:lnTo>
                  <a:pt x="7362482" y="1072773"/>
                </a:lnTo>
                <a:lnTo>
                  <a:pt x="7361268" y="1072773"/>
                </a:lnTo>
                <a:close/>
                <a:moveTo>
                  <a:pt x="8594299" y="1067811"/>
                </a:moveTo>
                <a:cubicBezTo>
                  <a:pt x="8589753" y="1066763"/>
                  <a:pt x="8586722" y="1067462"/>
                  <a:pt x="8584701" y="1068859"/>
                </a:cubicBezTo>
                <a:lnTo>
                  <a:pt x="8584465" y="1069354"/>
                </a:lnTo>
                <a:lnTo>
                  <a:pt x="8580658" y="1068302"/>
                </a:lnTo>
                <a:lnTo>
                  <a:pt x="8580658" y="1077246"/>
                </a:lnTo>
                <a:lnTo>
                  <a:pt x="8584465" y="1069354"/>
                </a:lnTo>
                <a:lnTo>
                  <a:pt x="8612989" y="1077246"/>
                </a:lnTo>
                <a:cubicBezTo>
                  <a:pt x="8604907" y="1071655"/>
                  <a:pt x="8598846" y="1068859"/>
                  <a:pt x="8594299" y="1067811"/>
                </a:cubicBezTo>
                <a:close/>
                <a:moveTo>
                  <a:pt x="8471035" y="1063911"/>
                </a:moveTo>
                <a:lnTo>
                  <a:pt x="8492897" y="1072773"/>
                </a:lnTo>
                <a:lnTo>
                  <a:pt x="8473148" y="1077461"/>
                </a:lnTo>
                <a:lnTo>
                  <a:pt x="8474422" y="1072773"/>
                </a:lnTo>
                <a:close/>
                <a:moveTo>
                  <a:pt x="8312762" y="1063829"/>
                </a:moveTo>
                <a:lnTo>
                  <a:pt x="8312762" y="1077246"/>
                </a:lnTo>
                <a:cubicBezTo>
                  <a:pt x="8354330" y="1072773"/>
                  <a:pt x="8326619" y="1081717"/>
                  <a:pt x="8312762" y="1063829"/>
                </a:cubicBezTo>
                <a:close/>
                <a:moveTo>
                  <a:pt x="6670542" y="1061250"/>
                </a:moveTo>
                <a:lnTo>
                  <a:pt x="6645342" y="1068302"/>
                </a:lnTo>
                <a:lnTo>
                  <a:pt x="6645342" y="1085905"/>
                </a:lnTo>
                <a:close/>
                <a:moveTo>
                  <a:pt x="8469473" y="1059833"/>
                </a:moveTo>
                <a:lnTo>
                  <a:pt x="8471035" y="1063911"/>
                </a:lnTo>
                <a:lnTo>
                  <a:pt x="8468071" y="1062708"/>
                </a:lnTo>
                <a:lnTo>
                  <a:pt x="8466002" y="1063300"/>
                </a:lnTo>
                <a:close/>
                <a:moveTo>
                  <a:pt x="7939211" y="1056002"/>
                </a:moveTo>
                <a:lnTo>
                  <a:pt x="7950629" y="1061267"/>
                </a:lnTo>
                <a:lnTo>
                  <a:pt x="7943829" y="1063271"/>
                </a:lnTo>
                <a:lnTo>
                  <a:pt x="7939698" y="1074796"/>
                </a:lnTo>
                <a:lnTo>
                  <a:pt x="7934011" y="1072773"/>
                </a:lnTo>
                <a:cubicBezTo>
                  <a:pt x="7917846" y="1059353"/>
                  <a:pt x="7925931" y="1054882"/>
                  <a:pt x="7939211" y="1056002"/>
                </a:cubicBezTo>
                <a:close/>
                <a:moveTo>
                  <a:pt x="8474422" y="1054882"/>
                </a:moveTo>
                <a:cubicBezTo>
                  <a:pt x="8481351" y="1054882"/>
                  <a:pt x="8494053" y="1063829"/>
                  <a:pt x="8503294" y="1068297"/>
                </a:cubicBezTo>
                <a:lnTo>
                  <a:pt x="8504825" y="1065753"/>
                </a:lnTo>
                <a:lnTo>
                  <a:pt x="8506177" y="1069417"/>
                </a:lnTo>
                <a:cubicBezTo>
                  <a:pt x="8509066" y="1072773"/>
                  <a:pt x="8509066" y="1072773"/>
                  <a:pt x="8497515" y="1072773"/>
                </a:cubicBezTo>
                <a:lnTo>
                  <a:pt x="8474169" y="1055138"/>
                </a:lnTo>
                <a:close/>
                <a:moveTo>
                  <a:pt x="8460566" y="1054882"/>
                </a:moveTo>
                <a:cubicBezTo>
                  <a:pt x="8467494" y="1057120"/>
                  <a:pt x="8468071" y="1058238"/>
                  <a:pt x="8464969" y="1058098"/>
                </a:cubicBezTo>
                <a:lnTo>
                  <a:pt x="8456505" y="1056024"/>
                </a:lnTo>
                <a:close/>
                <a:moveTo>
                  <a:pt x="8465039" y="1048246"/>
                </a:moveTo>
                <a:cubicBezTo>
                  <a:pt x="8464319" y="1045520"/>
                  <a:pt x="8465761" y="1047336"/>
                  <a:pt x="8468650" y="1050969"/>
                </a:cubicBezTo>
                <a:lnTo>
                  <a:pt x="8474169" y="1055138"/>
                </a:lnTo>
                <a:lnTo>
                  <a:pt x="8469473" y="1059833"/>
                </a:lnTo>
                <a:close/>
                <a:moveTo>
                  <a:pt x="7361268" y="1047314"/>
                </a:moveTo>
                <a:lnTo>
                  <a:pt x="7361268" y="1069417"/>
                </a:lnTo>
                <a:lnTo>
                  <a:pt x="7361268" y="1070175"/>
                </a:lnTo>
                <a:lnTo>
                  <a:pt x="7358310" y="1063829"/>
                </a:lnTo>
                <a:lnTo>
                  <a:pt x="7357205" y="1072773"/>
                </a:lnTo>
                <a:lnTo>
                  <a:pt x="7356652" y="1077246"/>
                </a:lnTo>
                <a:lnTo>
                  <a:pt x="7335534" y="1088399"/>
                </a:lnTo>
                <a:lnTo>
                  <a:pt x="7347411" y="1077246"/>
                </a:lnTo>
                <a:cubicBezTo>
                  <a:pt x="7358962" y="1072773"/>
                  <a:pt x="7356652" y="1062708"/>
                  <a:pt x="7355496" y="1053764"/>
                </a:cubicBezTo>
                <a:close/>
                <a:moveTo>
                  <a:pt x="8531747" y="1045938"/>
                </a:moveTo>
                <a:lnTo>
                  <a:pt x="8541973" y="1045938"/>
                </a:lnTo>
                <a:lnTo>
                  <a:pt x="8557565" y="1045938"/>
                </a:lnTo>
                <a:lnTo>
                  <a:pt x="8557565" y="1050411"/>
                </a:lnTo>
                <a:cubicBezTo>
                  <a:pt x="8557565" y="1053764"/>
                  <a:pt x="8557565" y="1079761"/>
                  <a:pt x="8532232" y="1088775"/>
                </a:cubicBezTo>
                <a:lnTo>
                  <a:pt x="8517769" y="1089562"/>
                </a:lnTo>
                <a:lnTo>
                  <a:pt x="8528116" y="1081717"/>
                </a:lnTo>
                <a:close/>
                <a:moveTo>
                  <a:pt x="7907311" y="1045448"/>
                </a:moveTo>
                <a:cubicBezTo>
                  <a:pt x="7909764" y="1046496"/>
                  <a:pt x="7908610" y="1049291"/>
                  <a:pt x="7901682" y="1054882"/>
                </a:cubicBezTo>
                <a:lnTo>
                  <a:pt x="7891516" y="1059358"/>
                </a:lnTo>
                <a:lnTo>
                  <a:pt x="7883202" y="1063017"/>
                </a:lnTo>
                <a:lnTo>
                  <a:pt x="7883202" y="1059358"/>
                </a:lnTo>
                <a:lnTo>
                  <a:pt x="7883202" y="1054882"/>
                </a:lnTo>
                <a:lnTo>
                  <a:pt x="7876629" y="1049228"/>
                </a:lnTo>
                <a:lnTo>
                  <a:pt x="7891289" y="1046500"/>
                </a:lnTo>
                <a:cubicBezTo>
                  <a:pt x="7898794" y="1045100"/>
                  <a:pt x="7904856" y="1044400"/>
                  <a:pt x="7907311" y="1045448"/>
                </a:cubicBezTo>
                <a:close/>
                <a:moveTo>
                  <a:pt x="7246592" y="1044261"/>
                </a:moveTo>
                <a:cubicBezTo>
                  <a:pt x="7226456" y="1046778"/>
                  <a:pt x="7203072" y="1059358"/>
                  <a:pt x="7213464" y="1059358"/>
                </a:cubicBezTo>
                <a:cubicBezTo>
                  <a:pt x="7227319" y="1059358"/>
                  <a:pt x="7255035" y="1059358"/>
                  <a:pt x="7255035" y="1059358"/>
                </a:cubicBezTo>
                <a:lnTo>
                  <a:pt x="7264273" y="1045938"/>
                </a:lnTo>
                <a:cubicBezTo>
                  <a:pt x="7259655" y="1043702"/>
                  <a:pt x="7253304" y="1043423"/>
                  <a:pt x="7246592" y="1044261"/>
                </a:cubicBezTo>
                <a:close/>
                <a:moveTo>
                  <a:pt x="8389892" y="1043147"/>
                </a:moveTo>
                <a:lnTo>
                  <a:pt x="8383743" y="1059358"/>
                </a:lnTo>
                <a:lnTo>
                  <a:pt x="8372807" y="1059358"/>
                </a:lnTo>
                <a:cubicBezTo>
                  <a:pt x="8368189" y="1059358"/>
                  <a:pt x="8375118" y="1059358"/>
                  <a:pt x="8382623" y="1056002"/>
                </a:cubicBezTo>
                <a:close/>
                <a:moveTo>
                  <a:pt x="7867614" y="1041465"/>
                </a:moveTo>
                <a:lnTo>
                  <a:pt x="7876629" y="1049228"/>
                </a:lnTo>
                <a:lnTo>
                  <a:pt x="7846250" y="1054882"/>
                </a:lnTo>
                <a:lnTo>
                  <a:pt x="7846250" y="1052499"/>
                </a:lnTo>
                <a:close/>
                <a:moveTo>
                  <a:pt x="8081816" y="1036994"/>
                </a:moveTo>
                <a:lnTo>
                  <a:pt x="8081816" y="1050411"/>
                </a:lnTo>
                <a:lnTo>
                  <a:pt x="8100294" y="1050411"/>
                </a:lnTo>
                <a:lnTo>
                  <a:pt x="8102604" y="1052089"/>
                </a:lnTo>
                <a:cubicBezTo>
                  <a:pt x="8108378" y="1052649"/>
                  <a:pt x="8111840" y="1050411"/>
                  <a:pt x="8109527" y="1050411"/>
                </a:cubicBezTo>
                <a:lnTo>
                  <a:pt x="8100294" y="1050411"/>
                </a:lnTo>
                <a:close/>
                <a:moveTo>
                  <a:pt x="7647411" y="1036031"/>
                </a:moveTo>
                <a:lnTo>
                  <a:pt x="7652259" y="1045938"/>
                </a:lnTo>
                <a:lnTo>
                  <a:pt x="7643998" y="1037047"/>
                </a:lnTo>
                <a:close/>
                <a:moveTo>
                  <a:pt x="8498022" y="1034616"/>
                </a:moveTo>
                <a:cubicBezTo>
                  <a:pt x="8498527" y="1033358"/>
                  <a:pt x="8499538" y="1034196"/>
                  <a:pt x="8501561" y="1035874"/>
                </a:cubicBezTo>
                <a:lnTo>
                  <a:pt x="8514312" y="1040410"/>
                </a:lnTo>
                <a:lnTo>
                  <a:pt x="8511374" y="1054882"/>
                </a:lnTo>
                <a:lnTo>
                  <a:pt x="8504825" y="1065753"/>
                </a:lnTo>
                <a:lnTo>
                  <a:pt x="8497515" y="1045938"/>
                </a:lnTo>
                <a:cubicBezTo>
                  <a:pt x="8497515" y="1039229"/>
                  <a:pt x="8497515" y="1035874"/>
                  <a:pt x="8498022" y="1034616"/>
                </a:cubicBezTo>
                <a:close/>
                <a:moveTo>
                  <a:pt x="8354330" y="1032523"/>
                </a:moveTo>
                <a:lnTo>
                  <a:pt x="8363407" y="1032523"/>
                </a:lnTo>
                <a:lnTo>
                  <a:pt x="8351798" y="1035355"/>
                </a:lnTo>
                <a:close/>
                <a:moveTo>
                  <a:pt x="7370509" y="1025336"/>
                </a:moveTo>
                <a:lnTo>
                  <a:pt x="7370509" y="1036994"/>
                </a:lnTo>
                <a:lnTo>
                  <a:pt x="7361268" y="1047314"/>
                </a:lnTo>
                <a:lnTo>
                  <a:pt x="7361268" y="1045938"/>
                </a:lnTo>
                <a:lnTo>
                  <a:pt x="7352611" y="1045938"/>
                </a:lnTo>
                <a:lnTo>
                  <a:pt x="7351526" y="1045938"/>
                </a:lnTo>
                <a:lnTo>
                  <a:pt x="7333557" y="1045938"/>
                </a:lnTo>
                <a:close/>
                <a:moveTo>
                  <a:pt x="6768860" y="1024583"/>
                </a:moveTo>
                <a:lnTo>
                  <a:pt x="6763701" y="1027492"/>
                </a:lnTo>
                <a:lnTo>
                  <a:pt x="6761156" y="1029686"/>
                </a:lnTo>
                <a:lnTo>
                  <a:pt x="6762436" y="1030802"/>
                </a:lnTo>
                <a:lnTo>
                  <a:pt x="6769236" y="1025682"/>
                </a:lnTo>
                <a:close/>
                <a:moveTo>
                  <a:pt x="8534467" y="1019103"/>
                </a:moveTo>
                <a:lnTo>
                  <a:pt x="8531747" y="1045938"/>
                </a:lnTo>
                <a:lnTo>
                  <a:pt x="8529849" y="1045938"/>
                </a:lnTo>
                <a:lnTo>
                  <a:pt x="8514312" y="1040410"/>
                </a:lnTo>
                <a:lnTo>
                  <a:pt x="8517726" y="1023574"/>
                </a:lnTo>
                <a:cubicBezTo>
                  <a:pt x="8525231" y="1019103"/>
                  <a:pt x="8534467" y="1019103"/>
                  <a:pt x="8534467" y="1019103"/>
                </a:cubicBezTo>
                <a:close/>
                <a:moveTo>
                  <a:pt x="7411499" y="1015750"/>
                </a:moveTo>
                <a:cubicBezTo>
                  <a:pt x="7400243" y="1016590"/>
                  <a:pt x="7385519" y="1020226"/>
                  <a:pt x="7371665" y="1024697"/>
                </a:cubicBezTo>
                <a:lnTo>
                  <a:pt x="7370509" y="1025336"/>
                </a:lnTo>
                <a:lnTo>
                  <a:pt x="7370509" y="1023579"/>
                </a:lnTo>
                <a:cubicBezTo>
                  <a:pt x="7319700" y="1019103"/>
                  <a:pt x="7296602" y="1077246"/>
                  <a:pt x="7255035" y="1126442"/>
                </a:cubicBezTo>
                <a:cubicBezTo>
                  <a:pt x="7287366" y="1126442"/>
                  <a:pt x="7287366" y="1126442"/>
                  <a:pt x="7287366" y="1126442"/>
                </a:cubicBezTo>
                <a:lnTo>
                  <a:pt x="7311178" y="1144132"/>
                </a:lnTo>
                <a:lnTo>
                  <a:pt x="7305843" y="1162221"/>
                </a:lnTo>
                <a:cubicBezTo>
                  <a:pt x="7305843" y="1162221"/>
                  <a:pt x="7313926" y="1167812"/>
                  <a:pt x="7320854" y="1173961"/>
                </a:cubicBezTo>
                <a:lnTo>
                  <a:pt x="7324293" y="1177664"/>
                </a:lnTo>
                <a:lnTo>
                  <a:pt x="7324823" y="1185001"/>
                </a:lnTo>
                <a:cubicBezTo>
                  <a:pt x="7325473" y="1188495"/>
                  <a:pt x="7326627" y="1190172"/>
                  <a:pt x="7328936" y="1189053"/>
                </a:cubicBezTo>
                <a:cubicBezTo>
                  <a:pt x="7331246" y="1187936"/>
                  <a:pt x="7330958" y="1185701"/>
                  <a:pt x="7329226" y="1182976"/>
                </a:cubicBezTo>
                <a:lnTo>
                  <a:pt x="7324293" y="1177664"/>
                </a:lnTo>
                <a:lnTo>
                  <a:pt x="7323741" y="1170045"/>
                </a:lnTo>
                <a:lnTo>
                  <a:pt x="7318507" y="1146409"/>
                </a:lnTo>
                <a:lnTo>
                  <a:pt x="7321793" y="1147193"/>
                </a:lnTo>
                <a:cubicBezTo>
                  <a:pt x="7323454" y="1144893"/>
                  <a:pt x="7323167" y="1138742"/>
                  <a:pt x="7319700" y="1126442"/>
                </a:cubicBezTo>
                <a:lnTo>
                  <a:pt x="7319958" y="1125508"/>
                </a:lnTo>
                <a:lnTo>
                  <a:pt x="7332980" y="1129235"/>
                </a:lnTo>
                <a:lnTo>
                  <a:pt x="7361268" y="1120385"/>
                </a:lnTo>
                <a:lnTo>
                  <a:pt x="7361268" y="1130915"/>
                </a:lnTo>
                <a:cubicBezTo>
                  <a:pt x="7388984" y="1130915"/>
                  <a:pt x="7430554" y="1104081"/>
                  <a:pt x="7430554" y="1130915"/>
                </a:cubicBezTo>
                <a:cubicBezTo>
                  <a:pt x="7441530" y="1130321"/>
                  <a:pt x="7452519" y="1131842"/>
                  <a:pt x="7462885" y="1135386"/>
                </a:cubicBezTo>
                <a:cubicBezTo>
                  <a:pt x="7473280" y="1135386"/>
                  <a:pt x="7509653" y="1152997"/>
                  <a:pt x="7513549" y="1148593"/>
                </a:cubicBezTo>
                <a:lnTo>
                  <a:pt x="7512991" y="1147785"/>
                </a:lnTo>
                <a:lnTo>
                  <a:pt x="7516002" y="1150481"/>
                </a:lnTo>
                <a:cubicBezTo>
                  <a:pt x="7527551" y="1158868"/>
                  <a:pt x="7539097" y="1164456"/>
                  <a:pt x="7527548" y="1153274"/>
                </a:cubicBezTo>
                <a:cubicBezTo>
                  <a:pt x="7504455" y="1130915"/>
                  <a:pt x="7504455" y="1130915"/>
                  <a:pt x="7504455" y="1130915"/>
                </a:cubicBezTo>
                <a:lnTo>
                  <a:pt x="7502939" y="1134401"/>
                </a:lnTo>
                <a:lnTo>
                  <a:pt x="7462306" y="1107994"/>
                </a:lnTo>
                <a:cubicBezTo>
                  <a:pt x="7449026" y="1104081"/>
                  <a:pt x="7435169" y="1104081"/>
                  <a:pt x="7416695" y="1104081"/>
                </a:cubicBezTo>
                <a:lnTo>
                  <a:pt x="7430554" y="1104081"/>
                </a:lnTo>
                <a:cubicBezTo>
                  <a:pt x="7430554" y="1104081"/>
                  <a:pt x="7413233" y="1097374"/>
                  <a:pt x="7395912" y="1094019"/>
                </a:cubicBezTo>
                <a:lnTo>
                  <a:pt x="7377184" y="1099460"/>
                </a:lnTo>
                <a:lnTo>
                  <a:pt x="7363001" y="1073890"/>
                </a:lnTo>
                <a:lnTo>
                  <a:pt x="7362482" y="1072773"/>
                </a:lnTo>
                <a:lnTo>
                  <a:pt x="7412076" y="1072773"/>
                </a:lnTo>
                <a:lnTo>
                  <a:pt x="7414261" y="1066081"/>
                </a:lnTo>
                <a:lnTo>
                  <a:pt x="7406304" y="1067184"/>
                </a:lnTo>
                <a:cubicBezTo>
                  <a:pt x="7395912" y="1066064"/>
                  <a:pt x="7388984" y="1063829"/>
                  <a:pt x="7402838" y="1063829"/>
                </a:cubicBezTo>
                <a:lnTo>
                  <a:pt x="7416895" y="1057994"/>
                </a:lnTo>
                <a:lnTo>
                  <a:pt x="7419005" y="1051526"/>
                </a:lnTo>
                <a:cubicBezTo>
                  <a:pt x="7421317" y="1043700"/>
                  <a:pt x="7421317" y="1036994"/>
                  <a:pt x="7412076" y="1036994"/>
                </a:cubicBezTo>
                <a:lnTo>
                  <a:pt x="7430554" y="1023579"/>
                </a:lnTo>
                <a:cubicBezTo>
                  <a:pt x="7430554" y="1016868"/>
                  <a:pt x="7422759" y="1014912"/>
                  <a:pt x="7411499" y="1015750"/>
                </a:cubicBezTo>
                <a:close/>
                <a:moveTo>
                  <a:pt x="7652259" y="1010159"/>
                </a:moveTo>
                <a:lnTo>
                  <a:pt x="7649294" y="1017177"/>
                </a:lnTo>
                <a:lnTo>
                  <a:pt x="7646474" y="1018249"/>
                </a:lnTo>
                <a:close/>
                <a:moveTo>
                  <a:pt x="7693182" y="1008272"/>
                </a:moveTo>
                <a:cubicBezTo>
                  <a:pt x="7692099" y="1008481"/>
                  <a:pt x="7688057" y="1009040"/>
                  <a:pt x="7679972" y="1010159"/>
                </a:cubicBezTo>
                <a:cubicBezTo>
                  <a:pt x="7647640" y="1014635"/>
                  <a:pt x="7679972" y="1041467"/>
                  <a:pt x="7679972" y="1041467"/>
                </a:cubicBezTo>
                <a:lnTo>
                  <a:pt x="7656879" y="1041467"/>
                </a:lnTo>
                <a:cubicBezTo>
                  <a:pt x="7666120" y="1041467"/>
                  <a:pt x="7660341" y="1036994"/>
                  <a:pt x="7651684" y="1034761"/>
                </a:cubicBezTo>
                <a:lnTo>
                  <a:pt x="7647411" y="1036031"/>
                </a:lnTo>
                <a:lnTo>
                  <a:pt x="7644150" y="1029356"/>
                </a:lnTo>
                <a:lnTo>
                  <a:pt x="7649294" y="1017177"/>
                </a:lnTo>
                <a:lnTo>
                  <a:pt x="7657816" y="1013932"/>
                </a:lnTo>
                <a:cubicBezTo>
                  <a:pt x="7660341" y="1011837"/>
                  <a:pt x="7659187" y="1010159"/>
                  <a:pt x="7652259" y="1010159"/>
                </a:cubicBezTo>
                <a:cubicBezTo>
                  <a:pt x="7666115" y="1010159"/>
                  <a:pt x="7681128" y="1009041"/>
                  <a:pt x="7688634" y="1008484"/>
                </a:cubicBezTo>
                <a:cubicBezTo>
                  <a:pt x="7692388" y="1008203"/>
                  <a:pt x="7694265" y="1008062"/>
                  <a:pt x="7693182" y="1008272"/>
                </a:cubicBezTo>
                <a:close/>
                <a:moveTo>
                  <a:pt x="6257354" y="1005688"/>
                </a:moveTo>
                <a:cubicBezTo>
                  <a:pt x="6252736" y="1001215"/>
                  <a:pt x="6257354" y="1063829"/>
                  <a:pt x="6257354" y="1036994"/>
                </a:cubicBezTo>
                <a:cubicBezTo>
                  <a:pt x="6257354" y="1010159"/>
                  <a:pt x="6257354" y="1010159"/>
                  <a:pt x="6257354" y="1010159"/>
                </a:cubicBezTo>
                <a:close/>
                <a:moveTo>
                  <a:pt x="8520825" y="1000235"/>
                </a:moveTo>
                <a:cubicBezTo>
                  <a:pt x="8516282" y="993946"/>
                  <a:pt x="8534467" y="1019103"/>
                  <a:pt x="8534467" y="1019103"/>
                </a:cubicBezTo>
                <a:cubicBezTo>
                  <a:pt x="8526383" y="1007921"/>
                  <a:pt x="8522341" y="1002333"/>
                  <a:pt x="8520825" y="1000235"/>
                </a:cubicBezTo>
                <a:close/>
                <a:moveTo>
                  <a:pt x="8387845" y="994130"/>
                </a:moveTo>
                <a:cubicBezTo>
                  <a:pt x="8389839" y="995065"/>
                  <a:pt x="8392437" y="997302"/>
                  <a:pt x="8395900" y="1001215"/>
                </a:cubicBezTo>
                <a:cubicBezTo>
                  <a:pt x="8423614" y="1032523"/>
                  <a:pt x="8395900" y="1032523"/>
                  <a:pt x="8395900" y="1032523"/>
                </a:cubicBezTo>
                <a:lnTo>
                  <a:pt x="8389892" y="1043147"/>
                </a:lnTo>
                <a:lnTo>
                  <a:pt x="8392436" y="1036436"/>
                </a:lnTo>
                <a:cubicBezTo>
                  <a:pt x="8395903" y="1032523"/>
                  <a:pt x="8395903" y="1032523"/>
                  <a:pt x="8382046" y="1032523"/>
                </a:cubicBezTo>
                <a:lnTo>
                  <a:pt x="8363407" y="1032523"/>
                </a:lnTo>
                <a:lnTo>
                  <a:pt x="8370569" y="1030773"/>
                </a:lnTo>
                <a:cubicBezTo>
                  <a:pt x="8380530" y="1020013"/>
                  <a:pt x="8379231" y="1000025"/>
                  <a:pt x="8383415" y="994854"/>
                </a:cubicBezTo>
                <a:cubicBezTo>
                  <a:pt x="8384462" y="993562"/>
                  <a:pt x="8385852" y="993195"/>
                  <a:pt x="8387845" y="994130"/>
                </a:cubicBezTo>
                <a:close/>
                <a:moveTo>
                  <a:pt x="9601434" y="992269"/>
                </a:moveTo>
                <a:cubicBezTo>
                  <a:pt x="9582959" y="1010159"/>
                  <a:pt x="9546009" y="1045938"/>
                  <a:pt x="9513675" y="1041465"/>
                </a:cubicBezTo>
                <a:cubicBezTo>
                  <a:pt x="9550625" y="1032518"/>
                  <a:pt x="9578341" y="992269"/>
                  <a:pt x="9601434" y="992269"/>
                </a:cubicBezTo>
                <a:close/>
                <a:moveTo>
                  <a:pt x="6921317" y="986120"/>
                </a:moveTo>
                <a:lnTo>
                  <a:pt x="6956806" y="998659"/>
                </a:lnTo>
                <a:lnTo>
                  <a:pt x="6947877" y="1000100"/>
                </a:lnTo>
                <a:cubicBezTo>
                  <a:pt x="6937487" y="1003453"/>
                  <a:pt x="6927092" y="1010159"/>
                  <a:pt x="6927092" y="1023579"/>
                </a:cubicBezTo>
                <a:cubicBezTo>
                  <a:pt x="6906640" y="1030324"/>
                  <a:pt x="6887796" y="1040967"/>
                  <a:pt x="6871665" y="1054882"/>
                </a:cubicBezTo>
                <a:cubicBezTo>
                  <a:pt x="6871665" y="1054882"/>
                  <a:pt x="6871665" y="1054882"/>
                  <a:pt x="6848572" y="1054882"/>
                </a:cubicBezTo>
                <a:cubicBezTo>
                  <a:pt x="6860266" y="1032929"/>
                  <a:pt x="6877806" y="1014405"/>
                  <a:pt x="6899381" y="1001215"/>
                </a:cubicBezTo>
                <a:cubicBezTo>
                  <a:pt x="6899381" y="1001215"/>
                  <a:pt x="6908619" y="991151"/>
                  <a:pt x="6921317" y="986120"/>
                </a:cubicBezTo>
                <a:close/>
                <a:moveTo>
                  <a:pt x="8164954" y="983324"/>
                </a:moveTo>
                <a:cubicBezTo>
                  <a:pt x="8155718" y="978854"/>
                  <a:pt x="8164954" y="1068302"/>
                  <a:pt x="8164954" y="1032523"/>
                </a:cubicBezTo>
                <a:cubicBezTo>
                  <a:pt x="8164954" y="996744"/>
                  <a:pt x="8164954" y="1023579"/>
                  <a:pt x="8164954" y="996744"/>
                </a:cubicBezTo>
                <a:close/>
                <a:moveTo>
                  <a:pt x="7629163" y="960538"/>
                </a:moveTo>
                <a:lnTo>
                  <a:pt x="7621658" y="974380"/>
                </a:lnTo>
                <a:cubicBezTo>
                  <a:pt x="7625701" y="986680"/>
                  <a:pt x="7633781" y="1001215"/>
                  <a:pt x="7633781" y="1010159"/>
                </a:cubicBezTo>
                <a:cubicBezTo>
                  <a:pt x="7633781" y="1010159"/>
                  <a:pt x="7633781" y="1010159"/>
                  <a:pt x="7606070" y="1010159"/>
                </a:cubicBezTo>
                <a:lnTo>
                  <a:pt x="7598203" y="999153"/>
                </a:lnTo>
                <a:lnTo>
                  <a:pt x="7614732" y="968792"/>
                </a:lnTo>
                <a:close/>
                <a:moveTo>
                  <a:pt x="8354330" y="952021"/>
                </a:moveTo>
                <a:cubicBezTo>
                  <a:pt x="8354330" y="960965"/>
                  <a:pt x="8358948" y="974380"/>
                  <a:pt x="8368184" y="974380"/>
                </a:cubicBezTo>
                <a:cubicBezTo>
                  <a:pt x="8377423" y="974380"/>
                  <a:pt x="8391282" y="974380"/>
                  <a:pt x="8405139" y="974380"/>
                </a:cubicBezTo>
                <a:cubicBezTo>
                  <a:pt x="8418993" y="974380"/>
                  <a:pt x="8354330" y="996744"/>
                  <a:pt x="8354330" y="974380"/>
                </a:cubicBezTo>
                <a:cubicBezTo>
                  <a:pt x="8354330" y="952021"/>
                  <a:pt x="8354330" y="952021"/>
                  <a:pt x="8354330" y="952021"/>
                </a:cubicBezTo>
                <a:close/>
                <a:moveTo>
                  <a:pt x="7633781" y="952021"/>
                </a:moveTo>
                <a:lnTo>
                  <a:pt x="7644063" y="952021"/>
                </a:lnTo>
                <a:lnTo>
                  <a:pt x="7629163" y="960538"/>
                </a:lnTo>
                <a:close/>
                <a:moveTo>
                  <a:pt x="8712198" y="943075"/>
                </a:moveTo>
                <a:lnTo>
                  <a:pt x="8720290" y="943075"/>
                </a:lnTo>
                <a:lnTo>
                  <a:pt x="8717192" y="945858"/>
                </a:lnTo>
                <a:close/>
                <a:moveTo>
                  <a:pt x="6308163" y="938602"/>
                </a:moveTo>
                <a:lnTo>
                  <a:pt x="6308163" y="943075"/>
                </a:lnTo>
                <a:lnTo>
                  <a:pt x="6308656" y="943075"/>
                </a:lnTo>
                <a:lnTo>
                  <a:pt x="6310472" y="959566"/>
                </a:lnTo>
                <a:cubicBezTo>
                  <a:pt x="6303543" y="980530"/>
                  <a:pt x="6275828" y="998979"/>
                  <a:pt x="6289688" y="992269"/>
                </a:cubicBezTo>
                <a:cubicBezTo>
                  <a:pt x="6308163" y="983324"/>
                  <a:pt x="6331256" y="943075"/>
                  <a:pt x="6331256" y="943075"/>
                </a:cubicBezTo>
                <a:cubicBezTo>
                  <a:pt x="6331256" y="943075"/>
                  <a:pt x="6325484" y="943075"/>
                  <a:pt x="6322599" y="943075"/>
                </a:cubicBezTo>
                <a:lnTo>
                  <a:pt x="6308656" y="943075"/>
                </a:lnTo>
                <a:close/>
                <a:moveTo>
                  <a:pt x="8696127" y="934131"/>
                </a:moveTo>
                <a:lnTo>
                  <a:pt x="8712198" y="943075"/>
                </a:lnTo>
                <a:lnTo>
                  <a:pt x="8696127" y="943075"/>
                </a:lnTo>
                <a:close/>
                <a:moveTo>
                  <a:pt x="8462980" y="931331"/>
                </a:moveTo>
                <a:lnTo>
                  <a:pt x="8469804" y="938602"/>
                </a:lnTo>
                <a:lnTo>
                  <a:pt x="8495458" y="935698"/>
                </a:lnTo>
                <a:lnTo>
                  <a:pt x="8496943" y="939717"/>
                </a:lnTo>
                <a:cubicBezTo>
                  <a:pt x="8494053" y="943072"/>
                  <a:pt x="8488281" y="943072"/>
                  <a:pt x="8488281" y="943072"/>
                </a:cubicBezTo>
                <a:cubicBezTo>
                  <a:pt x="8460566" y="943072"/>
                  <a:pt x="8460566" y="943072"/>
                  <a:pt x="8460566" y="943072"/>
                </a:cubicBezTo>
                <a:lnTo>
                  <a:pt x="8460566" y="934126"/>
                </a:lnTo>
                <a:close/>
                <a:moveTo>
                  <a:pt x="7795446" y="929657"/>
                </a:moveTo>
                <a:lnTo>
                  <a:pt x="7813923" y="929657"/>
                </a:lnTo>
                <a:lnTo>
                  <a:pt x="7805198" y="930158"/>
                </a:lnTo>
                <a:close/>
                <a:moveTo>
                  <a:pt x="8466840" y="926865"/>
                </a:moveTo>
                <a:lnTo>
                  <a:pt x="8462980" y="931331"/>
                </a:lnTo>
                <a:lnTo>
                  <a:pt x="8460426" y="928607"/>
                </a:lnTo>
                <a:close/>
                <a:moveTo>
                  <a:pt x="7058166" y="925736"/>
                </a:moveTo>
                <a:lnTo>
                  <a:pt x="7062413" y="927073"/>
                </a:lnTo>
                <a:cubicBezTo>
                  <a:pt x="7062268" y="927492"/>
                  <a:pt x="7056061" y="926514"/>
                  <a:pt x="7057072" y="925816"/>
                </a:cubicBezTo>
                <a:close/>
                <a:moveTo>
                  <a:pt x="7056423" y="925187"/>
                </a:moveTo>
                <a:lnTo>
                  <a:pt x="7065659" y="925187"/>
                </a:lnTo>
                <a:lnTo>
                  <a:pt x="7058166" y="925736"/>
                </a:lnTo>
                <a:close/>
                <a:moveTo>
                  <a:pt x="7088756" y="920711"/>
                </a:moveTo>
                <a:cubicBezTo>
                  <a:pt x="7121086" y="920711"/>
                  <a:pt x="7121086" y="920711"/>
                  <a:pt x="7121086" y="920711"/>
                </a:cubicBezTo>
                <a:lnTo>
                  <a:pt x="7088756" y="947546"/>
                </a:lnTo>
                <a:lnTo>
                  <a:pt x="7088756" y="925187"/>
                </a:lnTo>
                <a:close/>
                <a:moveTo>
                  <a:pt x="6874557" y="916798"/>
                </a:moveTo>
                <a:lnTo>
                  <a:pt x="6874608" y="916894"/>
                </a:lnTo>
                <a:lnTo>
                  <a:pt x="6874513" y="916931"/>
                </a:lnTo>
                <a:close/>
                <a:moveTo>
                  <a:pt x="6890215" y="913865"/>
                </a:moveTo>
                <a:cubicBezTo>
                  <a:pt x="6893029" y="915122"/>
                  <a:pt x="6894763" y="918478"/>
                  <a:pt x="6894763" y="925187"/>
                </a:cubicBezTo>
                <a:cubicBezTo>
                  <a:pt x="6894763" y="952021"/>
                  <a:pt x="6917856" y="978854"/>
                  <a:pt x="6894763" y="952021"/>
                </a:cubicBezTo>
                <a:lnTo>
                  <a:pt x="6881932" y="929657"/>
                </a:lnTo>
                <a:lnTo>
                  <a:pt x="6874608" y="916894"/>
                </a:lnTo>
                <a:lnTo>
                  <a:pt x="6879170" y="915122"/>
                </a:lnTo>
                <a:cubicBezTo>
                  <a:pt x="6883501" y="913445"/>
                  <a:pt x="6887400" y="912607"/>
                  <a:pt x="6890215" y="913865"/>
                </a:cubicBezTo>
                <a:close/>
                <a:moveTo>
                  <a:pt x="7696448" y="909621"/>
                </a:moveTo>
                <a:lnTo>
                  <a:pt x="7686323" y="926862"/>
                </a:lnTo>
                <a:cubicBezTo>
                  <a:pt x="7677667" y="934131"/>
                  <a:pt x="7668425" y="940840"/>
                  <a:pt x="7666115" y="952021"/>
                </a:cubicBezTo>
                <a:lnTo>
                  <a:pt x="7657456" y="952021"/>
                </a:lnTo>
                <a:lnTo>
                  <a:pt x="7656373" y="952021"/>
                </a:lnTo>
                <a:lnTo>
                  <a:pt x="7644063" y="952021"/>
                </a:lnTo>
                <a:lnTo>
                  <a:pt x="7675354" y="934131"/>
                </a:lnTo>
                <a:close/>
                <a:moveTo>
                  <a:pt x="7444195" y="904918"/>
                </a:moveTo>
                <a:cubicBezTo>
                  <a:pt x="7439647" y="903660"/>
                  <a:pt x="7436618" y="904501"/>
                  <a:pt x="7434597" y="906178"/>
                </a:cubicBezTo>
                <a:cubicBezTo>
                  <a:pt x="7430554" y="909534"/>
                  <a:pt x="7430554" y="916243"/>
                  <a:pt x="7430554" y="916243"/>
                </a:cubicBezTo>
                <a:cubicBezTo>
                  <a:pt x="7419005" y="916243"/>
                  <a:pt x="7419005" y="922949"/>
                  <a:pt x="7416122" y="926304"/>
                </a:cubicBezTo>
                <a:lnTo>
                  <a:pt x="7413868" y="925592"/>
                </a:lnTo>
                <a:lnTo>
                  <a:pt x="7390140" y="913447"/>
                </a:lnTo>
                <a:cubicBezTo>
                  <a:pt x="7372817" y="906178"/>
                  <a:pt x="7361268" y="902823"/>
                  <a:pt x="7384363" y="916243"/>
                </a:cubicBezTo>
                <a:lnTo>
                  <a:pt x="7413868" y="925592"/>
                </a:lnTo>
                <a:lnTo>
                  <a:pt x="7430554" y="934131"/>
                </a:lnTo>
                <a:lnTo>
                  <a:pt x="7430554" y="916243"/>
                </a:lnTo>
                <a:cubicBezTo>
                  <a:pt x="7430554" y="920711"/>
                  <a:pt x="7462885" y="916243"/>
                  <a:pt x="7462885" y="916243"/>
                </a:cubicBezTo>
                <a:cubicBezTo>
                  <a:pt x="7454803" y="909532"/>
                  <a:pt x="7448741" y="906178"/>
                  <a:pt x="7444195" y="904918"/>
                </a:cubicBezTo>
                <a:close/>
                <a:moveTo>
                  <a:pt x="7700390" y="902907"/>
                </a:moveTo>
                <a:lnTo>
                  <a:pt x="7698447" y="907296"/>
                </a:lnTo>
                <a:lnTo>
                  <a:pt x="7696448" y="909621"/>
                </a:lnTo>
                <a:lnTo>
                  <a:pt x="7697812" y="907296"/>
                </a:lnTo>
                <a:close/>
                <a:moveTo>
                  <a:pt x="7702630" y="897848"/>
                </a:moveTo>
                <a:lnTo>
                  <a:pt x="7703065" y="898352"/>
                </a:lnTo>
                <a:lnTo>
                  <a:pt x="7700390" y="902907"/>
                </a:lnTo>
                <a:close/>
                <a:moveTo>
                  <a:pt x="8490447" y="891989"/>
                </a:moveTo>
                <a:lnTo>
                  <a:pt x="8491099" y="894869"/>
                </a:lnTo>
                <a:lnTo>
                  <a:pt x="8489595" y="906273"/>
                </a:lnTo>
                <a:lnTo>
                  <a:pt x="8484388" y="911714"/>
                </a:lnTo>
                <a:lnTo>
                  <a:pt x="8470961" y="925744"/>
                </a:lnTo>
                <a:lnTo>
                  <a:pt x="8466840" y="926865"/>
                </a:lnTo>
                <a:lnTo>
                  <a:pt x="8482162" y="909128"/>
                </a:lnTo>
                <a:lnTo>
                  <a:pt x="8487125" y="903381"/>
                </a:lnTo>
                <a:cubicBezTo>
                  <a:pt x="8488858" y="897512"/>
                  <a:pt x="8489723" y="892898"/>
                  <a:pt x="8490447" y="891989"/>
                </a:cubicBezTo>
                <a:close/>
                <a:moveTo>
                  <a:pt x="7516504" y="885859"/>
                </a:moveTo>
                <a:lnTo>
                  <a:pt x="7527548" y="893879"/>
                </a:lnTo>
                <a:lnTo>
                  <a:pt x="7509071" y="893879"/>
                </a:lnTo>
                <a:close/>
                <a:moveTo>
                  <a:pt x="7202879" y="885420"/>
                </a:moveTo>
                <a:lnTo>
                  <a:pt x="7205583" y="899402"/>
                </a:lnTo>
                <a:lnTo>
                  <a:pt x="7201918" y="890526"/>
                </a:lnTo>
                <a:close/>
                <a:moveTo>
                  <a:pt x="6335874" y="884932"/>
                </a:moveTo>
                <a:cubicBezTo>
                  <a:pt x="6335874" y="884932"/>
                  <a:pt x="6372826" y="898352"/>
                  <a:pt x="6377442" y="889408"/>
                </a:cubicBezTo>
                <a:lnTo>
                  <a:pt x="6363590" y="884932"/>
                </a:lnTo>
                <a:close/>
                <a:moveTo>
                  <a:pt x="7527548" y="873943"/>
                </a:moveTo>
                <a:lnTo>
                  <a:pt x="7527548" y="880464"/>
                </a:lnTo>
                <a:lnTo>
                  <a:pt x="7525388" y="876275"/>
                </a:lnTo>
                <a:close/>
                <a:moveTo>
                  <a:pt x="7573739" y="867044"/>
                </a:moveTo>
                <a:cubicBezTo>
                  <a:pt x="7589906" y="878226"/>
                  <a:pt x="7579511" y="878226"/>
                  <a:pt x="7570275" y="871517"/>
                </a:cubicBezTo>
                <a:lnTo>
                  <a:pt x="7570673" y="867391"/>
                </a:lnTo>
                <a:close/>
                <a:moveTo>
                  <a:pt x="7971240" y="866573"/>
                </a:moveTo>
                <a:lnTo>
                  <a:pt x="7973116" y="870228"/>
                </a:lnTo>
                <a:lnTo>
                  <a:pt x="7973314" y="870916"/>
                </a:lnTo>
                <a:lnTo>
                  <a:pt x="7970960" y="867044"/>
                </a:lnTo>
                <a:close/>
                <a:moveTo>
                  <a:pt x="7970960" y="862573"/>
                </a:moveTo>
                <a:lnTo>
                  <a:pt x="7971813" y="865598"/>
                </a:lnTo>
                <a:lnTo>
                  <a:pt x="7971240" y="866573"/>
                </a:lnTo>
                <a:lnTo>
                  <a:pt x="7970960" y="866033"/>
                </a:lnTo>
                <a:close/>
                <a:moveTo>
                  <a:pt x="7342793" y="858100"/>
                </a:moveTo>
                <a:lnTo>
                  <a:pt x="7332528" y="859078"/>
                </a:lnTo>
                <a:lnTo>
                  <a:pt x="7329207" y="863737"/>
                </a:lnTo>
                <a:close/>
                <a:moveTo>
                  <a:pt x="7526092" y="854030"/>
                </a:moveTo>
                <a:lnTo>
                  <a:pt x="7527548" y="858100"/>
                </a:lnTo>
                <a:lnTo>
                  <a:pt x="7525453" y="854211"/>
                </a:lnTo>
                <a:close/>
                <a:moveTo>
                  <a:pt x="8515992" y="853629"/>
                </a:moveTo>
                <a:cubicBezTo>
                  <a:pt x="8543706" y="840209"/>
                  <a:pt x="8529849" y="893879"/>
                  <a:pt x="8534467" y="911767"/>
                </a:cubicBezTo>
                <a:cubicBezTo>
                  <a:pt x="8534467" y="911767"/>
                  <a:pt x="8526383" y="924064"/>
                  <a:pt x="8514262" y="933571"/>
                </a:cubicBezTo>
                <a:lnTo>
                  <a:pt x="8495458" y="935698"/>
                </a:lnTo>
                <a:lnTo>
                  <a:pt x="8488281" y="916238"/>
                </a:lnTo>
                <a:lnTo>
                  <a:pt x="8489595" y="906273"/>
                </a:lnTo>
                <a:lnTo>
                  <a:pt x="8492897" y="902823"/>
                </a:lnTo>
                <a:lnTo>
                  <a:pt x="8491099" y="894869"/>
                </a:lnTo>
                <a:lnTo>
                  <a:pt x="8491748" y="889966"/>
                </a:lnTo>
                <a:cubicBezTo>
                  <a:pt x="8495210" y="875988"/>
                  <a:pt x="8502138" y="860335"/>
                  <a:pt x="8515992" y="853629"/>
                </a:cubicBezTo>
                <a:close/>
                <a:moveTo>
                  <a:pt x="7233364" y="850273"/>
                </a:moveTo>
                <a:lnTo>
                  <a:pt x="7242332" y="885490"/>
                </a:lnTo>
                <a:cubicBezTo>
                  <a:pt x="7245794" y="893879"/>
                  <a:pt x="7245794" y="893879"/>
                  <a:pt x="7231937" y="875988"/>
                </a:cubicBezTo>
                <a:close/>
                <a:moveTo>
                  <a:pt x="7758497" y="844685"/>
                </a:moveTo>
                <a:cubicBezTo>
                  <a:pt x="7781589" y="844685"/>
                  <a:pt x="7781589" y="844685"/>
                  <a:pt x="7781589" y="844685"/>
                </a:cubicBezTo>
                <a:cubicBezTo>
                  <a:pt x="7772348" y="853629"/>
                  <a:pt x="7758497" y="916243"/>
                  <a:pt x="7758497" y="880464"/>
                </a:cubicBezTo>
                <a:cubicBezTo>
                  <a:pt x="7758497" y="844685"/>
                  <a:pt x="7735399" y="844685"/>
                  <a:pt x="7758497" y="844685"/>
                </a:cubicBezTo>
                <a:close/>
                <a:moveTo>
                  <a:pt x="7232688" y="842143"/>
                </a:moveTo>
                <a:lnTo>
                  <a:pt x="7233670" y="844680"/>
                </a:lnTo>
                <a:lnTo>
                  <a:pt x="7233364" y="850273"/>
                </a:lnTo>
                <a:lnTo>
                  <a:pt x="7231937" y="844685"/>
                </a:lnTo>
                <a:close/>
                <a:moveTo>
                  <a:pt x="7379745" y="840209"/>
                </a:moveTo>
                <a:lnTo>
                  <a:pt x="7373847" y="843381"/>
                </a:lnTo>
                <a:lnTo>
                  <a:pt x="7373094" y="844685"/>
                </a:lnTo>
                <a:lnTo>
                  <a:pt x="7375699" y="844685"/>
                </a:lnTo>
                <a:close/>
                <a:moveTo>
                  <a:pt x="7562192" y="823999"/>
                </a:moveTo>
                <a:lnTo>
                  <a:pt x="7568732" y="830650"/>
                </a:lnTo>
                <a:lnTo>
                  <a:pt x="7567964" y="832383"/>
                </a:lnTo>
                <a:lnTo>
                  <a:pt x="7571590" y="833556"/>
                </a:lnTo>
                <a:lnTo>
                  <a:pt x="7573739" y="835738"/>
                </a:lnTo>
                <a:lnTo>
                  <a:pt x="7570673" y="867391"/>
                </a:lnTo>
                <a:lnTo>
                  <a:pt x="7529281" y="872075"/>
                </a:lnTo>
                <a:lnTo>
                  <a:pt x="7527548" y="873943"/>
                </a:lnTo>
                <a:lnTo>
                  <a:pt x="7527548" y="873750"/>
                </a:lnTo>
                <a:lnTo>
                  <a:pt x="7527548" y="864806"/>
                </a:lnTo>
                <a:cubicBezTo>
                  <a:pt x="7527548" y="862568"/>
                  <a:pt x="7527548" y="858100"/>
                  <a:pt x="7527548" y="858100"/>
                </a:cubicBezTo>
                <a:lnTo>
                  <a:pt x="7527548" y="853629"/>
                </a:lnTo>
                <a:cubicBezTo>
                  <a:pt x="7559880" y="853629"/>
                  <a:pt x="7559880" y="853629"/>
                  <a:pt x="7559880" y="853629"/>
                </a:cubicBezTo>
                <a:lnTo>
                  <a:pt x="7546023" y="840209"/>
                </a:lnTo>
                <a:lnTo>
                  <a:pt x="7555262" y="840209"/>
                </a:lnTo>
                <a:cubicBezTo>
                  <a:pt x="7582977" y="840209"/>
                  <a:pt x="7532169" y="822321"/>
                  <a:pt x="7546023" y="840209"/>
                </a:cubicBezTo>
                <a:lnTo>
                  <a:pt x="7527548" y="840209"/>
                </a:lnTo>
                <a:lnTo>
                  <a:pt x="7527548" y="853629"/>
                </a:lnTo>
                <a:lnTo>
                  <a:pt x="7526092" y="854030"/>
                </a:lnTo>
                <a:lnTo>
                  <a:pt x="7518119" y="831724"/>
                </a:lnTo>
                <a:close/>
                <a:moveTo>
                  <a:pt x="7310317" y="818268"/>
                </a:moveTo>
                <a:cubicBezTo>
                  <a:pt x="7298628" y="809461"/>
                  <a:pt x="7280438" y="844685"/>
                  <a:pt x="7259653" y="844685"/>
                </a:cubicBezTo>
                <a:cubicBezTo>
                  <a:pt x="7245794" y="844685"/>
                  <a:pt x="7238865" y="836859"/>
                  <a:pt x="7235403" y="832946"/>
                </a:cubicBezTo>
                <a:lnTo>
                  <a:pt x="7232688" y="842143"/>
                </a:lnTo>
                <a:lnTo>
                  <a:pt x="7231937" y="840209"/>
                </a:lnTo>
                <a:cubicBezTo>
                  <a:pt x="7199608" y="840209"/>
                  <a:pt x="7199608" y="835738"/>
                  <a:pt x="7199608" y="840209"/>
                </a:cubicBezTo>
                <a:cubicBezTo>
                  <a:pt x="7199608" y="842447"/>
                  <a:pt x="7208849" y="842447"/>
                  <a:pt x="7213464" y="845240"/>
                </a:cubicBezTo>
                <a:lnTo>
                  <a:pt x="7208245" y="853458"/>
                </a:lnTo>
                <a:lnTo>
                  <a:pt x="7208844" y="853629"/>
                </a:lnTo>
                <a:lnTo>
                  <a:pt x="7202879" y="885420"/>
                </a:lnTo>
                <a:lnTo>
                  <a:pt x="7200185" y="871517"/>
                </a:lnTo>
                <a:lnTo>
                  <a:pt x="7199924" y="866547"/>
                </a:lnTo>
                <a:lnTo>
                  <a:pt x="7199608" y="867044"/>
                </a:lnTo>
                <a:cubicBezTo>
                  <a:pt x="7162658" y="893879"/>
                  <a:pt x="7121086" y="893879"/>
                  <a:pt x="7121086" y="893879"/>
                </a:cubicBezTo>
                <a:cubicBezTo>
                  <a:pt x="7071148" y="923642"/>
                  <a:pt x="7018594" y="949083"/>
                  <a:pt x="6964041" y="969910"/>
                </a:cubicBezTo>
                <a:cubicBezTo>
                  <a:pt x="6964041" y="1001215"/>
                  <a:pt x="6991757" y="1041467"/>
                  <a:pt x="6964041" y="1001215"/>
                </a:cubicBezTo>
                <a:lnTo>
                  <a:pt x="6956806" y="998659"/>
                </a:lnTo>
                <a:lnTo>
                  <a:pt x="6968664" y="996744"/>
                </a:lnTo>
                <a:lnTo>
                  <a:pt x="6883313" y="905249"/>
                </a:lnTo>
                <a:lnTo>
                  <a:pt x="6869492" y="918872"/>
                </a:lnTo>
                <a:lnTo>
                  <a:pt x="6857896" y="923364"/>
                </a:lnTo>
                <a:lnTo>
                  <a:pt x="6853263" y="924627"/>
                </a:lnTo>
                <a:cubicBezTo>
                  <a:pt x="6850305" y="925187"/>
                  <a:pt x="6849727" y="925187"/>
                  <a:pt x="6853190" y="925187"/>
                </a:cubicBezTo>
                <a:lnTo>
                  <a:pt x="6857896" y="923364"/>
                </a:lnTo>
                <a:lnTo>
                  <a:pt x="6867624" y="920711"/>
                </a:lnTo>
                <a:lnTo>
                  <a:pt x="6869492" y="918872"/>
                </a:lnTo>
                <a:lnTo>
                  <a:pt x="6874513" y="916931"/>
                </a:lnTo>
                <a:lnTo>
                  <a:pt x="6871670" y="925187"/>
                </a:lnTo>
                <a:lnTo>
                  <a:pt x="6871670" y="929657"/>
                </a:lnTo>
                <a:lnTo>
                  <a:pt x="6852616" y="929657"/>
                </a:lnTo>
                <a:cubicBezTo>
                  <a:pt x="6849726" y="929657"/>
                  <a:pt x="6843954" y="929657"/>
                  <a:pt x="6843954" y="929657"/>
                </a:cubicBezTo>
                <a:cubicBezTo>
                  <a:pt x="6820861" y="929657"/>
                  <a:pt x="6820861" y="929657"/>
                  <a:pt x="6820861" y="929657"/>
                </a:cubicBezTo>
                <a:lnTo>
                  <a:pt x="6806437" y="938167"/>
                </a:lnTo>
                <a:lnTo>
                  <a:pt x="6802381" y="956490"/>
                </a:lnTo>
                <a:lnTo>
                  <a:pt x="6802381" y="945866"/>
                </a:lnTo>
                <a:lnTo>
                  <a:pt x="6802381" y="940559"/>
                </a:lnTo>
                <a:lnTo>
                  <a:pt x="6783907" y="951459"/>
                </a:lnTo>
                <a:cubicBezTo>
                  <a:pt x="6771204" y="958728"/>
                  <a:pt x="6760811" y="965436"/>
                  <a:pt x="6760811" y="969910"/>
                </a:cubicBezTo>
                <a:cubicBezTo>
                  <a:pt x="6760811" y="978854"/>
                  <a:pt x="6756196" y="1005688"/>
                  <a:pt x="6760811" y="1005688"/>
                </a:cubicBezTo>
                <a:cubicBezTo>
                  <a:pt x="6765429" y="1005688"/>
                  <a:pt x="6825479" y="1001215"/>
                  <a:pt x="6802381" y="1005688"/>
                </a:cubicBezTo>
                <a:lnTo>
                  <a:pt x="6784747" y="1015629"/>
                </a:lnTo>
                <a:lnTo>
                  <a:pt x="6783907" y="1014635"/>
                </a:lnTo>
                <a:lnTo>
                  <a:pt x="6779535" y="1017923"/>
                </a:lnTo>
                <a:lnTo>
                  <a:pt x="6780049" y="1018275"/>
                </a:lnTo>
                <a:lnTo>
                  <a:pt x="6784747" y="1015629"/>
                </a:lnTo>
                <a:lnTo>
                  <a:pt x="6796279" y="1029279"/>
                </a:lnTo>
                <a:lnTo>
                  <a:pt x="6803540" y="1034196"/>
                </a:lnTo>
                <a:lnTo>
                  <a:pt x="6802618" y="1036777"/>
                </a:lnTo>
                <a:lnTo>
                  <a:pt x="6820282" y="1057678"/>
                </a:lnTo>
                <a:cubicBezTo>
                  <a:pt x="6832407" y="1063829"/>
                  <a:pt x="6839336" y="1063829"/>
                  <a:pt x="6825479" y="1063829"/>
                </a:cubicBezTo>
                <a:cubicBezTo>
                  <a:pt x="6797763" y="1063829"/>
                  <a:pt x="6797763" y="1063829"/>
                  <a:pt x="6797763" y="1063829"/>
                </a:cubicBezTo>
                <a:cubicBezTo>
                  <a:pt x="6783907" y="1063829"/>
                  <a:pt x="6756196" y="1063829"/>
                  <a:pt x="6760811" y="1063829"/>
                </a:cubicBezTo>
                <a:lnTo>
                  <a:pt x="6757480" y="1060410"/>
                </a:lnTo>
                <a:lnTo>
                  <a:pt x="6765434" y="1073890"/>
                </a:lnTo>
                <a:cubicBezTo>
                  <a:pt x="6770052" y="1082834"/>
                  <a:pt x="6770052" y="1090661"/>
                  <a:pt x="6751577" y="1090661"/>
                </a:cubicBezTo>
                <a:lnTo>
                  <a:pt x="6756196" y="1090661"/>
                </a:lnTo>
                <a:cubicBezTo>
                  <a:pt x="6772363" y="1090661"/>
                  <a:pt x="6760816" y="1094014"/>
                  <a:pt x="6745803" y="1095694"/>
                </a:cubicBezTo>
                <a:lnTo>
                  <a:pt x="6723862" y="1092153"/>
                </a:lnTo>
                <a:lnTo>
                  <a:pt x="6723862" y="1090661"/>
                </a:lnTo>
                <a:lnTo>
                  <a:pt x="6714625" y="1090661"/>
                </a:lnTo>
                <a:lnTo>
                  <a:pt x="6723862" y="1092153"/>
                </a:lnTo>
                <a:lnTo>
                  <a:pt x="6723862" y="1113022"/>
                </a:lnTo>
                <a:cubicBezTo>
                  <a:pt x="6686910" y="1063829"/>
                  <a:pt x="6686910" y="1113022"/>
                  <a:pt x="6686910" y="1113022"/>
                </a:cubicBezTo>
                <a:cubicBezTo>
                  <a:pt x="6659199" y="1121966"/>
                  <a:pt x="6659199" y="1157745"/>
                  <a:pt x="6659199" y="1157745"/>
                </a:cubicBezTo>
                <a:cubicBezTo>
                  <a:pt x="6659199" y="1164454"/>
                  <a:pt x="6657179" y="1172281"/>
                  <a:pt x="6653714" y="1179898"/>
                </a:cubicBezTo>
                <a:lnTo>
                  <a:pt x="6650631" y="1184453"/>
                </a:lnTo>
                <a:lnTo>
                  <a:pt x="6649960" y="1184585"/>
                </a:lnTo>
                <a:lnTo>
                  <a:pt x="6650541" y="1184585"/>
                </a:lnTo>
                <a:lnTo>
                  <a:pt x="6639569" y="1200792"/>
                </a:lnTo>
                <a:cubicBezTo>
                  <a:pt x="6628021" y="1212532"/>
                  <a:pt x="6613009" y="1218123"/>
                  <a:pt x="6599151" y="1206944"/>
                </a:cubicBezTo>
                <a:cubicBezTo>
                  <a:pt x="6571440" y="1184580"/>
                  <a:pt x="6571440" y="1238247"/>
                  <a:pt x="6571440" y="1206944"/>
                </a:cubicBezTo>
                <a:cubicBezTo>
                  <a:pt x="6571440" y="1175636"/>
                  <a:pt x="6571440" y="1175636"/>
                  <a:pt x="6571440" y="1175636"/>
                </a:cubicBezTo>
                <a:lnTo>
                  <a:pt x="6577376" y="1162221"/>
                </a:lnTo>
                <a:lnTo>
                  <a:pt x="6566817" y="1162221"/>
                </a:lnTo>
                <a:lnTo>
                  <a:pt x="6566817" y="1153274"/>
                </a:lnTo>
                <a:lnTo>
                  <a:pt x="6566817" y="1150443"/>
                </a:lnTo>
                <a:lnTo>
                  <a:pt x="6565118" y="1151051"/>
                </a:lnTo>
                <a:lnTo>
                  <a:pt x="6566817" y="1153274"/>
                </a:lnTo>
                <a:lnTo>
                  <a:pt x="6546368" y="1186009"/>
                </a:lnTo>
                <a:lnTo>
                  <a:pt x="6542571" y="1183465"/>
                </a:lnTo>
                <a:cubicBezTo>
                  <a:pt x="6534491" y="1180109"/>
                  <a:pt x="6525250" y="1180109"/>
                  <a:pt x="6520632" y="1193529"/>
                </a:cubicBezTo>
                <a:lnTo>
                  <a:pt x="6535751" y="1197778"/>
                </a:lnTo>
                <a:lnTo>
                  <a:pt x="6543147" y="1222599"/>
                </a:lnTo>
                <a:cubicBezTo>
                  <a:pt x="6546037" y="1231545"/>
                  <a:pt x="6546037" y="1238252"/>
                  <a:pt x="6534486" y="1238252"/>
                </a:cubicBezTo>
                <a:lnTo>
                  <a:pt x="6525020" y="1242083"/>
                </a:lnTo>
                <a:lnTo>
                  <a:pt x="6506775" y="1235459"/>
                </a:lnTo>
                <a:cubicBezTo>
                  <a:pt x="6496382" y="1239372"/>
                  <a:pt x="6488300" y="1247196"/>
                  <a:pt x="6488300" y="1247196"/>
                </a:cubicBezTo>
                <a:lnTo>
                  <a:pt x="6496962" y="1247196"/>
                </a:lnTo>
                <a:lnTo>
                  <a:pt x="6498042" y="1247196"/>
                </a:lnTo>
                <a:lnTo>
                  <a:pt x="6512380" y="1247196"/>
                </a:lnTo>
                <a:lnTo>
                  <a:pt x="6495805" y="1253904"/>
                </a:lnTo>
                <a:cubicBezTo>
                  <a:pt x="6483682" y="1261731"/>
                  <a:pt x="6474441" y="1269557"/>
                  <a:pt x="6474441" y="1269557"/>
                </a:cubicBezTo>
                <a:lnTo>
                  <a:pt x="6471274" y="1260611"/>
                </a:lnTo>
                <a:lnTo>
                  <a:pt x="6464051" y="1260611"/>
                </a:lnTo>
                <a:lnTo>
                  <a:pt x="6453081" y="1260611"/>
                </a:lnTo>
                <a:lnTo>
                  <a:pt x="6465545" y="1295728"/>
                </a:lnTo>
                <a:lnTo>
                  <a:pt x="6480215" y="1294712"/>
                </a:lnTo>
                <a:cubicBezTo>
                  <a:pt x="6490605" y="1295272"/>
                  <a:pt x="6497534" y="1296389"/>
                  <a:pt x="6483677" y="1296389"/>
                </a:cubicBezTo>
                <a:lnTo>
                  <a:pt x="6465784" y="1296389"/>
                </a:lnTo>
                <a:lnTo>
                  <a:pt x="6449907" y="1318756"/>
                </a:lnTo>
                <a:lnTo>
                  <a:pt x="6437491" y="1318756"/>
                </a:lnTo>
                <a:lnTo>
                  <a:pt x="6436774" y="1319784"/>
                </a:lnTo>
                <a:lnTo>
                  <a:pt x="6431635" y="1318005"/>
                </a:lnTo>
                <a:lnTo>
                  <a:pt x="6419367" y="1322370"/>
                </a:lnTo>
                <a:lnTo>
                  <a:pt x="6419016" y="1323224"/>
                </a:lnTo>
                <a:lnTo>
                  <a:pt x="6419016" y="1322495"/>
                </a:lnTo>
                <a:lnTo>
                  <a:pt x="6417107" y="1323176"/>
                </a:lnTo>
                <a:lnTo>
                  <a:pt x="6421899" y="1337762"/>
                </a:lnTo>
                <a:lnTo>
                  <a:pt x="6422654" y="1340055"/>
                </a:lnTo>
                <a:lnTo>
                  <a:pt x="6422058" y="1340912"/>
                </a:lnTo>
                <a:lnTo>
                  <a:pt x="6409775" y="1327700"/>
                </a:lnTo>
                <a:cubicBezTo>
                  <a:pt x="6393608" y="1309809"/>
                  <a:pt x="6393608" y="1300865"/>
                  <a:pt x="6397652" y="1291921"/>
                </a:cubicBezTo>
                <a:lnTo>
                  <a:pt x="6404450" y="1271860"/>
                </a:lnTo>
                <a:lnTo>
                  <a:pt x="6404653" y="1271933"/>
                </a:lnTo>
                <a:lnTo>
                  <a:pt x="6404687" y="1271158"/>
                </a:lnTo>
                <a:lnTo>
                  <a:pt x="6409775" y="1256142"/>
                </a:lnTo>
                <a:lnTo>
                  <a:pt x="6404882" y="1266805"/>
                </a:lnTo>
                <a:lnTo>
                  <a:pt x="6405157" y="1260611"/>
                </a:lnTo>
                <a:cubicBezTo>
                  <a:pt x="6405157" y="1233778"/>
                  <a:pt x="6405157" y="1238252"/>
                  <a:pt x="6405157" y="1233778"/>
                </a:cubicBezTo>
                <a:lnTo>
                  <a:pt x="6405157" y="1227816"/>
                </a:lnTo>
                <a:lnTo>
                  <a:pt x="6427239" y="1242071"/>
                </a:lnTo>
                <a:lnTo>
                  <a:pt x="6437491" y="1238252"/>
                </a:lnTo>
                <a:lnTo>
                  <a:pt x="6442109" y="1234973"/>
                </a:lnTo>
                <a:lnTo>
                  <a:pt x="6442109" y="1224832"/>
                </a:lnTo>
                <a:lnTo>
                  <a:pt x="6442404" y="1215888"/>
                </a:lnTo>
                <a:lnTo>
                  <a:pt x="6443855" y="1215888"/>
                </a:lnTo>
                <a:lnTo>
                  <a:pt x="6444997" y="1217563"/>
                </a:lnTo>
                <a:lnTo>
                  <a:pt x="6452053" y="1227915"/>
                </a:lnTo>
                <a:lnTo>
                  <a:pt x="6468983" y="1215888"/>
                </a:lnTo>
                <a:lnTo>
                  <a:pt x="6443855" y="1215888"/>
                </a:lnTo>
                <a:lnTo>
                  <a:pt x="6442469" y="1213860"/>
                </a:lnTo>
                <a:lnTo>
                  <a:pt x="6442404" y="1215888"/>
                </a:lnTo>
                <a:lnTo>
                  <a:pt x="6437491" y="1215888"/>
                </a:lnTo>
                <a:lnTo>
                  <a:pt x="6437491" y="1206944"/>
                </a:lnTo>
                <a:cubicBezTo>
                  <a:pt x="6437491" y="1175638"/>
                  <a:pt x="6437491" y="1206944"/>
                  <a:pt x="6405157" y="1206944"/>
                </a:cubicBezTo>
                <a:lnTo>
                  <a:pt x="6405157" y="1211417"/>
                </a:lnTo>
                <a:lnTo>
                  <a:pt x="6409775" y="1211417"/>
                </a:lnTo>
                <a:lnTo>
                  <a:pt x="6405157" y="1215057"/>
                </a:lnTo>
                <a:lnTo>
                  <a:pt x="6405157" y="1218683"/>
                </a:lnTo>
                <a:lnTo>
                  <a:pt x="6405157" y="1227816"/>
                </a:lnTo>
                <a:lnTo>
                  <a:pt x="6396259" y="1222068"/>
                </a:lnTo>
                <a:lnTo>
                  <a:pt x="6386683" y="1229609"/>
                </a:lnTo>
                <a:lnTo>
                  <a:pt x="6386683" y="1235459"/>
                </a:lnTo>
                <a:cubicBezTo>
                  <a:pt x="6386683" y="1238252"/>
                  <a:pt x="6386683" y="1238252"/>
                  <a:pt x="6386683" y="1238252"/>
                </a:cubicBezTo>
                <a:lnTo>
                  <a:pt x="6375713" y="1238252"/>
                </a:lnTo>
                <a:cubicBezTo>
                  <a:pt x="6362433" y="1247196"/>
                  <a:pt x="6354349" y="1251667"/>
                  <a:pt x="6372826" y="1238252"/>
                </a:cubicBezTo>
                <a:lnTo>
                  <a:pt x="6346264" y="1238252"/>
                </a:lnTo>
                <a:cubicBezTo>
                  <a:pt x="6340492" y="1238252"/>
                  <a:pt x="6340492" y="1238252"/>
                  <a:pt x="6340492" y="1238252"/>
                </a:cubicBezTo>
                <a:cubicBezTo>
                  <a:pt x="6317399" y="1269557"/>
                  <a:pt x="6386683" y="1269557"/>
                  <a:pt x="6340492" y="1269557"/>
                </a:cubicBezTo>
                <a:cubicBezTo>
                  <a:pt x="6294306" y="1269557"/>
                  <a:pt x="6294306" y="1256142"/>
                  <a:pt x="6294306" y="1269557"/>
                </a:cubicBezTo>
                <a:cubicBezTo>
                  <a:pt x="6294306" y="1282975"/>
                  <a:pt x="6294306" y="1314280"/>
                  <a:pt x="6294306" y="1314280"/>
                </a:cubicBezTo>
                <a:cubicBezTo>
                  <a:pt x="6312704" y="1311989"/>
                  <a:pt x="6331331" y="1311989"/>
                  <a:pt x="6349731" y="1314280"/>
                </a:cubicBezTo>
                <a:lnTo>
                  <a:pt x="6368669" y="1325281"/>
                </a:lnTo>
                <a:lnTo>
                  <a:pt x="6364167" y="1337202"/>
                </a:lnTo>
                <a:cubicBezTo>
                  <a:pt x="6361277" y="1344470"/>
                  <a:pt x="6361277" y="1350059"/>
                  <a:pt x="6372826" y="1350059"/>
                </a:cubicBezTo>
                <a:cubicBezTo>
                  <a:pt x="6395921" y="1350059"/>
                  <a:pt x="6395921" y="1350059"/>
                  <a:pt x="6395921" y="1350059"/>
                </a:cubicBezTo>
                <a:lnTo>
                  <a:pt x="6370026" y="1351732"/>
                </a:lnTo>
                <a:lnTo>
                  <a:pt x="6368208" y="1350059"/>
                </a:lnTo>
                <a:cubicBezTo>
                  <a:pt x="6354349" y="1352297"/>
                  <a:pt x="6360123" y="1352297"/>
                  <a:pt x="6369941" y="1351734"/>
                </a:cubicBezTo>
                <a:lnTo>
                  <a:pt x="6370026" y="1351732"/>
                </a:lnTo>
                <a:lnTo>
                  <a:pt x="6390726" y="1370743"/>
                </a:lnTo>
                <a:lnTo>
                  <a:pt x="6388392" y="1373239"/>
                </a:lnTo>
                <a:lnTo>
                  <a:pt x="6335874" y="1394782"/>
                </a:lnTo>
                <a:cubicBezTo>
                  <a:pt x="6335874" y="1394782"/>
                  <a:pt x="6335874" y="1394782"/>
                  <a:pt x="6368208" y="1394782"/>
                </a:cubicBezTo>
                <a:lnTo>
                  <a:pt x="6388392" y="1373239"/>
                </a:lnTo>
                <a:lnTo>
                  <a:pt x="6404006" y="1366829"/>
                </a:lnTo>
                <a:lnTo>
                  <a:pt x="6422058" y="1340912"/>
                </a:lnTo>
                <a:lnTo>
                  <a:pt x="6423417" y="1342375"/>
                </a:lnTo>
                <a:lnTo>
                  <a:pt x="6422654" y="1340055"/>
                </a:lnTo>
                <a:lnTo>
                  <a:pt x="6436774" y="1319784"/>
                </a:lnTo>
                <a:lnTo>
                  <a:pt x="6446730" y="1323224"/>
                </a:lnTo>
                <a:lnTo>
                  <a:pt x="6449907" y="1318756"/>
                </a:lnTo>
                <a:lnTo>
                  <a:pt x="6472589" y="1318756"/>
                </a:lnTo>
                <a:lnTo>
                  <a:pt x="6460584" y="1323224"/>
                </a:lnTo>
                <a:lnTo>
                  <a:pt x="6488300" y="1323224"/>
                </a:lnTo>
                <a:cubicBezTo>
                  <a:pt x="6492916" y="1345588"/>
                  <a:pt x="6460584" y="1394782"/>
                  <a:pt x="6460584" y="1372423"/>
                </a:cubicBezTo>
                <a:cubicBezTo>
                  <a:pt x="6460584" y="1350059"/>
                  <a:pt x="6506775" y="1318756"/>
                  <a:pt x="6460584" y="1350059"/>
                </a:cubicBezTo>
                <a:lnTo>
                  <a:pt x="6415610" y="1374062"/>
                </a:lnTo>
                <a:lnTo>
                  <a:pt x="6437491" y="1403728"/>
                </a:lnTo>
                <a:cubicBezTo>
                  <a:pt x="6432873" y="1399257"/>
                  <a:pt x="6414398" y="1417146"/>
                  <a:pt x="6414398" y="1408201"/>
                </a:cubicBezTo>
                <a:cubicBezTo>
                  <a:pt x="6414398" y="1403728"/>
                  <a:pt x="6414398" y="1394782"/>
                  <a:pt x="6414398" y="1386955"/>
                </a:cubicBezTo>
                <a:lnTo>
                  <a:pt x="6414398" y="1374709"/>
                </a:lnTo>
                <a:lnTo>
                  <a:pt x="6387260" y="1389193"/>
                </a:lnTo>
                <a:lnTo>
                  <a:pt x="6382629" y="1408201"/>
                </a:lnTo>
                <a:lnTo>
                  <a:pt x="6405157" y="1408201"/>
                </a:lnTo>
                <a:lnTo>
                  <a:pt x="6382294" y="1409582"/>
                </a:lnTo>
                <a:lnTo>
                  <a:pt x="6372826" y="1448451"/>
                </a:lnTo>
                <a:lnTo>
                  <a:pt x="6378738" y="1409800"/>
                </a:lnTo>
                <a:lnTo>
                  <a:pt x="6377442" y="1409877"/>
                </a:lnTo>
                <a:lnTo>
                  <a:pt x="6372360" y="1409263"/>
                </a:lnTo>
                <a:lnTo>
                  <a:pt x="6372674" y="1408548"/>
                </a:lnTo>
                <a:lnTo>
                  <a:pt x="6377442" y="1408201"/>
                </a:lnTo>
                <a:lnTo>
                  <a:pt x="6378984" y="1408201"/>
                </a:lnTo>
                <a:lnTo>
                  <a:pt x="6379754" y="1403171"/>
                </a:lnTo>
                <a:cubicBezTo>
                  <a:pt x="6382064" y="1394782"/>
                  <a:pt x="6382064" y="1394782"/>
                  <a:pt x="6372826" y="1408201"/>
                </a:cubicBezTo>
                <a:lnTo>
                  <a:pt x="6372674" y="1408548"/>
                </a:lnTo>
                <a:lnTo>
                  <a:pt x="6368781" y="1408831"/>
                </a:lnTo>
                <a:lnTo>
                  <a:pt x="6372360" y="1409263"/>
                </a:lnTo>
                <a:lnTo>
                  <a:pt x="6360845" y="1435525"/>
                </a:lnTo>
                <a:cubicBezTo>
                  <a:pt x="6350019" y="1467181"/>
                  <a:pt x="6340494" y="1503239"/>
                  <a:pt x="6312781" y="1466342"/>
                </a:cubicBezTo>
                <a:cubicBezTo>
                  <a:pt x="6312781" y="1493174"/>
                  <a:pt x="6335874" y="1493174"/>
                  <a:pt x="6312781" y="1493174"/>
                </a:cubicBezTo>
                <a:lnTo>
                  <a:pt x="6289688" y="1493174"/>
                </a:lnTo>
                <a:cubicBezTo>
                  <a:pt x="6303545" y="1511065"/>
                  <a:pt x="6323171" y="1511065"/>
                  <a:pt x="6339340" y="1506589"/>
                </a:cubicBezTo>
                <a:lnTo>
                  <a:pt x="6361412" y="1496334"/>
                </a:lnTo>
                <a:lnTo>
                  <a:pt x="6368208" y="1493174"/>
                </a:lnTo>
                <a:lnTo>
                  <a:pt x="6368208" y="1497650"/>
                </a:lnTo>
                <a:cubicBezTo>
                  <a:pt x="6419016" y="1502121"/>
                  <a:pt x="6437491" y="1430561"/>
                  <a:pt x="6455966" y="1452927"/>
                </a:cubicBezTo>
                <a:cubicBezTo>
                  <a:pt x="6474441" y="1475286"/>
                  <a:pt x="6520632" y="1511065"/>
                  <a:pt x="6497534" y="1475286"/>
                </a:cubicBezTo>
                <a:cubicBezTo>
                  <a:pt x="6474441" y="1439507"/>
                  <a:pt x="6446730" y="1439507"/>
                  <a:pt x="6474441" y="1439507"/>
                </a:cubicBezTo>
                <a:cubicBezTo>
                  <a:pt x="6502157" y="1439507"/>
                  <a:pt x="6502157" y="1439507"/>
                  <a:pt x="6502157" y="1439507"/>
                </a:cubicBezTo>
                <a:cubicBezTo>
                  <a:pt x="6511815" y="1446225"/>
                  <a:pt x="6524827" y="1446225"/>
                  <a:pt x="6534486" y="1439507"/>
                </a:cubicBezTo>
                <a:cubicBezTo>
                  <a:pt x="6534486" y="1417146"/>
                  <a:pt x="6511393" y="1417146"/>
                  <a:pt x="6534486" y="1417146"/>
                </a:cubicBezTo>
                <a:cubicBezTo>
                  <a:pt x="6557584" y="1417146"/>
                  <a:pt x="6557584" y="1417146"/>
                  <a:pt x="6557584" y="1417146"/>
                </a:cubicBezTo>
                <a:cubicBezTo>
                  <a:pt x="6553605" y="1404006"/>
                  <a:pt x="6553605" y="1390033"/>
                  <a:pt x="6557584" y="1376894"/>
                </a:cubicBezTo>
                <a:cubicBezTo>
                  <a:pt x="6594533" y="1399257"/>
                  <a:pt x="6636103" y="1372423"/>
                  <a:pt x="6636103" y="1350059"/>
                </a:cubicBezTo>
                <a:lnTo>
                  <a:pt x="6636103" y="1359003"/>
                </a:lnTo>
                <a:lnTo>
                  <a:pt x="6659298" y="1368628"/>
                </a:lnTo>
                <a:lnTo>
                  <a:pt x="6664973" y="1406521"/>
                </a:lnTo>
                <a:cubicBezTo>
                  <a:pt x="6667283" y="1421616"/>
                  <a:pt x="6670745" y="1432798"/>
                  <a:pt x="6677676" y="1421616"/>
                </a:cubicBezTo>
                <a:cubicBezTo>
                  <a:pt x="6691528" y="1399257"/>
                  <a:pt x="6742336" y="1399257"/>
                  <a:pt x="6733100" y="1399257"/>
                </a:cubicBezTo>
                <a:lnTo>
                  <a:pt x="6729634" y="1399257"/>
                </a:lnTo>
                <a:lnTo>
                  <a:pt x="6723862" y="1399257"/>
                </a:lnTo>
                <a:lnTo>
                  <a:pt x="6704812" y="1399257"/>
                </a:lnTo>
                <a:lnTo>
                  <a:pt x="6700769" y="1399257"/>
                </a:lnTo>
                <a:lnTo>
                  <a:pt x="6694779" y="1399257"/>
                </a:lnTo>
                <a:lnTo>
                  <a:pt x="6673053" y="1399257"/>
                </a:lnTo>
                <a:lnTo>
                  <a:pt x="6659544" y="1368732"/>
                </a:lnTo>
                <a:lnTo>
                  <a:pt x="6668435" y="1372418"/>
                </a:lnTo>
                <a:cubicBezTo>
                  <a:pt x="6675363" y="1376894"/>
                  <a:pt x="6675363" y="1376894"/>
                  <a:pt x="6659196" y="1359003"/>
                </a:cubicBezTo>
                <a:lnTo>
                  <a:pt x="6652565" y="1337291"/>
                </a:lnTo>
                <a:lnTo>
                  <a:pt x="6652729" y="1337238"/>
                </a:lnTo>
                <a:lnTo>
                  <a:pt x="6659196" y="1345588"/>
                </a:lnTo>
                <a:cubicBezTo>
                  <a:pt x="6659196" y="1345588"/>
                  <a:pt x="6659196" y="1345588"/>
                  <a:pt x="6659196" y="1342795"/>
                </a:cubicBezTo>
                <a:lnTo>
                  <a:pt x="6659196" y="1330097"/>
                </a:lnTo>
                <a:lnTo>
                  <a:pt x="6670745" y="1313722"/>
                </a:lnTo>
                <a:cubicBezTo>
                  <a:pt x="6676519" y="1306454"/>
                  <a:pt x="6684604" y="1300865"/>
                  <a:pt x="6700769" y="1300865"/>
                </a:cubicBezTo>
                <a:cubicBezTo>
                  <a:pt x="6733100" y="1300865"/>
                  <a:pt x="6733100" y="1327700"/>
                  <a:pt x="6733100" y="1300865"/>
                </a:cubicBezTo>
                <a:lnTo>
                  <a:pt x="6733100" y="1297580"/>
                </a:lnTo>
                <a:lnTo>
                  <a:pt x="6718667" y="1294156"/>
                </a:lnTo>
                <a:cubicBezTo>
                  <a:pt x="6714625" y="1285212"/>
                  <a:pt x="6714625" y="1274030"/>
                  <a:pt x="6714625" y="1274030"/>
                </a:cubicBezTo>
                <a:lnTo>
                  <a:pt x="6733100" y="1292817"/>
                </a:lnTo>
                <a:lnTo>
                  <a:pt x="6733100" y="1277386"/>
                </a:lnTo>
                <a:cubicBezTo>
                  <a:pt x="6733100" y="1274030"/>
                  <a:pt x="6733100" y="1274030"/>
                  <a:pt x="6733100" y="1274030"/>
                </a:cubicBezTo>
                <a:lnTo>
                  <a:pt x="6754827" y="1272473"/>
                </a:lnTo>
                <a:lnTo>
                  <a:pt x="6760811" y="1256142"/>
                </a:lnTo>
                <a:lnTo>
                  <a:pt x="6779288" y="1256142"/>
                </a:lnTo>
                <a:lnTo>
                  <a:pt x="6779288" y="1270716"/>
                </a:lnTo>
                <a:lnTo>
                  <a:pt x="6779865" y="1270675"/>
                </a:lnTo>
                <a:lnTo>
                  <a:pt x="6796496" y="1253335"/>
                </a:lnTo>
                <a:lnTo>
                  <a:pt x="6802381" y="1247196"/>
                </a:lnTo>
                <a:lnTo>
                  <a:pt x="6802381" y="1242722"/>
                </a:lnTo>
                <a:cubicBezTo>
                  <a:pt x="6816238" y="1253904"/>
                  <a:pt x="6816238" y="1253904"/>
                  <a:pt x="6812776" y="1248316"/>
                </a:cubicBezTo>
                <a:lnTo>
                  <a:pt x="6806519" y="1231495"/>
                </a:lnTo>
                <a:lnTo>
                  <a:pt x="6813353" y="1219243"/>
                </a:lnTo>
                <a:cubicBezTo>
                  <a:pt x="6819705" y="1213650"/>
                  <a:pt x="6825479" y="1213650"/>
                  <a:pt x="6825479" y="1224832"/>
                </a:cubicBezTo>
                <a:cubicBezTo>
                  <a:pt x="6825479" y="1247196"/>
                  <a:pt x="6825479" y="1247196"/>
                  <a:pt x="6825479" y="1247196"/>
                </a:cubicBezTo>
                <a:cubicBezTo>
                  <a:pt x="6857811" y="1247196"/>
                  <a:pt x="6857811" y="1247196"/>
                  <a:pt x="6857811" y="1247196"/>
                </a:cubicBezTo>
                <a:cubicBezTo>
                  <a:pt x="6857811" y="1220363"/>
                  <a:pt x="6820861" y="1220363"/>
                  <a:pt x="6857811" y="1220363"/>
                </a:cubicBezTo>
                <a:cubicBezTo>
                  <a:pt x="6894763" y="1220363"/>
                  <a:pt x="6894763" y="1180109"/>
                  <a:pt x="6894763" y="1220363"/>
                </a:cubicBezTo>
                <a:cubicBezTo>
                  <a:pt x="6936330" y="1211417"/>
                  <a:pt x="6936330" y="1184585"/>
                  <a:pt x="6936330" y="1184585"/>
                </a:cubicBezTo>
                <a:lnTo>
                  <a:pt x="6936330" y="1162221"/>
                </a:lnTo>
                <a:cubicBezTo>
                  <a:pt x="6968664" y="1130915"/>
                  <a:pt x="6968664" y="1130915"/>
                  <a:pt x="6968664" y="1130915"/>
                </a:cubicBezTo>
                <a:cubicBezTo>
                  <a:pt x="6968664" y="1095136"/>
                  <a:pt x="7010232" y="1050411"/>
                  <a:pt x="7010232" y="1050411"/>
                </a:cubicBezTo>
                <a:lnTo>
                  <a:pt x="7032077" y="1018944"/>
                </a:lnTo>
                <a:lnTo>
                  <a:pt x="7033325" y="1019103"/>
                </a:lnTo>
                <a:cubicBezTo>
                  <a:pt x="7037948" y="1010159"/>
                  <a:pt x="7037948" y="1010159"/>
                  <a:pt x="7033904" y="1016310"/>
                </a:cubicBezTo>
                <a:lnTo>
                  <a:pt x="7032077" y="1018944"/>
                </a:lnTo>
                <a:lnTo>
                  <a:pt x="6998685" y="1014635"/>
                </a:lnTo>
                <a:cubicBezTo>
                  <a:pt x="6985983" y="1006808"/>
                  <a:pt x="6977903" y="996744"/>
                  <a:pt x="6991757" y="996744"/>
                </a:cubicBezTo>
                <a:cubicBezTo>
                  <a:pt x="7019473" y="996744"/>
                  <a:pt x="7019473" y="996744"/>
                  <a:pt x="7019473" y="996744"/>
                </a:cubicBezTo>
                <a:cubicBezTo>
                  <a:pt x="7028707" y="969910"/>
                  <a:pt x="7084134" y="938602"/>
                  <a:pt x="7084134" y="969910"/>
                </a:cubicBezTo>
                <a:cubicBezTo>
                  <a:pt x="7084134" y="1001215"/>
                  <a:pt x="7047184" y="1001215"/>
                  <a:pt x="7084134" y="1001215"/>
                </a:cubicBezTo>
                <a:cubicBezTo>
                  <a:pt x="7121086" y="1001215"/>
                  <a:pt x="7153417" y="952021"/>
                  <a:pt x="7153417" y="952021"/>
                </a:cubicBezTo>
                <a:cubicBezTo>
                  <a:pt x="7171892" y="952021"/>
                  <a:pt x="7208844" y="916243"/>
                  <a:pt x="7208844" y="916243"/>
                </a:cubicBezTo>
                <a:lnTo>
                  <a:pt x="7205583" y="899402"/>
                </a:lnTo>
                <a:lnTo>
                  <a:pt x="7208844" y="907296"/>
                </a:lnTo>
                <a:cubicBezTo>
                  <a:pt x="7250416" y="907296"/>
                  <a:pt x="7250416" y="907296"/>
                  <a:pt x="7250416" y="907296"/>
                </a:cubicBezTo>
                <a:cubicBezTo>
                  <a:pt x="7231942" y="911767"/>
                  <a:pt x="7205382" y="931893"/>
                  <a:pt x="7186905" y="947546"/>
                </a:cubicBezTo>
                <a:lnTo>
                  <a:pt x="7172049" y="960876"/>
                </a:lnTo>
                <a:lnTo>
                  <a:pt x="7171892" y="960965"/>
                </a:lnTo>
                <a:lnTo>
                  <a:pt x="7170828" y="961972"/>
                </a:lnTo>
                <a:lnTo>
                  <a:pt x="7167276" y="965156"/>
                </a:lnTo>
                <a:cubicBezTo>
                  <a:pt x="7165688" y="966695"/>
                  <a:pt x="7165110" y="967324"/>
                  <a:pt x="7165795" y="966730"/>
                </a:cubicBezTo>
                <a:lnTo>
                  <a:pt x="7170828" y="961972"/>
                </a:lnTo>
                <a:lnTo>
                  <a:pt x="7172049" y="960876"/>
                </a:lnTo>
                <a:lnTo>
                  <a:pt x="7184018" y="954044"/>
                </a:lnTo>
                <a:cubicBezTo>
                  <a:pt x="7189218" y="957610"/>
                  <a:pt x="7178823" y="984445"/>
                  <a:pt x="7199608" y="960965"/>
                </a:cubicBezTo>
                <a:cubicBezTo>
                  <a:pt x="7227319" y="929657"/>
                  <a:pt x="7227319" y="929657"/>
                  <a:pt x="7227319" y="929657"/>
                </a:cubicBezTo>
                <a:cubicBezTo>
                  <a:pt x="7259653" y="929657"/>
                  <a:pt x="7259653" y="929657"/>
                  <a:pt x="7259653" y="929657"/>
                </a:cubicBezTo>
                <a:cubicBezTo>
                  <a:pt x="7296602" y="902823"/>
                  <a:pt x="7347411" y="938602"/>
                  <a:pt x="7333557" y="902823"/>
                </a:cubicBezTo>
                <a:lnTo>
                  <a:pt x="7342223" y="887665"/>
                </a:lnTo>
                <a:lnTo>
                  <a:pt x="7338175" y="883257"/>
                </a:lnTo>
                <a:cubicBezTo>
                  <a:pt x="7331246" y="877106"/>
                  <a:pt x="7324318" y="871517"/>
                  <a:pt x="7324318" y="871517"/>
                </a:cubicBezTo>
                <a:lnTo>
                  <a:pt x="7351455" y="871517"/>
                </a:lnTo>
                <a:lnTo>
                  <a:pt x="7351455" y="871515"/>
                </a:lnTo>
                <a:lnTo>
                  <a:pt x="7370504" y="850433"/>
                </a:lnTo>
                <a:lnTo>
                  <a:pt x="7364993" y="848147"/>
                </a:lnTo>
                <a:lnTo>
                  <a:pt x="7346489" y="858100"/>
                </a:lnTo>
                <a:lnTo>
                  <a:pt x="7324977" y="869671"/>
                </a:lnTo>
                <a:lnTo>
                  <a:pt x="7323958" y="871099"/>
                </a:lnTo>
                <a:lnTo>
                  <a:pt x="7323826" y="870289"/>
                </a:lnTo>
                <a:lnTo>
                  <a:pt x="7296602" y="884932"/>
                </a:lnTo>
                <a:cubicBezTo>
                  <a:pt x="7296602" y="884932"/>
                  <a:pt x="7264273" y="911767"/>
                  <a:pt x="7268891" y="884932"/>
                </a:cubicBezTo>
                <a:cubicBezTo>
                  <a:pt x="7271204" y="871515"/>
                  <a:pt x="7289679" y="864806"/>
                  <a:pt x="7307577" y="861456"/>
                </a:cubicBezTo>
                <a:lnTo>
                  <a:pt x="7311490" y="861081"/>
                </a:lnTo>
                <a:lnTo>
                  <a:pt x="7314505" y="869837"/>
                </a:lnTo>
                <a:lnTo>
                  <a:pt x="7323174" y="866240"/>
                </a:lnTo>
                <a:lnTo>
                  <a:pt x="7322179" y="860062"/>
                </a:lnTo>
                <a:lnTo>
                  <a:pt x="7311490" y="861081"/>
                </a:lnTo>
                <a:lnTo>
                  <a:pt x="7310461" y="858100"/>
                </a:lnTo>
                <a:lnTo>
                  <a:pt x="7310461" y="845576"/>
                </a:lnTo>
                <a:lnTo>
                  <a:pt x="7296602" y="826794"/>
                </a:lnTo>
                <a:cubicBezTo>
                  <a:pt x="7296602" y="826794"/>
                  <a:pt x="7302377" y="826794"/>
                  <a:pt x="7308149" y="830708"/>
                </a:cubicBezTo>
                <a:lnTo>
                  <a:pt x="7310461" y="836190"/>
                </a:lnTo>
                <a:lnTo>
                  <a:pt x="7310461" y="830708"/>
                </a:lnTo>
                <a:cubicBezTo>
                  <a:pt x="7310461" y="826794"/>
                  <a:pt x="7310461" y="826794"/>
                  <a:pt x="7310461" y="826794"/>
                </a:cubicBezTo>
                <a:lnTo>
                  <a:pt x="7313346" y="826794"/>
                </a:lnTo>
                <a:close/>
                <a:moveTo>
                  <a:pt x="7581826" y="803313"/>
                </a:moveTo>
                <a:lnTo>
                  <a:pt x="7592214" y="804431"/>
                </a:lnTo>
                <a:lnTo>
                  <a:pt x="7601452" y="804431"/>
                </a:lnTo>
                <a:lnTo>
                  <a:pt x="7601452" y="806516"/>
                </a:lnTo>
                <a:lnTo>
                  <a:pt x="7597413" y="808344"/>
                </a:lnTo>
                <a:lnTo>
                  <a:pt x="7601452" y="821131"/>
                </a:lnTo>
                <a:lnTo>
                  <a:pt x="7601452" y="831265"/>
                </a:lnTo>
                <a:lnTo>
                  <a:pt x="7599958" y="843442"/>
                </a:lnTo>
                <a:lnTo>
                  <a:pt x="7578357" y="835738"/>
                </a:lnTo>
                <a:lnTo>
                  <a:pt x="7571590" y="833556"/>
                </a:lnTo>
                <a:lnTo>
                  <a:pt x="7568732" y="830650"/>
                </a:lnTo>
                <a:lnTo>
                  <a:pt x="7578357" y="808904"/>
                </a:lnTo>
                <a:lnTo>
                  <a:pt x="7581507" y="803820"/>
                </a:lnTo>
                <a:lnTo>
                  <a:pt x="7582977" y="804431"/>
                </a:lnTo>
                <a:close/>
                <a:moveTo>
                  <a:pt x="7513694" y="799960"/>
                </a:moveTo>
                <a:lnTo>
                  <a:pt x="7527548" y="813374"/>
                </a:lnTo>
                <a:cubicBezTo>
                  <a:pt x="7513694" y="813374"/>
                  <a:pt x="7513694" y="820083"/>
                  <a:pt x="7517156" y="829027"/>
                </a:cubicBezTo>
                <a:lnTo>
                  <a:pt x="7518119" y="831724"/>
                </a:lnTo>
                <a:lnTo>
                  <a:pt x="7513752" y="832489"/>
                </a:lnTo>
                <a:lnTo>
                  <a:pt x="7513694" y="832383"/>
                </a:lnTo>
                <a:cubicBezTo>
                  <a:pt x="7507919" y="818968"/>
                  <a:pt x="7504458" y="804431"/>
                  <a:pt x="7513694" y="799960"/>
                </a:cubicBezTo>
                <a:close/>
                <a:moveTo>
                  <a:pt x="7569121" y="791015"/>
                </a:moveTo>
                <a:lnTo>
                  <a:pt x="7581826" y="803313"/>
                </a:lnTo>
                <a:lnTo>
                  <a:pt x="7581821" y="803313"/>
                </a:lnTo>
                <a:lnTo>
                  <a:pt x="7581507" y="803820"/>
                </a:lnTo>
                <a:lnTo>
                  <a:pt x="7570854" y="799399"/>
                </a:lnTo>
                <a:cubicBezTo>
                  <a:pt x="7565659" y="796604"/>
                  <a:pt x="7562192" y="793249"/>
                  <a:pt x="7569121" y="791015"/>
                </a:cubicBezTo>
                <a:close/>
                <a:moveTo>
                  <a:pt x="7938631" y="782072"/>
                </a:moveTo>
                <a:lnTo>
                  <a:pt x="7938631" y="795487"/>
                </a:lnTo>
                <a:lnTo>
                  <a:pt x="7941033" y="795487"/>
                </a:lnTo>
                <a:lnTo>
                  <a:pt x="7943032" y="806668"/>
                </a:lnTo>
                <a:cubicBezTo>
                  <a:pt x="7947438" y="818408"/>
                  <a:pt x="7953932" y="832383"/>
                  <a:pt x="7959993" y="844685"/>
                </a:cubicBezTo>
                <a:lnTo>
                  <a:pt x="7970960" y="866033"/>
                </a:lnTo>
                <a:lnTo>
                  <a:pt x="7970960" y="867044"/>
                </a:lnTo>
                <a:lnTo>
                  <a:pt x="7970960" y="875988"/>
                </a:lnTo>
                <a:cubicBezTo>
                  <a:pt x="7970960" y="875988"/>
                  <a:pt x="7974427" y="880459"/>
                  <a:pt x="7976155" y="881019"/>
                </a:cubicBezTo>
                <a:lnTo>
                  <a:pt x="7973314" y="870916"/>
                </a:lnTo>
                <a:lnTo>
                  <a:pt x="7974355" y="872637"/>
                </a:lnTo>
                <a:lnTo>
                  <a:pt x="7973116" y="870228"/>
                </a:lnTo>
                <a:lnTo>
                  <a:pt x="7971813" y="865598"/>
                </a:lnTo>
                <a:lnTo>
                  <a:pt x="7984819" y="843565"/>
                </a:lnTo>
                <a:cubicBezTo>
                  <a:pt x="7997520" y="842447"/>
                  <a:pt x="8010223" y="842447"/>
                  <a:pt x="7998676" y="826794"/>
                </a:cubicBezTo>
                <a:cubicBezTo>
                  <a:pt x="7975583" y="795487"/>
                  <a:pt x="8012533" y="795487"/>
                  <a:pt x="7975583" y="795487"/>
                </a:cubicBezTo>
                <a:lnTo>
                  <a:pt x="7941033" y="795487"/>
                </a:lnTo>
                <a:close/>
                <a:moveTo>
                  <a:pt x="6525250" y="777596"/>
                </a:moveTo>
                <a:lnTo>
                  <a:pt x="6506775" y="808904"/>
                </a:lnTo>
                <a:cubicBezTo>
                  <a:pt x="6506775" y="822321"/>
                  <a:pt x="6548343" y="835738"/>
                  <a:pt x="6525250" y="777596"/>
                </a:cubicBezTo>
                <a:close/>
                <a:moveTo>
                  <a:pt x="6565953" y="770747"/>
                </a:moveTo>
                <a:cubicBezTo>
                  <a:pt x="6563645" y="772007"/>
                  <a:pt x="6562202" y="775361"/>
                  <a:pt x="6562202" y="782072"/>
                </a:cubicBezTo>
                <a:cubicBezTo>
                  <a:pt x="6562202" y="808904"/>
                  <a:pt x="6562202" y="808904"/>
                  <a:pt x="6562202" y="808904"/>
                </a:cubicBezTo>
                <a:lnTo>
                  <a:pt x="6552961" y="840209"/>
                </a:lnTo>
                <a:cubicBezTo>
                  <a:pt x="6557584" y="826794"/>
                  <a:pt x="6603769" y="782072"/>
                  <a:pt x="6594533" y="782072"/>
                </a:cubicBezTo>
                <a:cubicBezTo>
                  <a:pt x="6589915" y="782072"/>
                  <a:pt x="6581830" y="775363"/>
                  <a:pt x="6574902" y="772007"/>
                </a:cubicBezTo>
                <a:cubicBezTo>
                  <a:pt x="6571438" y="770329"/>
                  <a:pt x="6568263" y="769489"/>
                  <a:pt x="6565953" y="770747"/>
                </a:cubicBezTo>
                <a:close/>
                <a:moveTo>
                  <a:pt x="8682275" y="759710"/>
                </a:moveTo>
                <a:cubicBezTo>
                  <a:pt x="8682275" y="764181"/>
                  <a:pt x="8705368" y="791015"/>
                  <a:pt x="8682275" y="791015"/>
                </a:cubicBezTo>
                <a:cubicBezTo>
                  <a:pt x="8686891" y="782072"/>
                  <a:pt x="8682275" y="755237"/>
                  <a:pt x="8682275" y="759710"/>
                </a:cubicBezTo>
                <a:close/>
                <a:moveTo>
                  <a:pt x="7444410" y="755237"/>
                </a:moveTo>
                <a:lnTo>
                  <a:pt x="7441731" y="756659"/>
                </a:lnTo>
                <a:lnTo>
                  <a:pt x="7440369" y="760265"/>
                </a:lnTo>
                <a:cubicBezTo>
                  <a:pt x="7437482" y="764176"/>
                  <a:pt x="7437482" y="764176"/>
                  <a:pt x="7449028" y="759708"/>
                </a:cubicBezTo>
                <a:lnTo>
                  <a:pt x="7450363" y="755237"/>
                </a:lnTo>
                <a:close/>
                <a:moveTo>
                  <a:pt x="7638404" y="750761"/>
                </a:moveTo>
                <a:lnTo>
                  <a:pt x="7661497" y="750761"/>
                </a:lnTo>
                <a:cubicBezTo>
                  <a:pt x="7661497" y="750761"/>
                  <a:pt x="7684590" y="777596"/>
                  <a:pt x="7661497" y="777596"/>
                </a:cubicBezTo>
                <a:cubicBezTo>
                  <a:pt x="7638404" y="777596"/>
                  <a:pt x="7638404" y="777596"/>
                  <a:pt x="7638404" y="777596"/>
                </a:cubicBezTo>
                <a:cubicBezTo>
                  <a:pt x="7652259" y="759708"/>
                  <a:pt x="7638404" y="750761"/>
                  <a:pt x="7638404" y="750761"/>
                </a:cubicBezTo>
                <a:close/>
                <a:moveTo>
                  <a:pt x="7920156" y="728402"/>
                </a:moveTo>
                <a:lnTo>
                  <a:pt x="7914645" y="734121"/>
                </a:lnTo>
                <a:lnTo>
                  <a:pt x="7912518" y="731763"/>
                </a:lnTo>
                <a:close/>
                <a:moveTo>
                  <a:pt x="9464526" y="727419"/>
                </a:moveTo>
                <a:cubicBezTo>
                  <a:pt x="9475567" y="731193"/>
                  <a:pt x="9485959" y="746288"/>
                  <a:pt x="9485959" y="746288"/>
                </a:cubicBezTo>
                <a:cubicBezTo>
                  <a:pt x="9453628" y="737344"/>
                  <a:pt x="9425912" y="786540"/>
                  <a:pt x="9393583" y="786540"/>
                </a:cubicBezTo>
                <a:cubicBezTo>
                  <a:pt x="9412415" y="766049"/>
                  <a:pt x="9432464" y="746635"/>
                  <a:pt x="9453628" y="728397"/>
                </a:cubicBezTo>
                <a:cubicBezTo>
                  <a:pt x="9457092" y="726161"/>
                  <a:pt x="9460845" y="726161"/>
                  <a:pt x="9464526" y="727419"/>
                </a:cubicBezTo>
                <a:close/>
                <a:moveTo>
                  <a:pt x="6448050" y="719458"/>
                </a:moveTo>
                <a:lnTo>
                  <a:pt x="6448333" y="719458"/>
                </a:lnTo>
                <a:lnTo>
                  <a:pt x="6446730" y="723929"/>
                </a:lnTo>
                <a:close/>
                <a:moveTo>
                  <a:pt x="6432649" y="719458"/>
                </a:moveTo>
                <a:lnTo>
                  <a:pt x="6436830" y="719458"/>
                </a:lnTo>
                <a:lnTo>
                  <a:pt x="6434160" y="728518"/>
                </a:lnTo>
                <a:lnTo>
                  <a:pt x="6432784" y="727328"/>
                </a:lnTo>
                <a:close/>
                <a:moveTo>
                  <a:pt x="6358967" y="719458"/>
                </a:moveTo>
                <a:cubicBezTo>
                  <a:pt x="6345115" y="723929"/>
                  <a:pt x="6298924" y="719458"/>
                  <a:pt x="6322017" y="746293"/>
                </a:cubicBezTo>
                <a:cubicBezTo>
                  <a:pt x="6345115" y="773125"/>
                  <a:pt x="6345115" y="773125"/>
                  <a:pt x="6345115" y="773125"/>
                </a:cubicBezTo>
                <a:cubicBezTo>
                  <a:pt x="6347601" y="761320"/>
                  <a:pt x="6347601" y="749151"/>
                  <a:pt x="6345115" y="737346"/>
                </a:cubicBezTo>
                <a:close/>
                <a:moveTo>
                  <a:pt x="7899661" y="717500"/>
                </a:moveTo>
                <a:lnTo>
                  <a:pt x="7912518" y="731763"/>
                </a:lnTo>
                <a:lnTo>
                  <a:pt x="7894027" y="739903"/>
                </a:lnTo>
                <a:lnTo>
                  <a:pt x="7892441" y="728402"/>
                </a:lnTo>
                <a:cubicBezTo>
                  <a:pt x="7892441" y="717220"/>
                  <a:pt x="7895330" y="714982"/>
                  <a:pt x="7899661" y="717500"/>
                </a:cubicBezTo>
                <a:close/>
                <a:moveTo>
                  <a:pt x="7157965" y="710023"/>
                </a:moveTo>
                <a:cubicBezTo>
                  <a:pt x="7157315" y="708974"/>
                  <a:pt x="7158903" y="709673"/>
                  <a:pt x="7162079" y="711069"/>
                </a:cubicBezTo>
                <a:cubicBezTo>
                  <a:pt x="7168430" y="713865"/>
                  <a:pt x="7181133" y="719458"/>
                  <a:pt x="7194987" y="719458"/>
                </a:cubicBezTo>
                <a:lnTo>
                  <a:pt x="7194094" y="721047"/>
                </a:lnTo>
                <a:lnTo>
                  <a:pt x="7190369" y="719458"/>
                </a:lnTo>
                <a:cubicBezTo>
                  <a:pt x="7190369" y="719458"/>
                  <a:pt x="7190369" y="741817"/>
                  <a:pt x="7167276" y="719458"/>
                </a:cubicBezTo>
                <a:cubicBezTo>
                  <a:pt x="7161502" y="713867"/>
                  <a:pt x="7158614" y="711072"/>
                  <a:pt x="7157965" y="710023"/>
                </a:cubicBezTo>
                <a:close/>
                <a:moveTo>
                  <a:pt x="6633885" y="709710"/>
                </a:moveTo>
                <a:lnTo>
                  <a:pt x="6634155" y="710620"/>
                </a:lnTo>
                <a:lnTo>
                  <a:pt x="6631406" y="711349"/>
                </a:lnTo>
                <a:lnTo>
                  <a:pt x="6631485" y="710514"/>
                </a:lnTo>
                <a:close/>
                <a:moveTo>
                  <a:pt x="6651140" y="706137"/>
                </a:moveTo>
                <a:lnTo>
                  <a:pt x="6682294" y="710514"/>
                </a:lnTo>
                <a:lnTo>
                  <a:pt x="6658774" y="729143"/>
                </a:lnTo>
                <a:lnTo>
                  <a:pt x="6640719" y="732873"/>
                </a:lnTo>
                <a:lnTo>
                  <a:pt x="6634155" y="710620"/>
                </a:lnTo>
                <a:close/>
                <a:moveTo>
                  <a:pt x="6631485" y="701567"/>
                </a:moveTo>
                <a:lnTo>
                  <a:pt x="6656118" y="701567"/>
                </a:lnTo>
                <a:lnTo>
                  <a:pt x="6655732" y="704921"/>
                </a:lnTo>
                <a:lnTo>
                  <a:pt x="6651140" y="706137"/>
                </a:lnTo>
                <a:lnTo>
                  <a:pt x="6646498" y="705480"/>
                </a:lnTo>
                <a:lnTo>
                  <a:pt x="6633885" y="709710"/>
                </a:lnTo>
                <a:close/>
                <a:moveTo>
                  <a:pt x="7841634" y="692618"/>
                </a:moveTo>
                <a:lnTo>
                  <a:pt x="7841634" y="706596"/>
                </a:lnTo>
                <a:cubicBezTo>
                  <a:pt x="7841634" y="710509"/>
                  <a:pt x="7841634" y="710509"/>
                  <a:pt x="7841634" y="710509"/>
                </a:cubicBezTo>
                <a:lnTo>
                  <a:pt x="7838395" y="692995"/>
                </a:lnTo>
                <a:close/>
                <a:moveTo>
                  <a:pt x="7838247" y="692206"/>
                </a:moveTo>
                <a:lnTo>
                  <a:pt x="7838395" y="692995"/>
                </a:lnTo>
                <a:lnTo>
                  <a:pt x="7836220" y="693248"/>
                </a:lnTo>
                <a:close/>
                <a:moveTo>
                  <a:pt x="7843341" y="689589"/>
                </a:moveTo>
                <a:lnTo>
                  <a:pt x="7841634" y="692618"/>
                </a:lnTo>
                <a:lnTo>
                  <a:pt x="7841634" y="690465"/>
                </a:lnTo>
                <a:close/>
                <a:moveTo>
                  <a:pt x="7338172" y="683679"/>
                </a:moveTo>
                <a:cubicBezTo>
                  <a:pt x="7356652" y="706038"/>
                  <a:pt x="7402838" y="683679"/>
                  <a:pt x="7388979" y="683679"/>
                </a:cubicBezTo>
                <a:cubicBezTo>
                  <a:pt x="7375127" y="683679"/>
                  <a:pt x="7338172" y="683679"/>
                  <a:pt x="7338172" y="683679"/>
                </a:cubicBezTo>
                <a:close/>
                <a:moveTo>
                  <a:pt x="6424776" y="683679"/>
                </a:moveTo>
                <a:lnTo>
                  <a:pt x="6437397" y="683679"/>
                </a:lnTo>
                <a:lnTo>
                  <a:pt x="6432296" y="698212"/>
                </a:lnTo>
                <a:lnTo>
                  <a:pt x="6432649" y="719458"/>
                </a:lnTo>
                <a:lnTo>
                  <a:pt x="6423632" y="719458"/>
                </a:lnTo>
                <a:lnTo>
                  <a:pt x="6416861" y="694967"/>
                </a:lnTo>
                <a:close/>
                <a:moveTo>
                  <a:pt x="4137280" y="683679"/>
                </a:moveTo>
                <a:cubicBezTo>
                  <a:pt x="4132662" y="706043"/>
                  <a:pt x="4137280" y="728402"/>
                  <a:pt x="4137280" y="719458"/>
                </a:cubicBezTo>
                <a:cubicBezTo>
                  <a:pt x="4137280" y="710514"/>
                  <a:pt x="4137280" y="683679"/>
                  <a:pt x="4137280" y="683679"/>
                </a:cubicBezTo>
                <a:close/>
                <a:moveTo>
                  <a:pt x="6659196" y="674735"/>
                </a:moveTo>
                <a:lnTo>
                  <a:pt x="6658170" y="683679"/>
                </a:lnTo>
                <a:lnTo>
                  <a:pt x="6638155" y="683679"/>
                </a:lnTo>
                <a:close/>
                <a:moveTo>
                  <a:pt x="6442109" y="670260"/>
                </a:moveTo>
                <a:lnTo>
                  <a:pt x="6442109" y="683679"/>
                </a:lnTo>
                <a:lnTo>
                  <a:pt x="6437397" y="683679"/>
                </a:lnTo>
                <a:close/>
                <a:moveTo>
                  <a:pt x="6456031" y="669250"/>
                </a:moveTo>
                <a:lnTo>
                  <a:pt x="6456278" y="682311"/>
                </a:lnTo>
                <a:lnTo>
                  <a:pt x="6455966" y="681893"/>
                </a:lnTo>
                <a:lnTo>
                  <a:pt x="6455966" y="675853"/>
                </a:lnTo>
                <a:lnTo>
                  <a:pt x="6455966" y="669361"/>
                </a:lnTo>
                <a:close/>
                <a:moveTo>
                  <a:pt x="7839034" y="667111"/>
                </a:moveTo>
                <a:cubicBezTo>
                  <a:pt x="7840478" y="667742"/>
                  <a:pt x="7841634" y="671377"/>
                  <a:pt x="7841634" y="679204"/>
                </a:cubicBezTo>
                <a:lnTo>
                  <a:pt x="7841634" y="690465"/>
                </a:lnTo>
                <a:lnTo>
                  <a:pt x="7838247" y="692206"/>
                </a:lnTo>
                <a:lnTo>
                  <a:pt x="7834704" y="673055"/>
                </a:lnTo>
                <a:cubicBezTo>
                  <a:pt x="7835860" y="668859"/>
                  <a:pt x="7837593" y="666484"/>
                  <a:pt x="7839034" y="667111"/>
                </a:cubicBezTo>
                <a:close/>
                <a:moveTo>
                  <a:pt x="6460584" y="661315"/>
                </a:moveTo>
                <a:lnTo>
                  <a:pt x="6465668" y="661315"/>
                </a:lnTo>
                <a:lnTo>
                  <a:pt x="6465231" y="664125"/>
                </a:lnTo>
                <a:close/>
                <a:moveTo>
                  <a:pt x="6451442" y="661315"/>
                </a:moveTo>
                <a:lnTo>
                  <a:pt x="6460584" y="661315"/>
                </a:lnTo>
                <a:lnTo>
                  <a:pt x="6456031" y="669250"/>
                </a:lnTo>
                <a:lnTo>
                  <a:pt x="6455966" y="665789"/>
                </a:lnTo>
                <a:lnTo>
                  <a:pt x="6455966" y="669361"/>
                </a:lnTo>
                <a:lnTo>
                  <a:pt x="6451925" y="676411"/>
                </a:lnTo>
                <a:lnTo>
                  <a:pt x="6455966" y="681893"/>
                </a:lnTo>
                <a:lnTo>
                  <a:pt x="6455966" y="692623"/>
                </a:lnTo>
                <a:lnTo>
                  <a:pt x="6448050" y="719458"/>
                </a:lnTo>
                <a:lnTo>
                  <a:pt x="6436830" y="719458"/>
                </a:lnTo>
                <a:lnTo>
                  <a:pt x="6442109" y="701567"/>
                </a:lnTo>
                <a:cubicBezTo>
                  <a:pt x="6442109" y="701567"/>
                  <a:pt x="6442109" y="694861"/>
                  <a:pt x="6442109" y="687592"/>
                </a:cubicBezTo>
                <a:lnTo>
                  <a:pt x="6442109" y="683679"/>
                </a:lnTo>
                <a:lnTo>
                  <a:pt x="6446730" y="683679"/>
                </a:lnTo>
                <a:close/>
                <a:moveTo>
                  <a:pt x="7670736" y="652369"/>
                </a:moveTo>
                <a:cubicBezTo>
                  <a:pt x="7693831" y="652369"/>
                  <a:pt x="7698447" y="652369"/>
                  <a:pt x="7693831" y="652369"/>
                </a:cubicBezTo>
                <a:cubicBezTo>
                  <a:pt x="7691523" y="652369"/>
                  <a:pt x="7670736" y="659078"/>
                  <a:pt x="7653417" y="662433"/>
                </a:cubicBezTo>
                <a:lnTo>
                  <a:pt x="7652437" y="661928"/>
                </a:lnTo>
                <a:lnTo>
                  <a:pt x="7653664" y="659290"/>
                </a:lnTo>
                <a:close/>
                <a:moveTo>
                  <a:pt x="6733100" y="652369"/>
                </a:moveTo>
                <a:lnTo>
                  <a:pt x="6727640" y="656844"/>
                </a:lnTo>
                <a:lnTo>
                  <a:pt x="6718087" y="664671"/>
                </a:lnTo>
                <a:cubicBezTo>
                  <a:pt x="6713471" y="668021"/>
                  <a:pt x="6710005" y="668021"/>
                  <a:pt x="6710005" y="656844"/>
                </a:cubicBezTo>
                <a:lnTo>
                  <a:pt x="6723862" y="656844"/>
                </a:lnTo>
                <a:close/>
                <a:moveTo>
                  <a:pt x="8867023" y="643425"/>
                </a:moveTo>
                <a:cubicBezTo>
                  <a:pt x="8876264" y="643425"/>
                  <a:pt x="8885501" y="723929"/>
                  <a:pt x="8885503" y="723929"/>
                </a:cubicBezTo>
                <a:cubicBezTo>
                  <a:pt x="8887217" y="737479"/>
                  <a:pt x="8895910" y="749267"/>
                  <a:pt x="8908596" y="755232"/>
                </a:cubicBezTo>
                <a:lnTo>
                  <a:pt x="8871646" y="755232"/>
                </a:lnTo>
                <a:cubicBezTo>
                  <a:pt x="8816219" y="782067"/>
                  <a:pt x="8806981" y="782067"/>
                  <a:pt x="8765411" y="782067"/>
                </a:cubicBezTo>
                <a:cubicBezTo>
                  <a:pt x="8774647" y="795487"/>
                  <a:pt x="8811599" y="822321"/>
                  <a:pt x="8797740" y="822321"/>
                </a:cubicBezTo>
                <a:cubicBezTo>
                  <a:pt x="8783888" y="822321"/>
                  <a:pt x="8746936" y="822321"/>
                  <a:pt x="8746936" y="822321"/>
                </a:cubicBezTo>
                <a:cubicBezTo>
                  <a:pt x="8746936" y="795487"/>
                  <a:pt x="8728461" y="813374"/>
                  <a:pt x="8746936" y="764176"/>
                </a:cubicBezTo>
                <a:cubicBezTo>
                  <a:pt x="8765411" y="714982"/>
                  <a:pt x="8867023" y="670260"/>
                  <a:pt x="8867023" y="670260"/>
                </a:cubicBezTo>
                <a:cubicBezTo>
                  <a:pt x="8843930" y="643425"/>
                  <a:pt x="8843930" y="643425"/>
                  <a:pt x="8867023" y="643425"/>
                </a:cubicBezTo>
                <a:close/>
                <a:moveTo>
                  <a:pt x="7513689" y="643425"/>
                </a:moveTo>
                <a:cubicBezTo>
                  <a:pt x="7541405" y="643425"/>
                  <a:pt x="7541405" y="643425"/>
                  <a:pt x="7541405" y="643425"/>
                </a:cubicBezTo>
                <a:cubicBezTo>
                  <a:pt x="7541405" y="656840"/>
                  <a:pt x="7485978" y="643425"/>
                  <a:pt x="7513689" y="643425"/>
                </a:cubicBezTo>
                <a:close/>
                <a:moveTo>
                  <a:pt x="7622814" y="642307"/>
                </a:moveTo>
                <a:lnTo>
                  <a:pt x="7627686" y="643970"/>
                </a:lnTo>
                <a:lnTo>
                  <a:pt x="7625701" y="650693"/>
                </a:lnTo>
                <a:lnTo>
                  <a:pt x="7617494" y="646720"/>
                </a:lnTo>
                <a:close/>
                <a:moveTo>
                  <a:pt x="7867530" y="641192"/>
                </a:moveTo>
                <a:lnTo>
                  <a:pt x="7869348" y="643425"/>
                </a:lnTo>
                <a:cubicBezTo>
                  <a:pt x="7869348" y="652369"/>
                  <a:pt x="7867907" y="654324"/>
                  <a:pt x="7866098" y="652857"/>
                </a:cubicBezTo>
                <a:lnTo>
                  <a:pt x="7865145" y="650891"/>
                </a:lnTo>
                <a:lnTo>
                  <a:pt x="7865886" y="649576"/>
                </a:lnTo>
                <a:close/>
                <a:moveTo>
                  <a:pt x="7664387" y="638952"/>
                </a:moveTo>
                <a:cubicBezTo>
                  <a:pt x="7670736" y="641187"/>
                  <a:pt x="7670736" y="647895"/>
                  <a:pt x="7656879" y="652369"/>
                </a:cubicBezTo>
                <a:lnTo>
                  <a:pt x="7653664" y="659290"/>
                </a:lnTo>
                <a:lnTo>
                  <a:pt x="7650103" y="660733"/>
                </a:lnTo>
                <a:lnTo>
                  <a:pt x="7633781" y="652369"/>
                </a:lnTo>
                <a:lnTo>
                  <a:pt x="7641873" y="648822"/>
                </a:lnTo>
                <a:lnTo>
                  <a:pt x="7652259" y="652369"/>
                </a:lnTo>
                <a:lnTo>
                  <a:pt x="7654030" y="643490"/>
                </a:lnTo>
                <a:close/>
                <a:moveTo>
                  <a:pt x="8218361" y="637066"/>
                </a:moveTo>
                <a:cubicBezTo>
                  <a:pt x="8221825" y="636856"/>
                  <a:pt x="8228466" y="636996"/>
                  <a:pt x="8235394" y="637276"/>
                </a:cubicBezTo>
                <a:cubicBezTo>
                  <a:pt x="8249251" y="637836"/>
                  <a:pt x="8264261" y="638954"/>
                  <a:pt x="8257331" y="638954"/>
                </a:cubicBezTo>
                <a:cubicBezTo>
                  <a:pt x="8243479" y="638954"/>
                  <a:pt x="8220381" y="638954"/>
                  <a:pt x="8220381" y="638954"/>
                </a:cubicBezTo>
                <a:cubicBezTo>
                  <a:pt x="8214607" y="637836"/>
                  <a:pt x="8214896" y="637276"/>
                  <a:pt x="8218361" y="637066"/>
                </a:cubicBezTo>
                <a:close/>
                <a:moveTo>
                  <a:pt x="6466250" y="635314"/>
                </a:moveTo>
                <a:lnTo>
                  <a:pt x="6469321" y="637742"/>
                </a:lnTo>
                <a:lnTo>
                  <a:pt x="6466771" y="654182"/>
                </a:lnTo>
                <a:lnTo>
                  <a:pt x="6452504" y="656282"/>
                </a:lnTo>
                <a:lnTo>
                  <a:pt x="6451442" y="661315"/>
                </a:lnTo>
                <a:lnTo>
                  <a:pt x="6440458" y="661315"/>
                </a:lnTo>
                <a:lnTo>
                  <a:pt x="6446730" y="652369"/>
                </a:lnTo>
                <a:lnTo>
                  <a:pt x="6442892" y="654230"/>
                </a:lnTo>
                <a:lnTo>
                  <a:pt x="6446346" y="649701"/>
                </a:lnTo>
                <a:lnTo>
                  <a:pt x="6463341" y="635987"/>
                </a:lnTo>
                <a:close/>
                <a:moveTo>
                  <a:pt x="7868930" y="634481"/>
                </a:moveTo>
                <a:lnTo>
                  <a:pt x="7869348" y="634481"/>
                </a:lnTo>
                <a:lnTo>
                  <a:pt x="7870832" y="643958"/>
                </a:lnTo>
                <a:lnTo>
                  <a:pt x="7869348" y="643425"/>
                </a:lnTo>
                <a:close/>
                <a:moveTo>
                  <a:pt x="7862055" y="634481"/>
                </a:moveTo>
                <a:lnTo>
                  <a:pt x="7868848" y="634481"/>
                </a:lnTo>
                <a:lnTo>
                  <a:pt x="7867530" y="641192"/>
                </a:lnTo>
                <a:close/>
                <a:moveTo>
                  <a:pt x="7837016" y="634481"/>
                </a:moveTo>
                <a:lnTo>
                  <a:pt x="7859921" y="634481"/>
                </a:lnTo>
                <a:lnTo>
                  <a:pt x="7860686" y="641744"/>
                </a:lnTo>
                <a:lnTo>
                  <a:pt x="7865145" y="650891"/>
                </a:lnTo>
                <a:lnTo>
                  <a:pt x="7863395" y="653994"/>
                </a:lnTo>
                <a:lnTo>
                  <a:pt x="7853111" y="655234"/>
                </a:lnTo>
                <a:cubicBezTo>
                  <a:pt x="7846542" y="652927"/>
                  <a:pt x="7840483" y="646778"/>
                  <a:pt x="7837016" y="634481"/>
                </a:cubicBezTo>
                <a:close/>
                <a:moveTo>
                  <a:pt x="7868913" y="634133"/>
                </a:moveTo>
                <a:lnTo>
                  <a:pt x="7868930" y="634481"/>
                </a:lnTo>
                <a:lnTo>
                  <a:pt x="7868848" y="634481"/>
                </a:lnTo>
                <a:close/>
                <a:moveTo>
                  <a:pt x="7859605" y="631473"/>
                </a:moveTo>
                <a:lnTo>
                  <a:pt x="7862055" y="634481"/>
                </a:lnTo>
                <a:lnTo>
                  <a:pt x="7859921" y="634481"/>
                </a:lnTo>
                <a:close/>
                <a:moveTo>
                  <a:pt x="8751559" y="621066"/>
                </a:moveTo>
                <a:lnTo>
                  <a:pt x="8760793" y="634481"/>
                </a:lnTo>
                <a:cubicBezTo>
                  <a:pt x="8751559" y="674735"/>
                  <a:pt x="8733082" y="692623"/>
                  <a:pt x="8728461" y="674735"/>
                </a:cubicBezTo>
                <a:cubicBezTo>
                  <a:pt x="8723843" y="656844"/>
                  <a:pt x="8751559" y="621066"/>
                  <a:pt x="8751559" y="621066"/>
                </a:cubicBezTo>
                <a:close/>
                <a:moveTo>
                  <a:pt x="8319186" y="619250"/>
                </a:moveTo>
                <a:cubicBezTo>
                  <a:pt x="8323734" y="619110"/>
                  <a:pt x="8326619" y="623304"/>
                  <a:pt x="8326619" y="634486"/>
                </a:cubicBezTo>
                <a:cubicBezTo>
                  <a:pt x="8308144" y="652374"/>
                  <a:pt x="8252717" y="674735"/>
                  <a:pt x="8266572" y="665789"/>
                </a:cubicBezTo>
                <a:cubicBezTo>
                  <a:pt x="8276967" y="659082"/>
                  <a:pt x="8305547" y="619668"/>
                  <a:pt x="8319186" y="619250"/>
                </a:cubicBezTo>
                <a:close/>
                <a:moveTo>
                  <a:pt x="6803209" y="617640"/>
                </a:moveTo>
                <a:lnTo>
                  <a:pt x="6809534" y="619451"/>
                </a:lnTo>
                <a:lnTo>
                  <a:pt x="6822490" y="634087"/>
                </a:lnTo>
                <a:lnTo>
                  <a:pt x="6800073" y="639512"/>
                </a:lnTo>
                <a:lnTo>
                  <a:pt x="6799015" y="639411"/>
                </a:lnTo>
                <a:lnTo>
                  <a:pt x="6794877" y="638396"/>
                </a:lnTo>
                <a:lnTo>
                  <a:pt x="6782990" y="634763"/>
                </a:lnTo>
                <a:lnTo>
                  <a:pt x="6774670" y="625537"/>
                </a:lnTo>
                <a:close/>
                <a:moveTo>
                  <a:pt x="7220320" y="617013"/>
                </a:moveTo>
                <a:cubicBezTo>
                  <a:pt x="7216064" y="619948"/>
                  <a:pt x="7213464" y="627772"/>
                  <a:pt x="7213464" y="643425"/>
                </a:cubicBezTo>
                <a:cubicBezTo>
                  <a:pt x="7213464" y="706043"/>
                  <a:pt x="7130324" y="647901"/>
                  <a:pt x="7130324" y="706043"/>
                </a:cubicBezTo>
                <a:lnTo>
                  <a:pt x="7120040" y="703001"/>
                </a:lnTo>
                <a:lnTo>
                  <a:pt x="7117621" y="695979"/>
                </a:lnTo>
                <a:lnTo>
                  <a:pt x="7108740" y="699668"/>
                </a:lnTo>
                <a:lnTo>
                  <a:pt x="7104264" y="698344"/>
                </a:lnTo>
                <a:lnTo>
                  <a:pt x="7099740" y="703400"/>
                </a:lnTo>
                <a:lnTo>
                  <a:pt x="7108740" y="699668"/>
                </a:lnTo>
                <a:lnTo>
                  <a:pt x="7120040" y="703001"/>
                </a:lnTo>
                <a:lnTo>
                  <a:pt x="7121086" y="706043"/>
                </a:lnTo>
                <a:lnTo>
                  <a:pt x="7097377" y="706043"/>
                </a:lnTo>
                <a:lnTo>
                  <a:pt x="7093375" y="710514"/>
                </a:lnTo>
                <a:lnTo>
                  <a:pt x="7093375" y="706043"/>
                </a:lnTo>
                <a:lnTo>
                  <a:pt x="7092795" y="706043"/>
                </a:lnTo>
                <a:cubicBezTo>
                  <a:pt x="7089908" y="706043"/>
                  <a:pt x="7084134" y="706043"/>
                  <a:pt x="7084134" y="706043"/>
                </a:cubicBezTo>
                <a:cubicBezTo>
                  <a:pt x="7061041" y="706043"/>
                  <a:pt x="7061041" y="706043"/>
                  <a:pt x="7061041" y="706043"/>
                </a:cubicBezTo>
                <a:cubicBezTo>
                  <a:pt x="7061041" y="732873"/>
                  <a:pt x="7061041" y="732873"/>
                  <a:pt x="7061041" y="732873"/>
                </a:cubicBezTo>
                <a:lnTo>
                  <a:pt x="7061041" y="756608"/>
                </a:lnTo>
                <a:lnTo>
                  <a:pt x="7070277" y="755237"/>
                </a:lnTo>
                <a:cubicBezTo>
                  <a:pt x="7074897" y="777596"/>
                  <a:pt x="7111849" y="755237"/>
                  <a:pt x="7111849" y="755237"/>
                </a:cubicBezTo>
                <a:lnTo>
                  <a:pt x="7134942" y="755237"/>
                </a:lnTo>
                <a:cubicBezTo>
                  <a:pt x="7146489" y="757470"/>
                  <a:pt x="7168430" y="748526"/>
                  <a:pt x="7184018" y="739024"/>
                </a:cubicBezTo>
                <a:lnTo>
                  <a:pt x="7194094" y="721047"/>
                </a:lnTo>
                <a:lnTo>
                  <a:pt x="7210000" y="727842"/>
                </a:lnTo>
                <a:cubicBezTo>
                  <a:pt x="7216929" y="730635"/>
                  <a:pt x="7222701" y="730635"/>
                  <a:pt x="7222701" y="719458"/>
                </a:cubicBezTo>
                <a:lnTo>
                  <a:pt x="7222701" y="707156"/>
                </a:lnTo>
                <a:lnTo>
                  <a:pt x="7222701" y="706038"/>
                </a:lnTo>
                <a:cubicBezTo>
                  <a:pt x="7245794" y="706038"/>
                  <a:pt x="7245794" y="728402"/>
                  <a:pt x="7245794" y="706038"/>
                </a:cubicBezTo>
                <a:cubicBezTo>
                  <a:pt x="7245794" y="683679"/>
                  <a:pt x="7245794" y="683679"/>
                  <a:pt x="7245794" y="683679"/>
                </a:cubicBezTo>
                <a:lnTo>
                  <a:pt x="7264814" y="635801"/>
                </a:lnTo>
                <a:lnTo>
                  <a:pt x="7237137" y="619948"/>
                </a:lnTo>
                <a:cubicBezTo>
                  <a:pt x="7230498" y="616035"/>
                  <a:pt x="7224581" y="614075"/>
                  <a:pt x="7220320" y="617013"/>
                </a:cubicBezTo>
                <a:close/>
                <a:moveTo>
                  <a:pt x="6807002" y="616590"/>
                </a:moveTo>
                <a:lnTo>
                  <a:pt x="6803209" y="617640"/>
                </a:lnTo>
                <a:lnTo>
                  <a:pt x="6802741" y="617510"/>
                </a:lnTo>
                <a:close/>
                <a:moveTo>
                  <a:pt x="6807002" y="616590"/>
                </a:moveTo>
                <a:lnTo>
                  <a:pt x="6816721" y="616590"/>
                </a:lnTo>
                <a:lnTo>
                  <a:pt x="6810538" y="619738"/>
                </a:lnTo>
                <a:lnTo>
                  <a:pt x="6809534" y="619451"/>
                </a:lnTo>
                <a:close/>
                <a:moveTo>
                  <a:pt x="6494453" y="613152"/>
                </a:moveTo>
                <a:lnTo>
                  <a:pt x="6490033" y="621061"/>
                </a:lnTo>
                <a:cubicBezTo>
                  <a:pt x="6496382" y="621061"/>
                  <a:pt x="6509085" y="621061"/>
                  <a:pt x="6520632" y="634481"/>
                </a:cubicBezTo>
                <a:lnTo>
                  <a:pt x="6497534" y="634481"/>
                </a:lnTo>
                <a:cubicBezTo>
                  <a:pt x="6492916" y="634481"/>
                  <a:pt x="6484833" y="641187"/>
                  <a:pt x="6477903" y="644543"/>
                </a:cubicBezTo>
                <a:lnTo>
                  <a:pt x="6469321" y="637742"/>
                </a:lnTo>
                <a:lnTo>
                  <a:pt x="6469823" y="634481"/>
                </a:lnTo>
                <a:lnTo>
                  <a:pt x="6466250" y="635314"/>
                </a:lnTo>
                <a:lnTo>
                  <a:pt x="6465205" y="634481"/>
                </a:lnTo>
                <a:lnTo>
                  <a:pt x="6469823" y="630756"/>
                </a:lnTo>
                <a:lnTo>
                  <a:pt x="6489635" y="614768"/>
                </a:lnTo>
                <a:close/>
                <a:moveTo>
                  <a:pt x="6451348" y="612121"/>
                </a:moveTo>
                <a:lnTo>
                  <a:pt x="6461077" y="615830"/>
                </a:lnTo>
                <a:lnTo>
                  <a:pt x="6461243" y="616590"/>
                </a:lnTo>
                <a:lnTo>
                  <a:pt x="6458532" y="616590"/>
                </a:lnTo>
                <a:close/>
                <a:moveTo>
                  <a:pt x="7860109" y="607646"/>
                </a:moveTo>
                <a:lnTo>
                  <a:pt x="7864727" y="607646"/>
                </a:lnTo>
                <a:cubicBezTo>
                  <a:pt x="7892441" y="612117"/>
                  <a:pt x="7860109" y="643425"/>
                  <a:pt x="7860109" y="607646"/>
                </a:cubicBezTo>
                <a:close/>
                <a:moveTo>
                  <a:pt x="7629163" y="607646"/>
                </a:moveTo>
                <a:lnTo>
                  <a:pt x="7652259" y="607646"/>
                </a:lnTo>
                <a:cubicBezTo>
                  <a:pt x="7652259" y="614355"/>
                  <a:pt x="7654569" y="625537"/>
                  <a:pt x="7655723" y="635043"/>
                </a:cubicBezTo>
                <a:lnTo>
                  <a:pt x="7654030" y="643490"/>
                </a:lnTo>
                <a:lnTo>
                  <a:pt x="7641873" y="648822"/>
                </a:lnTo>
                <a:lnTo>
                  <a:pt x="7627686" y="643970"/>
                </a:lnTo>
                <a:lnTo>
                  <a:pt x="7629163" y="638954"/>
                </a:lnTo>
                <a:cubicBezTo>
                  <a:pt x="7629163" y="607646"/>
                  <a:pt x="7629163" y="607646"/>
                  <a:pt x="7629163" y="607646"/>
                </a:cubicBezTo>
                <a:close/>
                <a:moveTo>
                  <a:pt x="6497534" y="607646"/>
                </a:moveTo>
                <a:lnTo>
                  <a:pt x="6498113" y="607646"/>
                </a:lnTo>
                <a:lnTo>
                  <a:pt x="6504465" y="607646"/>
                </a:lnTo>
                <a:cubicBezTo>
                  <a:pt x="6506775" y="612121"/>
                  <a:pt x="6506775" y="612121"/>
                  <a:pt x="6497534" y="612121"/>
                </a:cubicBezTo>
                <a:lnTo>
                  <a:pt x="6494453" y="613152"/>
                </a:lnTo>
                <a:close/>
                <a:moveTo>
                  <a:pt x="6465202" y="607646"/>
                </a:moveTo>
                <a:lnTo>
                  <a:pt x="6490610" y="607646"/>
                </a:lnTo>
                <a:lnTo>
                  <a:pt x="6492916" y="607646"/>
                </a:lnTo>
                <a:lnTo>
                  <a:pt x="6492916" y="608766"/>
                </a:lnTo>
                <a:cubicBezTo>
                  <a:pt x="6492916" y="612121"/>
                  <a:pt x="6492916" y="612121"/>
                  <a:pt x="6492916" y="612121"/>
                </a:cubicBezTo>
                <a:lnTo>
                  <a:pt x="6489635" y="614768"/>
                </a:lnTo>
                <a:lnTo>
                  <a:pt x="6467513" y="622183"/>
                </a:lnTo>
                <a:lnTo>
                  <a:pt x="6461678" y="618550"/>
                </a:lnTo>
                <a:lnTo>
                  <a:pt x="6461243" y="616590"/>
                </a:lnTo>
                <a:lnTo>
                  <a:pt x="6463071" y="616590"/>
                </a:lnTo>
                <a:lnTo>
                  <a:pt x="6470402" y="619385"/>
                </a:lnTo>
                <a:cubicBezTo>
                  <a:pt x="6476754" y="618828"/>
                  <a:pt x="6479059" y="616590"/>
                  <a:pt x="6465202" y="616590"/>
                </a:cubicBezTo>
                <a:lnTo>
                  <a:pt x="6463071" y="616590"/>
                </a:lnTo>
                <a:lnTo>
                  <a:pt x="6461077" y="615830"/>
                </a:lnTo>
                <a:lnTo>
                  <a:pt x="6460007" y="611002"/>
                </a:lnTo>
                <a:cubicBezTo>
                  <a:pt x="6458276" y="607646"/>
                  <a:pt x="6458276" y="607646"/>
                  <a:pt x="6465202" y="607646"/>
                </a:cubicBezTo>
                <a:close/>
                <a:moveTo>
                  <a:pt x="4314386" y="604363"/>
                </a:moveTo>
                <a:cubicBezTo>
                  <a:pt x="4308758" y="607088"/>
                  <a:pt x="4296633" y="635598"/>
                  <a:pt x="4289707" y="638954"/>
                </a:cubicBezTo>
                <a:cubicBezTo>
                  <a:pt x="4289707" y="638954"/>
                  <a:pt x="4289707" y="638954"/>
                  <a:pt x="4317418" y="638954"/>
                </a:cubicBezTo>
                <a:cubicBezTo>
                  <a:pt x="4345133" y="638954"/>
                  <a:pt x="4317418" y="638954"/>
                  <a:pt x="4317418" y="612121"/>
                </a:cubicBezTo>
                <a:cubicBezTo>
                  <a:pt x="4317418" y="605413"/>
                  <a:pt x="4316264" y="603455"/>
                  <a:pt x="4314386" y="604363"/>
                </a:cubicBezTo>
                <a:close/>
                <a:moveTo>
                  <a:pt x="6850107" y="593386"/>
                </a:moveTo>
                <a:lnTo>
                  <a:pt x="6853767" y="612677"/>
                </a:lnTo>
                <a:cubicBezTo>
                  <a:pt x="6855500" y="616590"/>
                  <a:pt x="6855500" y="616590"/>
                  <a:pt x="6848572" y="616590"/>
                </a:cubicBezTo>
                <a:lnTo>
                  <a:pt x="6816721" y="616590"/>
                </a:lnTo>
                <a:lnTo>
                  <a:pt x="6837602" y="605970"/>
                </a:lnTo>
                <a:close/>
                <a:moveTo>
                  <a:pt x="7920152" y="585282"/>
                </a:moveTo>
                <a:lnTo>
                  <a:pt x="7937895" y="585569"/>
                </a:lnTo>
                <a:lnTo>
                  <a:pt x="7929970" y="588638"/>
                </a:lnTo>
                <a:cubicBezTo>
                  <a:pt x="7921308" y="597584"/>
                  <a:pt x="7915536" y="607646"/>
                  <a:pt x="7915536" y="607646"/>
                </a:cubicBezTo>
                <a:close/>
                <a:moveTo>
                  <a:pt x="7961727" y="576338"/>
                </a:moveTo>
                <a:cubicBezTo>
                  <a:pt x="7973273" y="580809"/>
                  <a:pt x="7966342" y="584165"/>
                  <a:pt x="7954796" y="585845"/>
                </a:cubicBezTo>
                <a:lnTo>
                  <a:pt x="7937895" y="585569"/>
                </a:lnTo>
                <a:close/>
                <a:moveTo>
                  <a:pt x="6848932" y="572079"/>
                </a:moveTo>
                <a:cubicBezTo>
                  <a:pt x="6849294" y="570612"/>
                  <a:pt x="6850016" y="571592"/>
                  <a:pt x="6851459" y="573547"/>
                </a:cubicBezTo>
                <a:lnTo>
                  <a:pt x="6863100" y="580312"/>
                </a:lnTo>
                <a:lnTo>
                  <a:pt x="6850107" y="593386"/>
                </a:lnTo>
                <a:lnTo>
                  <a:pt x="6848572" y="585287"/>
                </a:lnTo>
                <a:cubicBezTo>
                  <a:pt x="6848572" y="577460"/>
                  <a:pt x="6848572" y="573547"/>
                  <a:pt x="6848932" y="572079"/>
                </a:cubicBezTo>
                <a:close/>
                <a:moveTo>
                  <a:pt x="9129945" y="571726"/>
                </a:moveTo>
                <a:cubicBezTo>
                  <a:pt x="9130306" y="572425"/>
                  <a:pt x="9130306" y="575220"/>
                  <a:pt x="9130306" y="580811"/>
                </a:cubicBezTo>
                <a:cubicBezTo>
                  <a:pt x="9130306" y="603175"/>
                  <a:pt x="9130306" y="603175"/>
                  <a:pt x="9130306" y="603175"/>
                </a:cubicBezTo>
                <a:cubicBezTo>
                  <a:pt x="9139544" y="598702"/>
                  <a:pt x="9144162" y="603175"/>
                  <a:pt x="9139544" y="603175"/>
                </a:cubicBezTo>
                <a:cubicBezTo>
                  <a:pt x="9134924" y="603175"/>
                  <a:pt x="9084115" y="625537"/>
                  <a:pt x="9107213" y="603175"/>
                </a:cubicBezTo>
                <a:cubicBezTo>
                  <a:pt x="9118759" y="591993"/>
                  <a:pt x="9124531" y="580811"/>
                  <a:pt x="9127421" y="575223"/>
                </a:cubicBezTo>
                <a:cubicBezTo>
                  <a:pt x="9128864" y="572426"/>
                  <a:pt x="9129585" y="571028"/>
                  <a:pt x="9129945" y="571726"/>
                </a:cubicBezTo>
                <a:close/>
                <a:moveTo>
                  <a:pt x="9153399" y="567396"/>
                </a:moveTo>
                <a:cubicBezTo>
                  <a:pt x="9162635" y="580811"/>
                  <a:pt x="9153399" y="621066"/>
                  <a:pt x="9153399" y="594231"/>
                </a:cubicBezTo>
                <a:cubicBezTo>
                  <a:pt x="9153399" y="567396"/>
                  <a:pt x="9153399" y="567396"/>
                  <a:pt x="9153399" y="567396"/>
                </a:cubicBezTo>
                <a:close/>
                <a:moveTo>
                  <a:pt x="10224984" y="553977"/>
                </a:moveTo>
                <a:lnTo>
                  <a:pt x="10252696" y="553977"/>
                </a:lnTo>
                <a:cubicBezTo>
                  <a:pt x="10248078" y="567394"/>
                  <a:pt x="10224984" y="553977"/>
                  <a:pt x="10224984" y="553977"/>
                </a:cubicBezTo>
                <a:close/>
                <a:moveTo>
                  <a:pt x="6312781" y="549508"/>
                </a:moveTo>
                <a:lnTo>
                  <a:pt x="6306669" y="552465"/>
                </a:lnTo>
                <a:lnTo>
                  <a:pt x="6300846" y="550242"/>
                </a:lnTo>
                <a:close/>
                <a:moveTo>
                  <a:pt x="6927094" y="547270"/>
                </a:moveTo>
                <a:cubicBezTo>
                  <a:pt x="6924784" y="547270"/>
                  <a:pt x="6924784" y="549508"/>
                  <a:pt x="6931712" y="558452"/>
                </a:cubicBezTo>
                <a:lnTo>
                  <a:pt x="6964046" y="549508"/>
                </a:lnTo>
                <a:cubicBezTo>
                  <a:pt x="6964046" y="549508"/>
                  <a:pt x="6940948" y="549508"/>
                  <a:pt x="6936330" y="549508"/>
                </a:cubicBezTo>
                <a:cubicBezTo>
                  <a:pt x="6934025" y="549508"/>
                  <a:pt x="6929402" y="547270"/>
                  <a:pt x="6927094" y="547270"/>
                </a:cubicBezTo>
                <a:close/>
                <a:moveTo>
                  <a:pt x="7354810" y="546300"/>
                </a:moveTo>
                <a:lnTo>
                  <a:pt x="7356652" y="549508"/>
                </a:lnTo>
                <a:lnTo>
                  <a:pt x="7348034" y="549508"/>
                </a:lnTo>
                <a:close/>
                <a:moveTo>
                  <a:pt x="6413141" y="544542"/>
                </a:moveTo>
                <a:lnTo>
                  <a:pt x="6446730" y="549508"/>
                </a:lnTo>
                <a:lnTo>
                  <a:pt x="6437491" y="553982"/>
                </a:lnTo>
                <a:lnTo>
                  <a:pt x="6407724" y="553982"/>
                </a:lnTo>
                <a:close/>
                <a:moveTo>
                  <a:pt x="7578140" y="533710"/>
                </a:moveTo>
                <a:cubicBezTo>
                  <a:pt x="7582688" y="534968"/>
                  <a:pt x="7588749" y="538324"/>
                  <a:pt x="7596832" y="545033"/>
                </a:cubicBezTo>
                <a:lnTo>
                  <a:pt x="7619925" y="545033"/>
                </a:lnTo>
                <a:cubicBezTo>
                  <a:pt x="7619925" y="545033"/>
                  <a:pt x="7592209" y="567396"/>
                  <a:pt x="7573734" y="545033"/>
                </a:cubicBezTo>
                <a:lnTo>
                  <a:pt x="7565138" y="543447"/>
                </a:lnTo>
                <a:lnTo>
                  <a:pt x="7568541" y="534971"/>
                </a:lnTo>
                <a:cubicBezTo>
                  <a:pt x="7570562" y="533293"/>
                  <a:pt x="7573594" y="532453"/>
                  <a:pt x="7578140" y="533710"/>
                </a:cubicBezTo>
                <a:close/>
                <a:moveTo>
                  <a:pt x="8262963" y="531545"/>
                </a:moveTo>
                <a:cubicBezTo>
                  <a:pt x="8269459" y="529660"/>
                  <a:pt x="8278118" y="530497"/>
                  <a:pt x="8289665" y="536088"/>
                </a:cubicBezTo>
                <a:lnTo>
                  <a:pt x="8301440" y="534121"/>
                </a:lnTo>
                <a:lnTo>
                  <a:pt x="8307567" y="561803"/>
                </a:lnTo>
                <a:cubicBezTo>
                  <a:pt x="8310452" y="575220"/>
                  <a:pt x="8310452" y="583044"/>
                  <a:pt x="8298906" y="567394"/>
                </a:cubicBezTo>
                <a:cubicBezTo>
                  <a:pt x="8275810" y="536088"/>
                  <a:pt x="8243479" y="567394"/>
                  <a:pt x="8243479" y="567394"/>
                </a:cubicBezTo>
                <a:cubicBezTo>
                  <a:pt x="8243479" y="567394"/>
                  <a:pt x="8243479" y="537204"/>
                  <a:pt x="8262963" y="531545"/>
                </a:cubicBezTo>
                <a:close/>
                <a:moveTo>
                  <a:pt x="6345115" y="522673"/>
                </a:moveTo>
                <a:cubicBezTo>
                  <a:pt x="6326638" y="513729"/>
                  <a:pt x="6289688" y="549508"/>
                  <a:pt x="6298924" y="549508"/>
                </a:cubicBezTo>
                <a:lnTo>
                  <a:pt x="6300846" y="550242"/>
                </a:lnTo>
                <a:lnTo>
                  <a:pt x="6276408" y="551746"/>
                </a:lnTo>
                <a:cubicBezTo>
                  <a:pt x="6263129" y="552864"/>
                  <a:pt x="6255044" y="553982"/>
                  <a:pt x="6271208" y="553982"/>
                </a:cubicBezTo>
                <a:cubicBezTo>
                  <a:pt x="6303540" y="553982"/>
                  <a:pt x="6303540" y="553982"/>
                  <a:pt x="6303540" y="553982"/>
                </a:cubicBezTo>
                <a:lnTo>
                  <a:pt x="6306669" y="552465"/>
                </a:lnTo>
                <a:lnTo>
                  <a:pt x="6320866" y="557895"/>
                </a:lnTo>
                <a:cubicBezTo>
                  <a:pt x="6328945" y="560690"/>
                  <a:pt x="6335874" y="560690"/>
                  <a:pt x="6335874" y="549508"/>
                </a:cubicBezTo>
                <a:cubicBezTo>
                  <a:pt x="6335874" y="527147"/>
                  <a:pt x="6335874" y="527147"/>
                  <a:pt x="6335874" y="527147"/>
                </a:cubicBezTo>
                <a:close/>
                <a:moveTo>
                  <a:pt x="8300193" y="522669"/>
                </a:moveTo>
                <a:lnTo>
                  <a:pt x="8327022" y="522669"/>
                </a:lnTo>
                <a:lnTo>
                  <a:pt x="8323152" y="530495"/>
                </a:lnTo>
                <a:lnTo>
                  <a:pt x="8301440" y="534121"/>
                </a:lnTo>
                <a:lnTo>
                  <a:pt x="8298999" y="523088"/>
                </a:lnTo>
                <a:close/>
                <a:moveTo>
                  <a:pt x="6395921" y="518200"/>
                </a:moveTo>
                <a:lnTo>
                  <a:pt x="6395921" y="518203"/>
                </a:lnTo>
                <a:lnTo>
                  <a:pt x="6395921" y="531618"/>
                </a:lnTo>
                <a:lnTo>
                  <a:pt x="6419282" y="533836"/>
                </a:lnTo>
                <a:lnTo>
                  <a:pt x="6413141" y="544542"/>
                </a:lnTo>
                <a:lnTo>
                  <a:pt x="6405157" y="543362"/>
                </a:lnTo>
                <a:lnTo>
                  <a:pt x="6395921" y="550438"/>
                </a:lnTo>
                <a:lnTo>
                  <a:pt x="6391301" y="553982"/>
                </a:lnTo>
                <a:lnTo>
                  <a:pt x="6395921" y="553982"/>
                </a:lnTo>
                <a:lnTo>
                  <a:pt x="6405157" y="553982"/>
                </a:lnTo>
                <a:lnTo>
                  <a:pt x="6407724" y="553982"/>
                </a:lnTo>
                <a:lnTo>
                  <a:pt x="6405157" y="558452"/>
                </a:lnTo>
                <a:cubicBezTo>
                  <a:pt x="6405157" y="585287"/>
                  <a:pt x="6386683" y="585287"/>
                  <a:pt x="6405157" y="585287"/>
                </a:cubicBezTo>
                <a:lnTo>
                  <a:pt x="6432627" y="585287"/>
                </a:lnTo>
                <a:lnTo>
                  <a:pt x="6428250" y="625537"/>
                </a:lnTo>
                <a:cubicBezTo>
                  <a:pt x="6432873" y="674735"/>
                  <a:pt x="6428250" y="576343"/>
                  <a:pt x="6451348" y="585287"/>
                </a:cubicBezTo>
                <a:cubicBezTo>
                  <a:pt x="6474441" y="594231"/>
                  <a:pt x="6451348" y="585287"/>
                  <a:pt x="6451348" y="612121"/>
                </a:cubicBezTo>
                <a:lnTo>
                  <a:pt x="6437491" y="616590"/>
                </a:lnTo>
                <a:lnTo>
                  <a:pt x="6458532" y="616590"/>
                </a:lnTo>
                <a:lnTo>
                  <a:pt x="6461678" y="618550"/>
                </a:lnTo>
                <a:lnTo>
                  <a:pt x="6465202" y="634481"/>
                </a:lnTo>
                <a:lnTo>
                  <a:pt x="6465205" y="634481"/>
                </a:lnTo>
                <a:lnTo>
                  <a:pt x="6463341" y="635987"/>
                </a:lnTo>
                <a:lnTo>
                  <a:pt x="6455389" y="637836"/>
                </a:lnTo>
                <a:lnTo>
                  <a:pt x="6446346" y="649701"/>
                </a:lnTo>
                <a:lnTo>
                  <a:pt x="6437491" y="656844"/>
                </a:lnTo>
                <a:lnTo>
                  <a:pt x="6442892" y="654230"/>
                </a:lnTo>
                <a:lnTo>
                  <a:pt x="6437491" y="661315"/>
                </a:lnTo>
                <a:lnTo>
                  <a:pt x="6440458" y="661315"/>
                </a:lnTo>
                <a:lnTo>
                  <a:pt x="6424776" y="683679"/>
                </a:lnTo>
                <a:lnTo>
                  <a:pt x="6423632" y="683679"/>
                </a:lnTo>
                <a:cubicBezTo>
                  <a:pt x="6412086" y="683679"/>
                  <a:pt x="6412086" y="683679"/>
                  <a:pt x="6414975" y="688150"/>
                </a:cubicBezTo>
                <a:lnTo>
                  <a:pt x="6416861" y="694967"/>
                </a:lnTo>
                <a:lnTo>
                  <a:pt x="6414975" y="697654"/>
                </a:lnTo>
                <a:cubicBezTo>
                  <a:pt x="6409780" y="710514"/>
                  <a:pt x="6409780" y="719458"/>
                  <a:pt x="6414398" y="719458"/>
                </a:cubicBezTo>
                <a:lnTo>
                  <a:pt x="6423632" y="719458"/>
                </a:lnTo>
                <a:lnTo>
                  <a:pt x="6432784" y="727328"/>
                </a:lnTo>
                <a:lnTo>
                  <a:pt x="6432873" y="732873"/>
                </a:lnTo>
                <a:lnTo>
                  <a:pt x="6434160" y="728518"/>
                </a:lnTo>
                <a:lnTo>
                  <a:pt x="6439225" y="732873"/>
                </a:lnTo>
                <a:cubicBezTo>
                  <a:pt x="6446730" y="728402"/>
                  <a:pt x="6453658" y="719458"/>
                  <a:pt x="6451348" y="719458"/>
                </a:cubicBezTo>
                <a:lnTo>
                  <a:pt x="6448333" y="719458"/>
                </a:lnTo>
                <a:lnTo>
                  <a:pt x="6456543" y="696537"/>
                </a:lnTo>
                <a:lnTo>
                  <a:pt x="6456278" y="682311"/>
                </a:lnTo>
                <a:lnTo>
                  <a:pt x="6460584" y="688153"/>
                </a:lnTo>
                <a:lnTo>
                  <a:pt x="6460584" y="706043"/>
                </a:lnTo>
                <a:cubicBezTo>
                  <a:pt x="6460584" y="723929"/>
                  <a:pt x="6506775" y="683679"/>
                  <a:pt x="6506775" y="683679"/>
                </a:cubicBezTo>
                <a:cubicBezTo>
                  <a:pt x="6506775" y="683679"/>
                  <a:pt x="6506775" y="683679"/>
                  <a:pt x="6479059" y="683679"/>
                </a:cubicBezTo>
                <a:lnTo>
                  <a:pt x="6479059" y="673108"/>
                </a:lnTo>
                <a:lnTo>
                  <a:pt x="6466021" y="666223"/>
                </a:lnTo>
                <a:lnTo>
                  <a:pt x="6464628" y="668027"/>
                </a:lnTo>
                <a:lnTo>
                  <a:pt x="6465231" y="664125"/>
                </a:lnTo>
                <a:lnTo>
                  <a:pt x="6466356" y="664811"/>
                </a:lnTo>
                <a:lnTo>
                  <a:pt x="6468565" y="662943"/>
                </a:lnTo>
                <a:lnTo>
                  <a:pt x="6469823" y="661315"/>
                </a:lnTo>
                <a:lnTo>
                  <a:pt x="6470484" y="661315"/>
                </a:lnTo>
                <a:lnTo>
                  <a:pt x="6472348" y="659736"/>
                </a:lnTo>
                <a:lnTo>
                  <a:pt x="6469823" y="661315"/>
                </a:lnTo>
                <a:lnTo>
                  <a:pt x="6465668" y="661315"/>
                </a:lnTo>
                <a:lnTo>
                  <a:pt x="6466771" y="654182"/>
                </a:lnTo>
                <a:lnTo>
                  <a:pt x="6479059" y="652369"/>
                </a:lnTo>
                <a:lnTo>
                  <a:pt x="6479059" y="654049"/>
                </a:lnTo>
                <a:lnTo>
                  <a:pt x="6492916" y="642312"/>
                </a:lnTo>
                <a:lnTo>
                  <a:pt x="6504800" y="639434"/>
                </a:lnTo>
                <a:lnTo>
                  <a:pt x="6507352" y="637836"/>
                </a:lnTo>
                <a:cubicBezTo>
                  <a:pt x="6520632" y="634481"/>
                  <a:pt x="6529873" y="634481"/>
                  <a:pt x="6520632" y="634481"/>
                </a:cubicBezTo>
                <a:cubicBezTo>
                  <a:pt x="6520632" y="634481"/>
                  <a:pt x="6520632" y="634481"/>
                  <a:pt x="6520632" y="607646"/>
                </a:cubicBezTo>
                <a:lnTo>
                  <a:pt x="6504465" y="607646"/>
                </a:lnTo>
                <a:lnTo>
                  <a:pt x="6503598" y="603733"/>
                </a:lnTo>
                <a:lnTo>
                  <a:pt x="6513126" y="597584"/>
                </a:lnTo>
                <a:lnTo>
                  <a:pt x="6520632" y="603815"/>
                </a:lnTo>
                <a:lnTo>
                  <a:pt x="6525250" y="607646"/>
                </a:lnTo>
                <a:cubicBezTo>
                  <a:pt x="6548343" y="607646"/>
                  <a:pt x="6548343" y="607646"/>
                  <a:pt x="6548343" y="607646"/>
                </a:cubicBezTo>
                <a:lnTo>
                  <a:pt x="6548343" y="576343"/>
                </a:lnTo>
                <a:cubicBezTo>
                  <a:pt x="6539106" y="612121"/>
                  <a:pt x="6497534" y="540564"/>
                  <a:pt x="6497534" y="576343"/>
                </a:cubicBezTo>
                <a:lnTo>
                  <a:pt x="6502951" y="600817"/>
                </a:lnTo>
                <a:lnTo>
                  <a:pt x="6503598" y="603733"/>
                </a:lnTo>
                <a:lnTo>
                  <a:pt x="6497534" y="607646"/>
                </a:lnTo>
                <a:lnTo>
                  <a:pt x="6492916" y="607646"/>
                </a:lnTo>
                <a:lnTo>
                  <a:pt x="6492916" y="606369"/>
                </a:lnTo>
                <a:lnTo>
                  <a:pt x="6492916" y="585287"/>
                </a:lnTo>
                <a:lnTo>
                  <a:pt x="6451348" y="585287"/>
                </a:lnTo>
                <a:lnTo>
                  <a:pt x="6446730" y="585287"/>
                </a:lnTo>
                <a:lnTo>
                  <a:pt x="6432627" y="585287"/>
                </a:lnTo>
                <a:lnTo>
                  <a:pt x="6434030" y="572430"/>
                </a:lnTo>
                <a:cubicBezTo>
                  <a:pt x="6440958" y="562923"/>
                  <a:pt x="6453658" y="562923"/>
                  <a:pt x="6474441" y="576343"/>
                </a:cubicBezTo>
                <a:cubicBezTo>
                  <a:pt x="6481162" y="562143"/>
                  <a:pt x="6481162" y="545815"/>
                  <a:pt x="6474441" y="531618"/>
                </a:cubicBezTo>
                <a:cubicBezTo>
                  <a:pt x="6472341" y="534097"/>
                  <a:pt x="6469992" y="536371"/>
                  <a:pt x="6467430" y="538408"/>
                </a:cubicBezTo>
                <a:lnTo>
                  <a:pt x="6419282" y="533836"/>
                </a:lnTo>
                <a:lnTo>
                  <a:pt x="6428250" y="518200"/>
                </a:lnTo>
                <a:cubicBezTo>
                  <a:pt x="6418048" y="523009"/>
                  <a:pt x="6406125" y="523009"/>
                  <a:pt x="6395921" y="518200"/>
                </a:cubicBezTo>
                <a:close/>
                <a:moveTo>
                  <a:pt x="7807064" y="506178"/>
                </a:moveTo>
                <a:cubicBezTo>
                  <a:pt x="7811178" y="505340"/>
                  <a:pt x="7817674" y="505899"/>
                  <a:pt x="7823736" y="507018"/>
                </a:cubicBezTo>
                <a:cubicBezTo>
                  <a:pt x="7835860" y="509251"/>
                  <a:pt x="7846255" y="513724"/>
                  <a:pt x="7832398" y="513724"/>
                </a:cubicBezTo>
                <a:cubicBezTo>
                  <a:pt x="7804682" y="513724"/>
                  <a:pt x="7804682" y="513724"/>
                  <a:pt x="7804682" y="513724"/>
                </a:cubicBezTo>
                <a:cubicBezTo>
                  <a:pt x="7801218" y="509253"/>
                  <a:pt x="7802951" y="507017"/>
                  <a:pt x="7807064" y="506178"/>
                </a:cubicBezTo>
                <a:close/>
                <a:moveTo>
                  <a:pt x="8003294" y="504781"/>
                </a:moveTo>
                <a:cubicBezTo>
                  <a:pt x="8012533" y="515962"/>
                  <a:pt x="8025236" y="532733"/>
                  <a:pt x="8033895" y="543915"/>
                </a:cubicBezTo>
                <a:lnTo>
                  <a:pt x="8035626" y="545438"/>
                </a:lnTo>
                <a:lnTo>
                  <a:pt x="8035626" y="546025"/>
                </a:lnTo>
                <a:lnTo>
                  <a:pt x="8014266" y="529937"/>
                </a:lnTo>
                <a:cubicBezTo>
                  <a:pt x="8005605" y="527144"/>
                  <a:pt x="7998676" y="527144"/>
                  <a:pt x="7998676" y="527144"/>
                </a:cubicBezTo>
                <a:close/>
                <a:moveTo>
                  <a:pt x="4413260" y="494582"/>
                </a:moveTo>
                <a:cubicBezTo>
                  <a:pt x="4381216" y="495840"/>
                  <a:pt x="4343978" y="505902"/>
                  <a:pt x="4340511" y="536093"/>
                </a:cubicBezTo>
                <a:cubicBezTo>
                  <a:pt x="4335892" y="576343"/>
                  <a:pt x="4257373" y="603175"/>
                  <a:pt x="4257373" y="576343"/>
                </a:cubicBezTo>
                <a:cubicBezTo>
                  <a:pt x="4255721" y="586716"/>
                  <a:pt x="4255721" y="597275"/>
                  <a:pt x="4257373" y="607646"/>
                </a:cubicBezTo>
                <a:cubicBezTo>
                  <a:pt x="4271232" y="607646"/>
                  <a:pt x="4303558" y="607646"/>
                  <a:pt x="4303558" y="607646"/>
                </a:cubicBezTo>
                <a:cubicBezTo>
                  <a:pt x="4312800" y="580816"/>
                  <a:pt x="4354367" y="580816"/>
                  <a:pt x="4354367" y="580816"/>
                </a:cubicBezTo>
                <a:cubicBezTo>
                  <a:pt x="4381318" y="550338"/>
                  <a:pt x="4410658" y="521932"/>
                  <a:pt x="4442128" y="495839"/>
                </a:cubicBezTo>
                <a:cubicBezTo>
                  <a:pt x="4434045" y="494721"/>
                  <a:pt x="4423941" y="494162"/>
                  <a:pt x="4413260" y="494582"/>
                </a:cubicBezTo>
                <a:close/>
                <a:moveTo>
                  <a:pt x="7589978" y="490180"/>
                </a:moveTo>
                <a:cubicBezTo>
                  <a:pt x="7594092" y="489551"/>
                  <a:pt x="7600587" y="489970"/>
                  <a:pt x="7606650" y="490808"/>
                </a:cubicBezTo>
                <a:cubicBezTo>
                  <a:pt x="7618773" y="492483"/>
                  <a:pt x="7629168" y="495839"/>
                  <a:pt x="7615311" y="495839"/>
                </a:cubicBezTo>
                <a:cubicBezTo>
                  <a:pt x="7587596" y="495839"/>
                  <a:pt x="7587596" y="495839"/>
                  <a:pt x="7587596" y="495839"/>
                </a:cubicBezTo>
                <a:cubicBezTo>
                  <a:pt x="7584132" y="492486"/>
                  <a:pt x="7585864" y="490809"/>
                  <a:pt x="7589978" y="490180"/>
                </a:cubicBezTo>
                <a:close/>
                <a:moveTo>
                  <a:pt x="7425936" y="482424"/>
                </a:moveTo>
                <a:cubicBezTo>
                  <a:pt x="7425936" y="509259"/>
                  <a:pt x="7472121" y="504783"/>
                  <a:pt x="7425936" y="509259"/>
                </a:cubicBezTo>
                <a:cubicBezTo>
                  <a:pt x="7402843" y="511492"/>
                  <a:pt x="7387830" y="524911"/>
                  <a:pt x="7372817" y="537769"/>
                </a:cubicBezTo>
                <a:lnTo>
                  <a:pt x="7354810" y="546300"/>
                </a:lnTo>
                <a:lnTo>
                  <a:pt x="7347993" y="534418"/>
                </a:lnTo>
                <a:cubicBezTo>
                  <a:pt x="7345106" y="529384"/>
                  <a:pt x="7345106" y="522673"/>
                  <a:pt x="7356652" y="509259"/>
                </a:cubicBezTo>
                <a:cubicBezTo>
                  <a:pt x="7379745" y="482424"/>
                  <a:pt x="7356652" y="536093"/>
                  <a:pt x="7379745" y="509259"/>
                </a:cubicBezTo>
                <a:cubicBezTo>
                  <a:pt x="7402838" y="482424"/>
                  <a:pt x="7425936" y="482424"/>
                  <a:pt x="7425936" y="482424"/>
                </a:cubicBezTo>
                <a:close/>
                <a:moveTo>
                  <a:pt x="6605141" y="480816"/>
                </a:moveTo>
                <a:cubicBezTo>
                  <a:pt x="6603335" y="480046"/>
                  <a:pt x="6601172" y="481584"/>
                  <a:pt x="6599728" y="484099"/>
                </a:cubicBezTo>
                <a:cubicBezTo>
                  <a:pt x="6596841" y="489133"/>
                  <a:pt x="6596841" y="498076"/>
                  <a:pt x="6608387" y="500314"/>
                </a:cubicBezTo>
                <a:lnTo>
                  <a:pt x="6608387" y="491368"/>
                </a:lnTo>
                <a:cubicBezTo>
                  <a:pt x="6608387" y="484659"/>
                  <a:pt x="6606944" y="481584"/>
                  <a:pt x="6605141" y="480816"/>
                </a:cubicBezTo>
                <a:close/>
                <a:moveTo>
                  <a:pt x="7265041" y="473250"/>
                </a:moveTo>
                <a:lnTo>
                  <a:pt x="7259653" y="477946"/>
                </a:lnTo>
                <a:cubicBezTo>
                  <a:pt x="7259653" y="477946"/>
                  <a:pt x="7261674" y="475989"/>
                  <a:pt x="7264921" y="473334"/>
                </a:cubicBezTo>
                <a:close/>
                <a:moveTo>
                  <a:pt x="7860109" y="469004"/>
                </a:moveTo>
                <a:cubicBezTo>
                  <a:pt x="7892441" y="469004"/>
                  <a:pt x="7892441" y="469004"/>
                  <a:pt x="7892441" y="469004"/>
                </a:cubicBezTo>
                <a:cubicBezTo>
                  <a:pt x="7892441" y="477950"/>
                  <a:pt x="7827775" y="469004"/>
                  <a:pt x="7860109" y="469004"/>
                </a:cubicBezTo>
                <a:close/>
                <a:moveTo>
                  <a:pt x="8081816" y="469002"/>
                </a:moveTo>
                <a:cubicBezTo>
                  <a:pt x="8081816" y="469002"/>
                  <a:pt x="8081816" y="469002"/>
                  <a:pt x="8081816" y="472357"/>
                </a:cubicBezTo>
                <a:lnTo>
                  <a:pt x="8081816" y="481526"/>
                </a:lnTo>
                <a:lnTo>
                  <a:pt x="8079506" y="483957"/>
                </a:lnTo>
                <a:cubicBezTo>
                  <a:pt x="8076044" y="486050"/>
                  <a:pt x="8076044" y="482416"/>
                  <a:pt x="8081816" y="469002"/>
                </a:cubicBezTo>
                <a:close/>
                <a:moveTo>
                  <a:pt x="7221910" y="461453"/>
                </a:moveTo>
                <a:cubicBezTo>
                  <a:pt x="7225158" y="460615"/>
                  <a:pt x="7229920" y="461174"/>
                  <a:pt x="7234826" y="462293"/>
                </a:cubicBezTo>
                <a:cubicBezTo>
                  <a:pt x="7244642" y="464526"/>
                  <a:pt x="7255035" y="469002"/>
                  <a:pt x="7255035" y="469002"/>
                </a:cubicBezTo>
                <a:cubicBezTo>
                  <a:pt x="7218083" y="469002"/>
                  <a:pt x="7218083" y="469002"/>
                  <a:pt x="7218083" y="469002"/>
                </a:cubicBezTo>
                <a:cubicBezTo>
                  <a:pt x="7216930" y="464529"/>
                  <a:pt x="7218663" y="462292"/>
                  <a:pt x="7221910" y="461453"/>
                </a:cubicBezTo>
                <a:close/>
                <a:moveTo>
                  <a:pt x="3615349" y="460060"/>
                </a:moveTo>
                <a:cubicBezTo>
                  <a:pt x="3615349" y="491368"/>
                  <a:pt x="3583015" y="455589"/>
                  <a:pt x="3615349" y="491368"/>
                </a:cubicBezTo>
                <a:cubicBezTo>
                  <a:pt x="3647678" y="527147"/>
                  <a:pt x="3647678" y="491368"/>
                  <a:pt x="3647678" y="491368"/>
                </a:cubicBezTo>
                <a:close/>
                <a:moveTo>
                  <a:pt x="8429965" y="459077"/>
                </a:moveTo>
                <a:cubicBezTo>
                  <a:pt x="8438624" y="452787"/>
                  <a:pt x="8452481" y="477946"/>
                  <a:pt x="8455948" y="477946"/>
                </a:cubicBezTo>
                <a:lnTo>
                  <a:pt x="8405091" y="502567"/>
                </a:lnTo>
                <a:lnTo>
                  <a:pt x="8423614" y="477946"/>
                </a:lnTo>
                <a:cubicBezTo>
                  <a:pt x="8424770" y="466764"/>
                  <a:pt x="8427080" y="461175"/>
                  <a:pt x="8429965" y="459077"/>
                </a:cubicBezTo>
                <a:close/>
                <a:moveTo>
                  <a:pt x="8091562" y="446358"/>
                </a:moveTo>
                <a:cubicBezTo>
                  <a:pt x="8090480" y="448873"/>
                  <a:pt x="8087591" y="455582"/>
                  <a:pt x="8081816" y="469002"/>
                </a:cubicBezTo>
                <a:cubicBezTo>
                  <a:pt x="8081816" y="469002"/>
                  <a:pt x="8094806" y="438812"/>
                  <a:pt x="8091562" y="446358"/>
                </a:cubicBezTo>
                <a:close/>
                <a:moveTo>
                  <a:pt x="7305838" y="437696"/>
                </a:moveTo>
                <a:lnTo>
                  <a:pt x="7305838" y="464531"/>
                </a:lnTo>
                <a:cubicBezTo>
                  <a:pt x="7298911" y="455586"/>
                  <a:pt x="7287365" y="458939"/>
                  <a:pt x="7277550" y="464529"/>
                </a:cubicBezTo>
                <a:lnTo>
                  <a:pt x="7265041" y="473250"/>
                </a:lnTo>
                <a:close/>
                <a:moveTo>
                  <a:pt x="7199608" y="433542"/>
                </a:moveTo>
                <a:lnTo>
                  <a:pt x="7199608" y="440494"/>
                </a:lnTo>
                <a:lnTo>
                  <a:pt x="7199608" y="451116"/>
                </a:lnTo>
                <a:cubicBezTo>
                  <a:pt x="7199608" y="451116"/>
                  <a:pt x="7205382" y="451116"/>
                  <a:pt x="7208269" y="447760"/>
                </a:cubicBezTo>
                <a:lnTo>
                  <a:pt x="7203111" y="433783"/>
                </a:lnTo>
                <a:close/>
                <a:moveTo>
                  <a:pt x="8035626" y="428752"/>
                </a:moveTo>
                <a:lnTo>
                  <a:pt x="8035626" y="436580"/>
                </a:lnTo>
                <a:cubicBezTo>
                  <a:pt x="8035626" y="443289"/>
                  <a:pt x="8035626" y="451116"/>
                  <a:pt x="8035626" y="451116"/>
                </a:cubicBezTo>
                <a:cubicBezTo>
                  <a:pt x="8031010" y="428752"/>
                  <a:pt x="7970960" y="482419"/>
                  <a:pt x="8003294" y="455587"/>
                </a:cubicBezTo>
                <a:cubicBezTo>
                  <a:pt x="8035626" y="428752"/>
                  <a:pt x="8035626" y="428752"/>
                  <a:pt x="8035626" y="428752"/>
                </a:cubicBezTo>
                <a:close/>
                <a:moveTo>
                  <a:pt x="7099726" y="401362"/>
                </a:moveTo>
                <a:cubicBezTo>
                  <a:pt x="7101457" y="400802"/>
                  <a:pt x="7104921" y="401922"/>
                  <a:pt x="7107231" y="401922"/>
                </a:cubicBezTo>
                <a:cubicBezTo>
                  <a:pt x="7111849" y="401922"/>
                  <a:pt x="7134942" y="401922"/>
                  <a:pt x="7134942" y="401922"/>
                </a:cubicBezTo>
                <a:lnTo>
                  <a:pt x="7102613" y="410866"/>
                </a:lnTo>
                <a:cubicBezTo>
                  <a:pt x="7097993" y="404158"/>
                  <a:pt x="7097993" y="401920"/>
                  <a:pt x="7099726" y="401362"/>
                </a:cubicBezTo>
                <a:close/>
                <a:moveTo>
                  <a:pt x="8151658" y="397200"/>
                </a:moveTo>
                <a:lnTo>
                  <a:pt x="8169577" y="406388"/>
                </a:lnTo>
                <a:cubicBezTo>
                  <a:pt x="8174195" y="419803"/>
                  <a:pt x="8169577" y="418688"/>
                  <a:pt x="8162649" y="411982"/>
                </a:cubicBezTo>
                <a:close/>
                <a:moveTo>
                  <a:pt x="10454484" y="394091"/>
                </a:moveTo>
                <a:cubicBezTo>
                  <a:pt x="10455351" y="393252"/>
                  <a:pt x="10455928" y="394090"/>
                  <a:pt x="10455928" y="397444"/>
                </a:cubicBezTo>
                <a:cubicBezTo>
                  <a:pt x="10455928" y="410862"/>
                  <a:pt x="10511356" y="415332"/>
                  <a:pt x="10455928" y="437696"/>
                </a:cubicBezTo>
                <a:cubicBezTo>
                  <a:pt x="10400502" y="460055"/>
                  <a:pt x="10252698" y="585282"/>
                  <a:pt x="10252698" y="562923"/>
                </a:cubicBezTo>
                <a:cubicBezTo>
                  <a:pt x="10252698" y="540559"/>
                  <a:pt x="10252698" y="540559"/>
                  <a:pt x="10252698" y="540559"/>
                </a:cubicBezTo>
                <a:cubicBezTo>
                  <a:pt x="10326600" y="509254"/>
                  <a:pt x="10368170" y="455587"/>
                  <a:pt x="10446688" y="424276"/>
                </a:cubicBezTo>
                <a:cubicBezTo>
                  <a:pt x="10446688" y="414215"/>
                  <a:pt x="10451885" y="396607"/>
                  <a:pt x="10454484" y="394091"/>
                </a:cubicBezTo>
                <a:close/>
                <a:moveTo>
                  <a:pt x="8141861" y="384029"/>
                </a:moveTo>
                <a:lnTo>
                  <a:pt x="8151658" y="397200"/>
                </a:lnTo>
                <a:lnTo>
                  <a:pt x="8149946" y="396324"/>
                </a:lnTo>
                <a:cubicBezTo>
                  <a:pt x="8143018" y="399679"/>
                  <a:pt x="8137243" y="406388"/>
                  <a:pt x="8137243" y="406388"/>
                </a:cubicBezTo>
                <a:close/>
                <a:moveTo>
                  <a:pt x="7801073" y="383624"/>
                </a:moveTo>
                <a:lnTo>
                  <a:pt x="7814464" y="387105"/>
                </a:lnTo>
                <a:lnTo>
                  <a:pt x="7800064" y="388498"/>
                </a:lnTo>
                <a:close/>
                <a:moveTo>
                  <a:pt x="7185751" y="379558"/>
                </a:moveTo>
                <a:cubicBezTo>
                  <a:pt x="7185751" y="379558"/>
                  <a:pt x="7185751" y="379558"/>
                  <a:pt x="7208844" y="379558"/>
                </a:cubicBezTo>
                <a:cubicBezTo>
                  <a:pt x="7220395" y="379558"/>
                  <a:pt x="7210000" y="379558"/>
                  <a:pt x="7194990" y="382914"/>
                </a:cubicBezTo>
                <a:lnTo>
                  <a:pt x="7192880" y="384102"/>
                </a:lnTo>
                <a:close/>
                <a:moveTo>
                  <a:pt x="6442109" y="379558"/>
                </a:moveTo>
                <a:lnTo>
                  <a:pt x="6442109" y="410866"/>
                </a:lnTo>
                <a:cubicBezTo>
                  <a:pt x="6428250" y="437701"/>
                  <a:pt x="6442109" y="437701"/>
                  <a:pt x="6442109" y="428757"/>
                </a:cubicBezTo>
                <a:cubicBezTo>
                  <a:pt x="6442109" y="419810"/>
                  <a:pt x="6465202" y="406393"/>
                  <a:pt x="6442109" y="379558"/>
                </a:cubicBezTo>
                <a:close/>
                <a:moveTo>
                  <a:pt x="7837016" y="378877"/>
                </a:moveTo>
                <a:lnTo>
                  <a:pt x="7837016" y="392973"/>
                </a:lnTo>
                <a:lnTo>
                  <a:pt x="7814464" y="387105"/>
                </a:lnTo>
                <a:lnTo>
                  <a:pt x="7828936" y="385704"/>
                </a:lnTo>
                <a:close/>
                <a:moveTo>
                  <a:pt x="177283" y="372625"/>
                </a:moveTo>
                <a:lnTo>
                  <a:pt x="169652" y="375088"/>
                </a:lnTo>
                <a:lnTo>
                  <a:pt x="175311" y="375088"/>
                </a:lnTo>
                <a:close/>
                <a:moveTo>
                  <a:pt x="7837016" y="366139"/>
                </a:moveTo>
                <a:cubicBezTo>
                  <a:pt x="7845099" y="366139"/>
                  <a:pt x="7846542" y="368934"/>
                  <a:pt x="7844234" y="372777"/>
                </a:cubicBezTo>
                <a:lnTo>
                  <a:pt x="7837016" y="378877"/>
                </a:lnTo>
                <a:lnTo>
                  <a:pt x="7837016" y="377878"/>
                </a:lnTo>
                <a:close/>
                <a:moveTo>
                  <a:pt x="7804682" y="366139"/>
                </a:moveTo>
                <a:lnTo>
                  <a:pt x="7831242" y="366139"/>
                </a:lnTo>
                <a:lnTo>
                  <a:pt x="7821429" y="375363"/>
                </a:lnTo>
                <a:cubicBezTo>
                  <a:pt x="7817098" y="376203"/>
                  <a:pt x="7811611" y="373965"/>
                  <a:pt x="7804682" y="366139"/>
                </a:cubicBezTo>
                <a:close/>
                <a:moveTo>
                  <a:pt x="7776971" y="366139"/>
                </a:moveTo>
                <a:lnTo>
                  <a:pt x="7790826" y="366139"/>
                </a:lnTo>
                <a:lnTo>
                  <a:pt x="7804682" y="366139"/>
                </a:lnTo>
                <a:lnTo>
                  <a:pt x="7801073" y="383624"/>
                </a:lnTo>
                <a:lnTo>
                  <a:pt x="7798336" y="382909"/>
                </a:lnTo>
                <a:lnTo>
                  <a:pt x="7790826" y="386446"/>
                </a:lnTo>
                <a:lnTo>
                  <a:pt x="7790826" y="397447"/>
                </a:lnTo>
                <a:cubicBezTo>
                  <a:pt x="7823157" y="433225"/>
                  <a:pt x="7837016" y="433225"/>
                  <a:pt x="7823157" y="433225"/>
                </a:cubicBezTo>
                <a:cubicBezTo>
                  <a:pt x="7809300" y="433225"/>
                  <a:pt x="7786208" y="401922"/>
                  <a:pt x="7786208" y="433225"/>
                </a:cubicBezTo>
                <a:cubicBezTo>
                  <a:pt x="7786208" y="464536"/>
                  <a:pt x="7800059" y="464536"/>
                  <a:pt x="7786208" y="464536"/>
                </a:cubicBezTo>
                <a:cubicBezTo>
                  <a:pt x="7772348" y="464536"/>
                  <a:pt x="7721542" y="433225"/>
                  <a:pt x="7744635" y="464536"/>
                </a:cubicBezTo>
                <a:cubicBezTo>
                  <a:pt x="7767733" y="495839"/>
                  <a:pt x="7721542" y="495839"/>
                  <a:pt x="7721542" y="495839"/>
                </a:cubicBezTo>
                <a:cubicBezTo>
                  <a:pt x="7693831" y="495839"/>
                  <a:pt x="7693831" y="495839"/>
                  <a:pt x="7693831" y="495839"/>
                </a:cubicBezTo>
                <a:cubicBezTo>
                  <a:pt x="7670069" y="492343"/>
                  <a:pt x="7646450" y="502900"/>
                  <a:pt x="7633781" y="522673"/>
                </a:cubicBezTo>
                <a:cubicBezTo>
                  <a:pt x="7619929" y="498076"/>
                  <a:pt x="7631476" y="485777"/>
                  <a:pt x="7646484" y="479631"/>
                </a:cubicBezTo>
                <a:lnTo>
                  <a:pt x="7656874" y="477721"/>
                </a:lnTo>
                <a:lnTo>
                  <a:pt x="7679972" y="473480"/>
                </a:lnTo>
                <a:cubicBezTo>
                  <a:pt x="7656874" y="473480"/>
                  <a:pt x="7656874" y="473480"/>
                  <a:pt x="7656874" y="473480"/>
                </a:cubicBezTo>
                <a:cubicBezTo>
                  <a:pt x="7656874" y="446645"/>
                  <a:pt x="7656874" y="446645"/>
                  <a:pt x="7656874" y="446645"/>
                </a:cubicBezTo>
                <a:cubicBezTo>
                  <a:pt x="7670733" y="446645"/>
                  <a:pt x="7744635" y="477950"/>
                  <a:pt x="7740017" y="437701"/>
                </a:cubicBezTo>
                <a:cubicBezTo>
                  <a:pt x="7735399" y="397447"/>
                  <a:pt x="7767733" y="397447"/>
                  <a:pt x="7767733" y="397447"/>
                </a:cubicBezTo>
                <a:cubicBezTo>
                  <a:pt x="7767986" y="397410"/>
                  <a:pt x="7768240" y="397369"/>
                  <a:pt x="7768491" y="397323"/>
                </a:cubicBezTo>
                <a:lnTo>
                  <a:pt x="7771170" y="393584"/>
                </a:lnTo>
                <a:lnTo>
                  <a:pt x="7766581" y="372845"/>
                </a:lnTo>
                <a:cubicBezTo>
                  <a:pt x="7763115" y="366139"/>
                  <a:pt x="7763115" y="366139"/>
                  <a:pt x="7776971" y="366139"/>
                </a:cubicBezTo>
                <a:close/>
                <a:moveTo>
                  <a:pt x="8261954" y="352724"/>
                </a:moveTo>
                <a:lnTo>
                  <a:pt x="8249927" y="367908"/>
                </a:lnTo>
                <a:lnTo>
                  <a:pt x="8248097" y="366139"/>
                </a:lnTo>
                <a:cubicBezTo>
                  <a:pt x="8252717" y="359432"/>
                  <a:pt x="8261954" y="352724"/>
                  <a:pt x="8261954" y="352724"/>
                </a:cubicBezTo>
                <a:close/>
                <a:moveTo>
                  <a:pt x="7837016" y="352719"/>
                </a:moveTo>
                <a:lnTo>
                  <a:pt x="7837016" y="366139"/>
                </a:lnTo>
                <a:lnTo>
                  <a:pt x="7831242" y="366139"/>
                </a:lnTo>
                <a:cubicBezTo>
                  <a:pt x="7835860" y="357194"/>
                  <a:pt x="7837016" y="346013"/>
                  <a:pt x="7837016" y="352719"/>
                </a:cubicBezTo>
                <a:close/>
                <a:moveTo>
                  <a:pt x="8283605" y="351954"/>
                </a:moveTo>
                <a:cubicBezTo>
                  <a:pt x="8286203" y="349648"/>
                  <a:pt x="8290823" y="350486"/>
                  <a:pt x="8294288" y="352724"/>
                </a:cubicBezTo>
                <a:lnTo>
                  <a:pt x="8326617" y="352724"/>
                </a:lnTo>
                <a:cubicBezTo>
                  <a:pt x="8326617" y="352724"/>
                  <a:pt x="8326617" y="352724"/>
                  <a:pt x="8298906" y="379553"/>
                </a:cubicBezTo>
                <a:lnTo>
                  <a:pt x="8291581" y="379553"/>
                </a:lnTo>
                <a:lnTo>
                  <a:pt x="8285047" y="370052"/>
                </a:lnTo>
                <a:cubicBezTo>
                  <a:pt x="8280428" y="359710"/>
                  <a:pt x="8281008" y="354259"/>
                  <a:pt x="8283605" y="351954"/>
                </a:cubicBezTo>
                <a:close/>
                <a:moveTo>
                  <a:pt x="7194990" y="348253"/>
                </a:moveTo>
                <a:cubicBezTo>
                  <a:pt x="7194990" y="348253"/>
                  <a:pt x="7162658" y="388502"/>
                  <a:pt x="7139565" y="370614"/>
                </a:cubicBezTo>
                <a:cubicBezTo>
                  <a:pt x="7116467" y="352724"/>
                  <a:pt x="7144181" y="339309"/>
                  <a:pt x="7162658" y="357197"/>
                </a:cubicBezTo>
                <a:close/>
                <a:moveTo>
                  <a:pt x="8026387" y="348250"/>
                </a:moveTo>
                <a:cubicBezTo>
                  <a:pt x="8058721" y="348250"/>
                  <a:pt x="8058721" y="348250"/>
                  <a:pt x="8058721" y="348250"/>
                </a:cubicBezTo>
                <a:lnTo>
                  <a:pt x="8058721" y="379553"/>
                </a:lnTo>
                <a:cubicBezTo>
                  <a:pt x="8031005" y="388498"/>
                  <a:pt x="7994053" y="348250"/>
                  <a:pt x="8026387" y="348250"/>
                </a:cubicBezTo>
                <a:close/>
                <a:moveTo>
                  <a:pt x="7892441" y="343775"/>
                </a:moveTo>
                <a:lnTo>
                  <a:pt x="7920152" y="343775"/>
                </a:lnTo>
                <a:cubicBezTo>
                  <a:pt x="7892441" y="370614"/>
                  <a:pt x="7892441" y="343775"/>
                  <a:pt x="7892441" y="343775"/>
                </a:cubicBezTo>
                <a:close/>
                <a:moveTo>
                  <a:pt x="6754462" y="343222"/>
                </a:moveTo>
                <a:cubicBezTo>
                  <a:pt x="6745803" y="342659"/>
                  <a:pt x="6742336" y="343779"/>
                  <a:pt x="6756196" y="343779"/>
                </a:cubicBezTo>
                <a:lnTo>
                  <a:pt x="6757969" y="343779"/>
                </a:lnTo>
                <a:lnTo>
                  <a:pt x="6769836" y="345666"/>
                </a:lnTo>
                <a:cubicBezTo>
                  <a:pt x="6775248" y="347133"/>
                  <a:pt x="6780444" y="349369"/>
                  <a:pt x="6783907" y="352724"/>
                </a:cubicBezTo>
                <a:lnTo>
                  <a:pt x="6783907" y="343779"/>
                </a:lnTo>
                <a:cubicBezTo>
                  <a:pt x="6783907" y="343779"/>
                  <a:pt x="6783907" y="343779"/>
                  <a:pt x="6772217" y="343779"/>
                </a:cubicBezTo>
                <a:lnTo>
                  <a:pt x="6757969" y="343779"/>
                </a:lnTo>
                <a:close/>
                <a:moveTo>
                  <a:pt x="8216485" y="341819"/>
                </a:moveTo>
                <a:cubicBezTo>
                  <a:pt x="8218937" y="342659"/>
                  <a:pt x="8220381" y="346015"/>
                  <a:pt x="8220381" y="352724"/>
                </a:cubicBezTo>
                <a:cubicBezTo>
                  <a:pt x="8220381" y="379553"/>
                  <a:pt x="8192670" y="379553"/>
                  <a:pt x="8220381" y="379553"/>
                </a:cubicBezTo>
                <a:lnTo>
                  <a:pt x="8225004" y="379553"/>
                </a:lnTo>
                <a:cubicBezTo>
                  <a:pt x="8231932" y="384024"/>
                  <a:pt x="8241166" y="377316"/>
                  <a:pt x="8248674" y="369494"/>
                </a:cubicBezTo>
                <a:lnTo>
                  <a:pt x="8249927" y="367908"/>
                </a:lnTo>
                <a:lnTo>
                  <a:pt x="8261954" y="379553"/>
                </a:lnTo>
                <a:lnTo>
                  <a:pt x="8266572" y="379553"/>
                </a:lnTo>
                <a:lnTo>
                  <a:pt x="8291581" y="379553"/>
                </a:lnTo>
                <a:lnTo>
                  <a:pt x="8294507" y="383809"/>
                </a:lnTo>
                <a:lnTo>
                  <a:pt x="8317668" y="417500"/>
                </a:lnTo>
                <a:cubicBezTo>
                  <a:pt x="8335855" y="439372"/>
                  <a:pt x="8362410" y="467882"/>
                  <a:pt x="8400518" y="504781"/>
                </a:cubicBezTo>
                <a:lnTo>
                  <a:pt x="8405091" y="502567"/>
                </a:lnTo>
                <a:lnTo>
                  <a:pt x="8394169" y="517080"/>
                </a:lnTo>
                <a:cubicBezTo>
                  <a:pt x="8380890" y="522669"/>
                  <a:pt x="8368189" y="522669"/>
                  <a:pt x="8368189" y="522669"/>
                </a:cubicBezTo>
                <a:lnTo>
                  <a:pt x="8327022" y="522669"/>
                </a:lnTo>
                <a:lnTo>
                  <a:pt x="8335855" y="504781"/>
                </a:lnTo>
                <a:cubicBezTo>
                  <a:pt x="8335855" y="504781"/>
                  <a:pt x="8324308" y="512608"/>
                  <a:pt x="8308142" y="519875"/>
                </a:cubicBezTo>
                <a:lnTo>
                  <a:pt x="8300193" y="522669"/>
                </a:lnTo>
                <a:lnTo>
                  <a:pt x="8298906" y="522669"/>
                </a:lnTo>
                <a:lnTo>
                  <a:pt x="8298999" y="523088"/>
                </a:lnTo>
                <a:lnTo>
                  <a:pt x="8281294" y="529309"/>
                </a:lnTo>
                <a:cubicBezTo>
                  <a:pt x="8271768" y="531615"/>
                  <a:pt x="8261953" y="532733"/>
                  <a:pt x="8252715" y="531615"/>
                </a:cubicBezTo>
                <a:cubicBezTo>
                  <a:pt x="8215763" y="527144"/>
                  <a:pt x="8211145" y="576338"/>
                  <a:pt x="8197288" y="567394"/>
                </a:cubicBezTo>
                <a:cubicBezTo>
                  <a:pt x="8192670" y="567394"/>
                  <a:pt x="8201909" y="567394"/>
                  <a:pt x="8213455" y="567394"/>
                </a:cubicBezTo>
                <a:lnTo>
                  <a:pt x="8229620" y="567394"/>
                </a:lnTo>
                <a:cubicBezTo>
                  <a:pt x="8229620" y="603173"/>
                  <a:pt x="8252715" y="603173"/>
                  <a:pt x="8229620" y="603173"/>
                </a:cubicBezTo>
                <a:cubicBezTo>
                  <a:pt x="8206527" y="603173"/>
                  <a:pt x="8220381" y="571867"/>
                  <a:pt x="8206527" y="603173"/>
                </a:cubicBezTo>
                <a:cubicBezTo>
                  <a:pt x="8192670" y="634481"/>
                  <a:pt x="8160336" y="634481"/>
                  <a:pt x="8169577" y="634481"/>
                </a:cubicBezTo>
                <a:cubicBezTo>
                  <a:pt x="8141861" y="634481"/>
                  <a:pt x="8086435" y="612117"/>
                  <a:pt x="8086435" y="634481"/>
                </a:cubicBezTo>
                <a:cubicBezTo>
                  <a:pt x="8086435" y="656840"/>
                  <a:pt x="8086435" y="656840"/>
                  <a:pt x="8086435" y="656840"/>
                </a:cubicBezTo>
                <a:lnTo>
                  <a:pt x="8059141" y="656840"/>
                </a:lnTo>
                <a:lnTo>
                  <a:pt x="8021769" y="656840"/>
                </a:lnTo>
                <a:cubicBezTo>
                  <a:pt x="7994058" y="661315"/>
                  <a:pt x="7994058" y="688150"/>
                  <a:pt x="7994058" y="688150"/>
                </a:cubicBezTo>
                <a:cubicBezTo>
                  <a:pt x="8003294" y="728397"/>
                  <a:pt x="7966342" y="728397"/>
                  <a:pt x="7957104" y="728397"/>
                </a:cubicBezTo>
                <a:cubicBezTo>
                  <a:pt x="7947867" y="728397"/>
                  <a:pt x="7924775" y="728397"/>
                  <a:pt x="7924775" y="728397"/>
                </a:cubicBezTo>
                <a:cubicBezTo>
                  <a:pt x="7943455" y="704950"/>
                  <a:pt x="7963503" y="682552"/>
                  <a:pt x="7984819" y="661315"/>
                </a:cubicBezTo>
                <a:cubicBezTo>
                  <a:pt x="7958344" y="667085"/>
                  <a:pt x="7933260" y="677712"/>
                  <a:pt x="7910918" y="692618"/>
                </a:cubicBezTo>
                <a:cubicBezTo>
                  <a:pt x="7894751" y="674730"/>
                  <a:pt x="7870502" y="678083"/>
                  <a:pt x="7853758" y="684235"/>
                </a:cubicBezTo>
                <a:lnTo>
                  <a:pt x="7843341" y="689589"/>
                </a:lnTo>
                <a:lnTo>
                  <a:pt x="7863395" y="653994"/>
                </a:lnTo>
                <a:lnTo>
                  <a:pt x="7872237" y="652927"/>
                </a:lnTo>
                <a:lnTo>
                  <a:pt x="7870832" y="643958"/>
                </a:lnTo>
                <a:lnTo>
                  <a:pt x="7911495" y="658520"/>
                </a:lnTo>
                <a:cubicBezTo>
                  <a:pt x="7924775" y="653489"/>
                  <a:pt x="7934013" y="643425"/>
                  <a:pt x="7929393" y="643425"/>
                </a:cubicBezTo>
                <a:cubicBezTo>
                  <a:pt x="7920152" y="643425"/>
                  <a:pt x="7957104" y="683675"/>
                  <a:pt x="7957104" y="643425"/>
                </a:cubicBezTo>
                <a:cubicBezTo>
                  <a:pt x="7957104" y="603173"/>
                  <a:pt x="7906300" y="562923"/>
                  <a:pt x="7957104" y="603173"/>
                </a:cubicBezTo>
                <a:cubicBezTo>
                  <a:pt x="8007912" y="643425"/>
                  <a:pt x="8063342" y="553977"/>
                  <a:pt x="8035626" y="553977"/>
                </a:cubicBezTo>
                <a:lnTo>
                  <a:pt x="8035626" y="546025"/>
                </a:lnTo>
                <a:lnTo>
                  <a:pt x="8040244" y="549503"/>
                </a:lnTo>
                <a:lnTo>
                  <a:pt x="8035626" y="545438"/>
                </a:lnTo>
                <a:lnTo>
                  <a:pt x="8035626" y="536646"/>
                </a:lnTo>
                <a:cubicBezTo>
                  <a:pt x="8035626" y="529377"/>
                  <a:pt x="8035626" y="522669"/>
                  <a:pt x="8035626" y="522669"/>
                </a:cubicBezTo>
                <a:cubicBezTo>
                  <a:pt x="8058721" y="495834"/>
                  <a:pt x="8035626" y="495834"/>
                  <a:pt x="8058721" y="495834"/>
                </a:cubicBezTo>
                <a:cubicBezTo>
                  <a:pt x="8081816" y="495834"/>
                  <a:pt x="8081816" y="522669"/>
                  <a:pt x="8081816" y="495834"/>
                </a:cubicBezTo>
                <a:lnTo>
                  <a:pt x="8081816" y="481526"/>
                </a:lnTo>
                <a:lnTo>
                  <a:pt x="8097981" y="464531"/>
                </a:lnTo>
                <a:cubicBezTo>
                  <a:pt x="8114146" y="445523"/>
                  <a:pt x="8134933" y="419808"/>
                  <a:pt x="8141861" y="419808"/>
                </a:cubicBezTo>
                <a:cubicBezTo>
                  <a:pt x="8155718" y="419808"/>
                  <a:pt x="8178813" y="433223"/>
                  <a:pt x="8178813" y="419808"/>
                </a:cubicBezTo>
                <a:cubicBezTo>
                  <a:pt x="8178813" y="406388"/>
                  <a:pt x="8160336" y="406388"/>
                  <a:pt x="8178813" y="379553"/>
                </a:cubicBezTo>
                <a:cubicBezTo>
                  <a:pt x="8188052" y="366139"/>
                  <a:pt x="8198442" y="352719"/>
                  <a:pt x="8206527" y="346013"/>
                </a:cubicBezTo>
                <a:cubicBezTo>
                  <a:pt x="8210568" y="342657"/>
                  <a:pt x="8214030" y="340981"/>
                  <a:pt x="8216485" y="341819"/>
                </a:cubicBezTo>
                <a:close/>
                <a:moveTo>
                  <a:pt x="6671897" y="341537"/>
                </a:moveTo>
                <a:lnTo>
                  <a:pt x="6673053" y="357197"/>
                </a:lnTo>
                <a:cubicBezTo>
                  <a:pt x="6673053" y="384031"/>
                  <a:pt x="6673053" y="357197"/>
                  <a:pt x="6645342" y="357197"/>
                </a:cubicBezTo>
                <a:lnTo>
                  <a:pt x="6644236" y="355592"/>
                </a:lnTo>
                <a:lnTo>
                  <a:pt x="6649818" y="350068"/>
                </a:lnTo>
                <a:close/>
                <a:moveTo>
                  <a:pt x="7554541" y="338119"/>
                </a:moveTo>
                <a:cubicBezTo>
                  <a:pt x="7555841" y="338748"/>
                  <a:pt x="7556418" y="340425"/>
                  <a:pt x="7555262" y="343779"/>
                </a:cubicBezTo>
                <a:lnTo>
                  <a:pt x="7550646" y="343779"/>
                </a:lnTo>
                <a:cubicBezTo>
                  <a:pt x="7543715" y="343779"/>
                  <a:pt x="7546028" y="340421"/>
                  <a:pt x="7549490" y="338746"/>
                </a:cubicBezTo>
                <a:cubicBezTo>
                  <a:pt x="7551221" y="337908"/>
                  <a:pt x="7553242" y="337490"/>
                  <a:pt x="7554541" y="338119"/>
                </a:cubicBezTo>
                <a:close/>
                <a:moveTo>
                  <a:pt x="8354330" y="334833"/>
                </a:moveTo>
                <a:cubicBezTo>
                  <a:pt x="8354330" y="334833"/>
                  <a:pt x="8377423" y="334833"/>
                  <a:pt x="8395900" y="334833"/>
                </a:cubicBezTo>
                <a:cubicBezTo>
                  <a:pt x="8414375" y="334833"/>
                  <a:pt x="8354330" y="357194"/>
                  <a:pt x="8354330" y="334833"/>
                </a:cubicBezTo>
                <a:close/>
                <a:moveTo>
                  <a:pt x="7255974" y="331762"/>
                </a:moveTo>
                <a:cubicBezTo>
                  <a:pt x="7259511" y="330923"/>
                  <a:pt x="7264563" y="331482"/>
                  <a:pt x="7270625" y="332600"/>
                </a:cubicBezTo>
                <a:cubicBezTo>
                  <a:pt x="7282750" y="334833"/>
                  <a:pt x="7298915" y="339309"/>
                  <a:pt x="7315077" y="339309"/>
                </a:cubicBezTo>
                <a:lnTo>
                  <a:pt x="7309884" y="339309"/>
                </a:lnTo>
                <a:cubicBezTo>
                  <a:pt x="7296605" y="339309"/>
                  <a:pt x="7278130" y="339309"/>
                  <a:pt x="7273509" y="339309"/>
                </a:cubicBezTo>
                <a:lnTo>
                  <a:pt x="7268891" y="339309"/>
                </a:lnTo>
                <a:cubicBezTo>
                  <a:pt x="7282750" y="339309"/>
                  <a:pt x="7271199" y="339309"/>
                  <a:pt x="7256191" y="344340"/>
                </a:cubicBezTo>
                <a:lnTo>
                  <a:pt x="7250416" y="350409"/>
                </a:lnTo>
                <a:lnTo>
                  <a:pt x="7250416" y="339309"/>
                </a:lnTo>
                <a:cubicBezTo>
                  <a:pt x="7250416" y="334837"/>
                  <a:pt x="7252437" y="332601"/>
                  <a:pt x="7255974" y="331762"/>
                </a:cubicBezTo>
                <a:close/>
                <a:moveTo>
                  <a:pt x="150920" y="299677"/>
                </a:moveTo>
                <a:lnTo>
                  <a:pt x="148939" y="304858"/>
                </a:lnTo>
                <a:lnTo>
                  <a:pt x="148741" y="304949"/>
                </a:lnTo>
                <a:close/>
                <a:moveTo>
                  <a:pt x="7464399" y="277390"/>
                </a:moveTo>
                <a:cubicBezTo>
                  <a:pt x="7468801" y="276970"/>
                  <a:pt x="7473564" y="277250"/>
                  <a:pt x="7477316" y="277810"/>
                </a:cubicBezTo>
                <a:cubicBezTo>
                  <a:pt x="7484824" y="278928"/>
                  <a:pt x="7488286" y="281166"/>
                  <a:pt x="7476739" y="281166"/>
                </a:cubicBezTo>
                <a:cubicBezTo>
                  <a:pt x="7453647" y="281166"/>
                  <a:pt x="7453647" y="308001"/>
                  <a:pt x="7453647" y="281166"/>
                </a:cubicBezTo>
                <a:cubicBezTo>
                  <a:pt x="7455956" y="278928"/>
                  <a:pt x="7459997" y="277809"/>
                  <a:pt x="7464399" y="277390"/>
                </a:cubicBezTo>
                <a:close/>
                <a:moveTo>
                  <a:pt x="160411" y="267751"/>
                </a:moveTo>
                <a:lnTo>
                  <a:pt x="164109" y="267751"/>
                </a:lnTo>
                <a:lnTo>
                  <a:pt x="150920" y="299677"/>
                </a:lnTo>
                <a:lnTo>
                  <a:pt x="155216" y="288435"/>
                </a:lnTo>
                <a:lnTo>
                  <a:pt x="140454" y="274872"/>
                </a:lnTo>
                <a:lnTo>
                  <a:pt x="152048" y="268135"/>
                </a:lnTo>
                <a:close/>
                <a:moveTo>
                  <a:pt x="7916835" y="259990"/>
                </a:moveTo>
                <a:cubicBezTo>
                  <a:pt x="7918998" y="262715"/>
                  <a:pt x="7922462" y="291226"/>
                  <a:pt x="7915536" y="294581"/>
                </a:cubicBezTo>
                <a:cubicBezTo>
                  <a:pt x="7915536" y="294581"/>
                  <a:pt x="7915536" y="294581"/>
                  <a:pt x="7915536" y="267746"/>
                </a:cubicBezTo>
                <a:cubicBezTo>
                  <a:pt x="7915536" y="261038"/>
                  <a:pt x="7916113" y="259082"/>
                  <a:pt x="7916835" y="259990"/>
                </a:cubicBezTo>
                <a:close/>
                <a:moveTo>
                  <a:pt x="8018993" y="256862"/>
                </a:moveTo>
                <a:lnTo>
                  <a:pt x="8025810" y="257962"/>
                </a:lnTo>
                <a:cubicBezTo>
                  <a:pt x="8028696" y="259360"/>
                  <a:pt x="8031005" y="262155"/>
                  <a:pt x="8031005" y="267746"/>
                </a:cubicBezTo>
                <a:close/>
                <a:moveTo>
                  <a:pt x="8017950" y="255917"/>
                </a:moveTo>
                <a:lnTo>
                  <a:pt x="8018993" y="256862"/>
                </a:lnTo>
                <a:lnTo>
                  <a:pt x="8017149" y="256564"/>
                </a:lnTo>
                <a:close/>
                <a:moveTo>
                  <a:pt x="8382046" y="254331"/>
                </a:moveTo>
                <a:lnTo>
                  <a:pt x="8386664" y="254331"/>
                </a:lnTo>
                <a:cubicBezTo>
                  <a:pt x="8386664" y="258802"/>
                  <a:pt x="8386664" y="290110"/>
                  <a:pt x="8386664" y="290110"/>
                </a:cubicBezTo>
                <a:cubicBezTo>
                  <a:pt x="8377428" y="272222"/>
                  <a:pt x="8382046" y="254331"/>
                  <a:pt x="8382046" y="254331"/>
                </a:cubicBezTo>
                <a:close/>
                <a:moveTo>
                  <a:pt x="368264" y="254331"/>
                </a:moveTo>
                <a:cubicBezTo>
                  <a:pt x="368264" y="254331"/>
                  <a:pt x="363646" y="276695"/>
                  <a:pt x="354405" y="285639"/>
                </a:cubicBezTo>
                <a:lnTo>
                  <a:pt x="368264" y="281166"/>
                </a:lnTo>
                <a:cubicBezTo>
                  <a:pt x="366103" y="272345"/>
                  <a:pt x="366103" y="263152"/>
                  <a:pt x="368264" y="254331"/>
                </a:cubicBezTo>
                <a:close/>
                <a:moveTo>
                  <a:pt x="8456218" y="251171"/>
                </a:moveTo>
                <a:lnTo>
                  <a:pt x="8456524" y="252094"/>
                </a:lnTo>
                <a:lnTo>
                  <a:pt x="8452042" y="265590"/>
                </a:lnTo>
                <a:lnTo>
                  <a:pt x="8454796" y="262715"/>
                </a:lnTo>
                <a:cubicBezTo>
                  <a:pt x="8464032" y="255449"/>
                  <a:pt x="8472117" y="252094"/>
                  <a:pt x="8469804" y="263276"/>
                </a:cubicBezTo>
                <a:cubicBezTo>
                  <a:pt x="8465184" y="285637"/>
                  <a:pt x="8432855" y="285637"/>
                  <a:pt x="8432855" y="285637"/>
                </a:cubicBezTo>
                <a:lnTo>
                  <a:pt x="8451648" y="266006"/>
                </a:lnTo>
                <a:lnTo>
                  <a:pt x="8454214" y="252094"/>
                </a:lnTo>
                <a:close/>
                <a:moveTo>
                  <a:pt x="8003079" y="240701"/>
                </a:moveTo>
                <a:lnTo>
                  <a:pt x="8005696" y="243528"/>
                </a:lnTo>
                <a:lnTo>
                  <a:pt x="7998676" y="245382"/>
                </a:lnTo>
                <a:cubicBezTo>
                  <a:pt x="7998676" y="239792"/>
                  <a:pt x="8000407" y="238954"/>
                  <a:pt x="8003079" y="240701"/>
                </a:cubicBezTo>
                <a:close/>
                <a:moveTo>
                  <a:pt x="8502138" y="236443"/>
                </a:moveTo>
                <a:cubicBezTo>
                  <a:pt x="8502138" y="236443"/>
                  <a:pt x="8534467" y="236443"/>
                  <a:pt x="8548324" y="236443"/>
                </a:cubicBezTo>
                <a:cubicBezTo>
                  <a:pt x="8562183" y="236443"/>
                  <a:pt x="8525231" y="258802"/>
                  <a:pt x="8502138" y="236443"/>
                </a:cubicBezTo>
                <a:close/>
                <a:moveTo>
                  <a:pt x="8451325" y="236443"/>
                </a:moveTo>
                <a:cubicBezTo>
                  <a:pt x="8460566" y="236443"/>
                  <a:pt x="8488277" y="236443"/>
                  <a:pt x="8488277" y="236443"/>
                </a:cubicBezTo>
                <a:lnTo>
                  <a:pt x="8456218" y="251171"/>
                </a:lnTo>
                <a:close/>
                <a:moveTo>
                  <a:pt x="118843" y="236443"/>
                </a:moveTo>
                <a:lnTo>
                  <a:pt x="81893" y="249860"/>
                </a:lnTo>
                <a:cubicBezTo>
                  <a:pt x="81893" y="249860"/>
                  <a:pt x="81893" y="285639"/>
                  <a:pt x="81893" y="281166"/>
                </a:cubicBezTo>
                <a:cubicBezTo>
                  <a:pt x="81893" y="276695"/>
                  <a:pt x="118843" y="236443"/>
                  <a:pt x="118843" y="236443"/>
                </a:cubicBezTo>
                <a:close/>
                <a:moveTo>
                  <a:pt x="6683117" y="235400"/>
                </a:moveTo>
                <a:lnTo>
                  <a:pt x="6710005" y="240917"/>
                </a:lnTo>
                <a:cubicBezTo>
                  <a:pt x="6721554" y="254331"/>
                  <a:pt x="6718087" y="253214"/>
                  <a:pt x="6709426" y="248743"/>
                </a:cubicBezTo>
                <a:lnTo>
                  <a:pt x="6686069" y="239695"/>
                </a:lnTo>
                <a:close/>
                <a:moveTo>
                  <a:pt x="6853190" y="231972"/>
                </a:moveTo>
                <a:lnTo>
                  <a:pt x="6860794" y="234072"/>
                </a:lnTo>
                <a:lnTo>
                  <a:pt x="6852555" y="235671"/>
                </a:lnTo>
                <a:close/>
                <a:moveTo>
                  <a:pt x="6894763" y="227496"/>
                </a:moveTo>
                <a:lnTo>
                  <a:pt x="6870120" y="236655"/>
                </a:lnTo>
                <a:lnTo>
                  <a:pt x="6860794" y="234072"/>
                </a:lnTo>
                <a:close/>
                <a:moveTo>
                  <a:pt x="7967581" y="226601"/>
                </a:moveTo>
                <a:lnTo>
                  <a:pt x="7963457" y="229313"/>
                </a:lnTo>
                <a:cubicBezTo>
                  <a:pt x="7947867" y="245666"/>
                  <a:pt x="7947867" y="283401"/>
                  <a:pt x="7947867" y="263276"/>
                </a:cubicBezTo>
                <a:cubicBezTo>
                  <a:pt x="7947867" y="236443"/>
                  <a:pt x="7947867" y="236443"/>
                  <a:pt x="7947867" y="236443"/>
                </a:cubicBezTo>
                <a:cubicBezTo>
                  <a:pt x="7947867" y="236443"/>
                  <a:pt x="7920156" y="236443"/>
                  <a:pt x="7920156" y="236443"/>
                </a:cubicBezTo>
                <a:close/>
                <a:moveTo>
                  <a:pt x="7984819" y="223023"/>
                </a:moveTo>
                <a:lnTo>
                  <a:pt x="7967581" y="226601"/>
                </a:lnTo>
                <a:lnTo>
                  <a:pt x="7972622" y="223285"/>
                </a:lnTo>
                <a:cubicBezTo>
                  <a:pt x="7976159" y="222115"/>
                  <a:pt x="7980200" y="221905"/>
                  <a:pt x="7984819" y="223023"/>
                </a:cubicBezTo>
                <a:close/>
                <a:moveTo>
                  <a:pt x="8358953" y="218553"/>
                </a:moveTo>
                <a:cubicBezTo>
                  <a:pt x="8358953" y="218553"/>
                  <a:pt x="8358953" y="224141"/>
                  <a:pt x="8358953" y="231410"/>
                </a:cubicBezTo>
                <a:lnTo>
                  <a:pt x="8358953" y="235041"/>
                </a:lnTo>
                <a:lnTo>
                  <a:pt x="8393015" y="224704"/>
                </a:lnTo>
                <a:cubicBezTo>
                  <a:pt x="8401672" y="228617"/>
                  <a:pt x="8405139" y="236443"/>
                  <a:pt x="8400518" y="236443"/>
                </a:cubicBezTo>
                <a:lnTo>
                  <a:pt x="8358953" y="236443"/>
                </a:lnTo>
                <a:lnTo>
                  <a:pt x="8358953" y="254331"/>
                </a:lnTo>
                <a:cubicBezTo>
                  <a:pt x="8331237" y="254331"/>
                  <a:pt x="8358953" y="254331"/>
                  <a:pt x="8358953" y="218553"/>
                </a:cubicBezTo>
                <a:close/>
                <a:moveTo>
                  <a:pt x="8024350" y="218195"/>
                </a:moveTo>
                <a:lnTo>
                  <a:pt x="8021197" y="230852"/>
                </a:lnTo>
                <a:lnTo>
                  <a:pt x="8020041" y="239741"/>
                </a:lnTo>
                <a:lnTo>
                  <a:pt x="8030431" y="236998"/>
                </a:lnTo>
                <a:cubicBezTo>
                  <a:pt x="8042552" y="234200"/>
                  <a:pt x="8049480" y="234200"/>
                  <a:pt x="8031005" y="245382"/>
                </a:cubicBezTo>
                <a:lnTo>
                  <a:pt x="8017950" y="255917"/>
                </a:lnTo>
                <a:lnTo>
                  <a:pt x="8013107" y="251533"/>
                </a:lnTo>
                <a:lnTo>
                  <a:pt x="8005696" y="243528"/>
                </a:lnTo>
                <a:lnTo>
                  <a:pt x="8015164" y="241027"/>
                </a:lnTo>
                <a:lnTo>
                  <a:pt x="8021192" y="220790"/>
                </a:lnTo>
                <a:close/>
                <a:moveTo>
                  <a:pt x="8040244" y="205137"/>
                </a:moveTo>
                <a:lnTo>
                  <a:pt x="8024350" y="218195"/>
                </a:lnTo>
                <a:lnTo>
                  <a:pt x="8026175" y="210866"/>
                </a:lnTo>
                <a:cubicBezTo>
                  <a:pt x="8028987" y="205695"/>
                  <a:pt x="8033318" y="202900"/>
                  <a:pt x="8040244" y="205137"/>
                </a:cubicBezTo>
                <a:close/>
                <a:moveTo>
                  <a:pt x="6552961" y="205137"/>
                </a:moveTo>
                <a:cubicBezTo>
                  <a:pt x="6552961" y="205137"/>
                  <a:pt x="6552961" y="211844"/>
                  <a:pt x="6548922" y="219670"/>
                </a:cubicBezTo>
                <a:lnTo>
                  <a:pt x="6541897" y="224945"/>
                </a:lnTo>
                <a:lnTo>
                  <a:pt x="6540837" y="224704"/>
                </a:lnTo>
                <a:cubicBezTo>
                  <a:pt x="6544881" y="221908"/>
                  <a:pt x="6552961" y="216315"/>
                  <a:pt x="6552961" y="205137"/>
                </a:cubicBezTo>
                <a:close/>
                <a:moveTo>
                  <a:pt x="6843302" y="198286"/>
                </a:moveTo>
                <a:cubicBezTo>
                  <a:pt x="6846551" y="199544"/>
                  <a:pt x="6848572" y="202897"/>
                  <a:pt x="6848572" y="209608"/>
                </a:cubicBezTo>
                <a:lnTo>
                  <a:pt x="6848572" y="231972"/>
                </a:lnTo>
                <a:lnTo>
                  <a:pt x="6848572" y="233085"/>
                </a:lnTo>
                <a:cubicBezTo>
                  <a:pt x="6848572" y="236443"/>
                  <a:pt x="6848572" y="236443"/>
                  <a:pt x="6848572" y="236443"/>
                </a:cubicBezTo>
                <a:lnTo>
                  <a:pt x="6852555" y="235671"/>
                </a:lnTo>
                <a:lnTo>
                  <a:pt x="6851174" y="243695"/>
                </a:lnTo>
                <a:lnTo>
                  <a:pt x="6845110" y="245947"/>
                </a:lnTo>
                <a:cubicBezTo>
                  <a:pt x="6828941" y="256569"/>
                  <a:pt x="6816238" y="267751"/>
                  <a:pt x="6816238" y="267751"/>
                </a:cubicBezTo>
                <a:cubicBezTo>
                  <a:pt x="6820861" y="267751"/>
                  <a:pt x="6783907" y="240917"/>
                  <a:pt x="6783907" y="267751"/>
                </a:cubicBezTo>
                <a:lnTo>
                  <a:pt x="6783907" y="281376"/>
                </a:lnTo>
                <a:cubicBezTo>
                  <a:pt x="6783907" y="279908"/>
                  <a:pt x="6783907" y="280889"/>
                  <a:pt x="6783907" y="282846"/>
                </a:cubicBezTo>
                <a:lnTo>
                  <a:pt x="6783907" y="294586"/>
                </a:lnTo>
                <a:cubicBezTo>
                  <a:pt x="6760811" y="294586"/>
                  <a:pt x="6760811" y="294586"/>
                  <a:pt x="6760811" y="294586"/>
                </a:cubicBezTo>
                <a:lnTo>
                  <a:pt x="6733100" y="294586"/>
                </a:lnTo>
                <a:lnTo>
                  <a:pt x="6733100" y="281166"/>
                </a:lnTo>
                <a:cubicBezTo>
                  <a:pt x="6733100" y="272222"/>
                  <a:pt x="6723862" y="245387"/>
                  <a:pt x="6733100" y="245387"/>
                </a:cubicBezTo>
                <a:cubicBezTo>
                  <a:pt x="6737718" y="245387"/>
                  <a:pt x="6746957" y="236443"/>
                  <a:pt x="6755039" y="231970"/>
                </a:cubicBezTo>
                <a:lnTo>
                  <a:pt x="6759614" y="231241"/>
                </a:lnTo>
                <a:lnTo>
                  <a:pt x="6770052" y="245387"/>
                </a:lnTo>
                <a:cubicBezTo>
                  <a:pt x="6770052" y="236443"/>
                  <a:pt x="6768319" y="231970"/>
                  <a:pt x="6765577" y="230292"/>
                </a:cubicBezTo>
                <a:lnTo>
                  <a:pt x="6759614" y="231241"/>
                </a:lnTo>
                <a:lnTo>
                  <a:pt x="6748089" y="215622"/>
                </a:lnTo>
                <a:lnTo>
                  <a:pt x="6770627" y="219670"/>
                </a:lnTo>
                <a:cubicBezTo>
                  <a:pt x="6788522" y="216315"/>
                  <a:pt x="6802381" y="209608"/>
                  <a:pt x="6802381" y="209608"/>
                </a:cubicBezTo>
                <a:cubicBezTo>
                  <a:pt x="6809310" y="209608"/>
                  <a:pt x="6820856" y="202900"/>
                  <a:pt x="6830674" y="199544"/>
                </a:cubicBezTo>
                <a:cubicBezTo>
                  <a:pt x="6835579" y="197867"/>
                  <a:pt x="6840055" y="197029"/>
                  <a:pt x="6843302" y="198286"/>
                </a:cubicBezTo>
                <a:close/>
                <a:moveTo>
                  <a:pt x="6679986" y="196751"/>
                </a:moveTo>
                <a:cubicBezTo>
                  <a:pt x="6679986" y="197307"/>
                  <a:pt x="6677676" y="200662"/>
                  <a:pt x="6677676" y="200662"/>
                </a:cubicBezTo>
                <a:lnTo>
                  <a:pt x="6678265" y="198663"/>
                </a:lnTo>
                <a:close/>
                <a:moveTo>
                  <a:pt x="4197325" y="191718"/>
                </a:moveTo>
                <a:cubicBezTo>
                  <a:pt x="4211183" y="196190"/>
                  <a:pt x="4216958" y="205135"/>
                  <a:pt x="4219268" y="212403"/>
                </a:cubicBezTo>
                <a:lnTo>
                  <a:pt x="4220423" y="219505"/>
                </a:lnTo>
                <a:lnTo>
                  <a:pt x="4220423" y="223028"/>
                </a:lnTo>
                <a:cubicBezTo>
                  <a:pt x="4220423" y="224145"/>
                  <a:pt x="4220712" y="223306"/>
                  <a:pt x="4220712" y="221279"/>
                </a:cubicBezTo>
                <a:lnTo>
                  <a:pt x="4220423" y="219505"/>
                </a:lnTo>
                <a:lnTo>
                  <a:pt x="4220423" y="216248"/>
                </a:lnTo>
                <a:cubicBezTo>
                  <a:pt x="4220423" y="206812"/>
                  <a:pt x="4220423" y="191718"/>
                  <a:pt x="4220423" y="191718"/>
                </a:cubicBezTo>
                <a:cubicBezTo>
                  <a:pt x="4220423" y="191718"/>
                  <a:pt x="4197325" y="191718"/>
                  <a:pt x="4197325" y="191718"/>
                </a:cubicBezTo>
                <a:close/>
                <a:moveTo>
                  <a:pt x="6746955" y="191349"/>
                </a:moveTo>
                <a:lnTo>
                  <a:pt x="6746955" y="214082"/>
                </a:lnTo>
                <a:lnTo>
                  <a:pt x="6748089" y="215622"/>
                </a:lnTo>
                <a:lnTo>
                  <a:pt x="6714625" y="209608"/>
                </a:lnTo>
                <a:close/>
                <a:moveTo>
                  <a:pt x="6689367" y="187457"/>
                </a:moveTo>
                <a:cubicBezTo>
                  <a:pt x="6685468" y="185989"/>
                  <a:pt x="6682871" y="186967"/>
                  <a:pt x="6681138" y="188925"/>
                </a:cubicBezTo>
                <a:lnTo>
                  <a:pt x="6678265" y="198663"/>
                </a:lnTo>
                <a:lnTo>
                  <a:pt x="6668435" y="209608"/>
                </a:lnTo>
                <a:lnTo>
                  <a:pt x="6677676" y="200662"/>
                </a:lnTo>
                <a:cubicBezTo>
                  <a:pt x="6686639" y="203733"/>
                  <a:pt x="6696421" y="203733"/>
                  <a:pt x="6705387" y="200662"/>
                </a:cubicBezTo>
                <a:cubicBezTo>
                  <a:pt x="6698458" y="192838"/>
                  <a:pt x="6693263" y="188925"/>
                  <a:pt x="6689367" y="187457"/>
                </a:cubicBezTo>
                <a:close/>
                <a:moveTo>
                  <a:pt x="6754216" y="187247"/>
                </a:moveTo>
                <a:lnTo>
                  <a:pt x="6770052" y="187247"/>
                </a:lnTo>
                <a:cubicBezTo>
                  <a:pt x="6758506" y="187247"/>
                  <a:pt x="6758506" y="192838"/>
                  <a:pt x="6758506" y="195631"/>
                </a:cubicBezTo>
                <a:lnTo>
                  <a:pt x="6750129" y="189555"/>
                </a:lnTo>
                <a:close/>
                <a:moveTo>
                  <a:pt x="6746955" y="187247"/>
                </a:moveTo>
                <a:lnTo>
                  <a:pt x="6750129" y="189555"/>
                </a:lnTo>
                <a:lnTo>
                  <a:pt x="6746955" y="191349"/>
                </a:lnTo>
                <a:close/>
                <a:moveTo>
                  <a:pt x="81893" y="187247"/>
                </a:moveTo>
                <a:lnTo>
                  <a:pt x="54178" y="218553"/>
                </a:lnTo>
                <a:cubicBezTo>
                  <a:pt x="81893" y="218553"/>
                  <a:pt x="81893" y="223028"/>
                  <a:pt x="81893" y="218553"/>
                </a:cubicBezTo>
                <a:cubicBezTo>
                  <a:pt x="81893" y="214082"/>
                  <a:pt x="81893" y="187247"/>
                  <a:pt x="81893" y="187247"/>
                </a:cubicBezTo>
                <a:close/>
                <a:moveTo>
                  <a:pt x="4243516" y="178303"/>
                </a:moveTo>
                <a:lnTo>
                  <a:pt x="4225041" y="191718"/>
                </a:lnTo>
                <a:cubicBezTo>
                  <a:pt x="4225041" y="191718"/>
                  <a:pt x="4261991" y="173830"/>
                  <a:pt x="4243516" y="178303"/>
                </a:cubicBezTo>
                <a:close/>
                <a:moveTo>
                  <a:pt x="6798770" y="162785"/>
                </a:moveTo>
                <a:cubicBezTo>
                  <a:pt x="6800935" y="162088"/>
                  <a:pt x="6803535" y="163765"/>
                  <a:pt x="6806999" y="169354"/>
                </a:cubicBezTo>
                <a:cubicBezTo>
                  <a:pt x="6820856" y="191718"/>
                  <a:pt x="6779288" y="191718"/>
                  <a:pt x="6779288" y="191718"/>
                </a:cubicBezTo>
                <a:cubicBezTo>
                  <a:pt x="6789679" y="188362"/>
                  <a:pt x="6792276" y="164883"/>
                  <a:pt x="6798770" y="162785"/>
                </a:cubicBezTo>
                <a:close/>
                <a:moveTo>
                  <a:pt x="6557219" y="159919"/>
                </a:moveTo>
                <a:cubicBezTo>
                  <a:pt x="6557579" y="160968"/>
                  <a:pt x="6557579" y="163763"/>
                  <a:pt x="6557579" y="169354"/>
                </a:cubicBezTo>
                <a:cubicBezTo>
                  <a:pt x="6557579" y="191718"/>
                  <a:pt x="6557579" y="191718"/>
                  <a:pt x="6557579" y="191718"/>
                </a:cubicBezTo>
                <a:cubicBezTo>
                  <a:pt x="6548347" y="185912"/>
                  <a:pt x="6540480" y="178296"/>
                  <a:pt x="6534486" y="169354"/>
                </a:cubicBezTo>
                <a:cubicBezTo>
                  <a:pt x="6546032" y="169354"/>
                  <a:pt x="6551804" y="163765"/>
                  <a:pt x="6554694" y="160970"/>
                </a:cubicBezTo>
                <a:cubicBezTo>
                  <a:pt x="6556137" y="159571"/>
                  <a:pt x="6556858" y="158872"/>
                  <a:pt x="6557219" y="159919"/>
                </a:cubicBezTo>
                <a:close/>
                <a:moveTo>
                  <a:pt x="7419579" y="154259"/>
                </a:moveTo>
                <a:lnTo>
                  <a:pt x="7420596" y="154317"/>
                </a:lnTo>
                <a:lnTo>
                  <a:pt x="7421313" y="155934"/>
                </a:lnTo>
                <a:cubicBezTo>
                  <a:pt x="7414384" y="167116"/>
                  <a:pt x="7414384" y="160410"/>
                  <a:pt x="7419579" y="154259"/>
                </a:cubicBezTo>
                <a:close/>
                <a:moveTo>
                  <a:pt x="6711048" y="142524"/>
                </a:moveTo>
                <a:lnTo>
                  <a:pt x="6717703" y="142524"/>
                </a:lnTo>
                <a:lnTo>
                  <a:pt x="6719244" y="146995"/>
                </a:lnTo>
                <a:cubicBezTo>
                  <a:pt x="6730790" y="167121"/>
                  <a:pt x="6730790" y="167121"/>
                  <a:pt x="6725018" y="159295"/>
                </a:cubicBezTo>
                <a:close/>
                <a:moveTo>
                  <a:pt x="6557584" y="142519"/>
                </a:moveTo>
                <a:lnTo>
                  <a:pt x="6580676" y="142519"/>
                </a:lnTo>
                <a:lnTo>
                  <a:pt x="6580099" y="144197"/>
                </a:lnTo>
                <a:cubicBezTo>
                  <a:pt x="6576058" y="149228"/>
                  <a:pt x="6569130" y="151466"/>
                  <a:pt x="6557584" y="142519"/>
                </a:cubicBezTo>
                <a:close/>
                <a:moveTo>
                  <a:pt x="6970451" y="141218"/>
                </a:moveTo>
                <a:lnTo>
                  <a:pt x="6973282" y="142524"/>
                </a:lnTo>
                <a:cubicBezTo>
                  <a:pt x="6973282" y="142524"/>
                  <a:pt x="6973282" y="169359"/>
                  <a:pt x="6973282" y="182774"/>
                </a:cubicBezTo>
                <a:cubicBezTo>
                  <a:pt x="6973282" y="189480"/>
                  <a:pt x="6972126" y="172709"/>
                  <a:pt x="6970974" y="152588"/>
                </a:cubicBezTo>
                <a:close/>
                <a:moveTo>
                  <a:pt x="6741260" y="139139"/>
                </a:moveTo>
                <a:lnTo>
                  <a:pt x="6741764" y="141407"/>
                </a:lnTo>
                <a:lnTo>
                  <a:pt x="6739886" y="139709"/>
                </a:lnTo>
                <a:close/>
                <a:moveTo>
                  <a:pt x="5003757" y="138748"/>
                </a:moveTo>
                <a:cubicBezTo>
                  <a:pt x="5005632" y="138328"/>
                  <a:pt x="5010830" y="138609"/>
                  <a:pt x="5017179" y="139169"/>
                </a:cubicBezTo>
                <a:lnTo>
                  <a:pt x="5018229" y="139270"/>
                </a:lnTo>
                <a:lnTo>
                  <a:pt x="5010251" y="142524"/>
                </a:lnTo>
                <a:cubicBezTo>
                  <a:pt x="5003325" y="140286"/>
                  <a:pt x="5001881" y="139169"/>
                  <a:pt x="5003757" y="138748"/>
                </a:cubicBezTo>
                <a:close/>
                <a:moveTo>
                  <a:pt x="8088820" y="136861"/>
                </a:moveTo>
                <a:cubicBezTo>
                  <a:pt x="8092933" y="136232"/>
                  <a:pt x="8097118" y="136651"/>
                  <a:pt x="8100871" y="137488"/>
                </a:cubicBezTo>
                <a:cubicBezTo>
                  <a:pt x="8108378" y="139164"/>
                  <a:pt x="8114150" y="142519"/>
                  <a:pt x="8114150" y="142519"/>
                </a:cubicBezTo>
                <a:cubicBezTo>
                  <a:pt x="8102720" y="148912"/>
                  <a:pt x="8088631" y="148912"/>
                  <a:pt x="8077201" y="142519"/>
                </a:cubicBezTo>
                <a:cubicBezTo>
                  <a:pt x="8080665" y="139166"/>
                  <a:pt x="8084706" y="137490"/>
                  <a:pt x="8088820" y="136861"/>
                </a:cubicBezTo>
                <a:close/>
                <a:moveTo>
                  <a:pt x="354405" y="133580"/>
                </a:moveTo>
                <a:lnTo>
                  <a:pt x="304779" y="194979"/>
                </a:lnTo>
                <a:lnTo>
                  <a:pt x="304030" y="193116"/>
                </a:lnTo>
                <a:lnTo>
                  <a:pt x="303859" y="196121"/>
                </a:lnTo>
                <a:lnTo>
                  <a:pt x="297447" y="204051"/>
                </a:lnTo>
                <a:lnTo>
                  <a:pt x="232584" y="239799"/>
                </a:lnTo>
                <a:cubicBezTo>
                  <a:pt x="213532" y="253214"/>
                  <a:pt x="204296" y="269984"/>
                  <a:pt x="220460" y="299054"/>
                </a:cubicBezTo>
                <a:lnTo>
                  <a:pt x="216625" y="297198"/>
                </a:lnTo>
                <a:lnTo>
                  <a:pt x="211799" y="311914"/>
                </a:lnTo>
                <a:cubicBezTo>
                  <a:pt x="205447" y="328127"/>
                  <a:pt x="197369" y="348250"/>
                  <a:pt x="206604" y="343779"/>
                </a:cubicBezTo>
                <a:cubicBezTo>
                  <a:pt x="206604" y="343779"/>
                  <a:pt x="174270" y="343779"/>
                  <a:pt x="206604" y="303525"/>
                </a:cubicBezTo>
                <a:lnTo>
                  <a:pt x="214956" y="296392"/>
                </a:lnTo>
                <a:lnTo>
                  <a:pt x="196211" y="287317"/>
                </a:lnTo>
                <a:cubicBezTo>
                  <a:pt x="192746" y="291228"/>
                  <a:pt x="192746" y="299054"/>
                  <a:pt x="192746" y="299054"/>
                </a:cubicBezTo>
                <a:lnTo>
                  <a:pt x="169652" y="299054"/>
                </a:lnTo>
                <a:cubicBezTo>
                  <a:pt x="169652" y="287872"/>
                  <a:pt x="169652" y="276695"/>
                  <a:pt x="169652" y="268309"/>
                </a:cubicBezTo>
                <a:lnTo>
                  <a:pt x="169652" y="267751"/>
                </a:lnTo>
                <a:lnTo>
                  <a:pt x="206604" y="267751"/>
                </a:lnTo>
                <a:lnTo>
                  <a:pt x="206604" y="236443"/>
                </a:lnTo>
                <a:lnTo>
                  <a:pt x="169652" y="257909"/>
                </a:lnTo>
                <a:lnTo>
                  <a:pt x="169652" y="254331"/>
                </a:lnTo>
                <a:lnTo>
                  <a:pt x="167807" y="258802"/>
                </a:lnTo>
                <a:lnTo>
                  <a:pt x="168120" y="258802"/>
                </a:lnTo>
                <a:lnTo>
                  <a:pt x="169652" y="257909"/>
                </a:lnTo>
                <a:lnTo>
                  <a:pt x="169652" y="258802"/>
                </a:lnTo>
                <a:lnTo>
                  <a:pt x="176585" y="258802"/>
                </a:lnTo>
                <a:cubicBezTo>
                  <a:pt x="188131" y="258802"/>
                  <a:pt x="197369" y="258802"/>
                  <a:pt x="197369" y="258802"/>
                </a:cubicBezTo>
                <a:lnTo>
                  <a:pt x="169652" y="260142"/>
                </a:lnTo>
                <a:lnTo>
                  <a:pt x="169652" y="267751"/>
                </a:lnTo>
                <a:lnTo>
                  <a:pt x="164109" y="267751"/>
                </a:lnTo>
                <a:lnTo>
                  <a:pt x="167201" y="260260"/>
                </a:lnTo>
                <a:lnTo>
                  <a:pt x="165461" y="260347"/>
                </a:lnTo>
                <a:lnTo>
                  <a:pt x="152048" y="268135"/>
                </a:lnTo>
                <a:lnTo>
                  <a:pt x="134025" y="268968"/>
                </a:lnTo>
                <a:lnTo>
                  <a:pt x="132702" y="267751"/>
                </a:lnTo>
                <a:cubicBezTo>
                  <a:pt x="116538" y="269984"/>
                  <a:pt x="116538" y="269984"/>
                  <a:pt x="124038" y="269427"/>
                </a:cubicBezTo>
                <a:lnTo>
                  <a:pt x="134025" y="268968"/>
                </a:lnTo>
                <a:lnTo>
                  <a:pt x="140454" y="274872"/>
                </a:lnTo>
                <a:lnTo>
                  <a:pt x="114225" y="290110"/>
                </a:lnTo>
                <a:cubicBezTo>
                  <a:pt x="114225" y="290110"/>
                  <a:pt x="128084" y="303530"/>
                  <a:pt x="109607" y="290110"/>
                </a:cubicBezTo>
                <a:lnTo>
                  <a:pt x="104986" y="312474"/>
                </a:lnTo>
                <a:cubicBezTo>
                  <a:pt x="104986" y="312474"/>
                  <a:pt x="104986" y="312474"/>
                  <a:pt x="132702" y="312474"/>
                </a:cubicBezTo>
                <a:lnTo>
                  <a:pt x="148741" y="304949"/>
                </a:lnTo>
                <a:lnTo>
                  <a:pt x="141936" y="321418"/>
                </a:lnTo>
                <a:cubicBezTo>
                  <a:pt x="139937" y="330256"/>
                  <a:pt x="139937" y="339410"/>
                  <a:pt x="141936" y="348253"/>
                </a:cubicBezTo>
                <a:lnTo>
                  <a:pt x="169652" y="348253"/>
                </a:lnTo>
                <a:lnTo>
                  <a:pt x="179412" y="370298"/>
                </a:lnTo>
                <a:lnTo>
                  <a:pt x="192607" y="362300"/>
                </a:lnTo>
                <a:cubicBezTo>
                  <a:pt x="193034" y="363765"/>
                  <a:pt x="189860" y="368659"/>
                  <a:pt x="184665" y="374525"/>
                </a:cubicBezTo>
                <a:lnTo>
                  <a:pt x="183794" y="375088"/>
                </a:lnTo>
                <a:lnTo>
                  <a:pt x="201986" y="375088"/>
                </a:lnTo>
                <a:cubicBezTo>
                  <a:pt x="220460" y="366143"/>
                  <a:pt x="238935" y="339309"/>
                  <a:pt x="257410" y="339309"/>
                </a:cubicBezTo>
                <a:lnTo>
                  <a:pt x="268182" y="343779"/>
                </a:lnTo>
                <a:lnTo>
                  <a:pt x="293785" y="354404"/>
                </a:lnTo>
                <a:cubicBezTo>
                  <a:pt x="304757" y="359432"/>
                  <a:pt x="310532" y="359432"/>
                  <a:pt x="298980" y="339309"/>
                </a:cubicBezTo>
                <a:cubicBezTo>
                  <a:pt x="275887" y="299054"/>
                  <a:pt x="248171" y="321418"/>
                  <a:pt x="275887" y="299054"/>
                </a:cubicBezTo>
                <a:cubicBezTo>
                  <a:pt x="303598" y="276695"/>
                  <a:pt x="303598" y="321418"/>
                  <a:pt x="303598" y="299054"/>
                </a:cubicBezTo>
                <a:lnTo>
                  <a:pt x="331312" y="299054"/>
                </a:lnTo>
                <a:cubicBezTo>
                  <a:pt x="338356" y="278740"/>
                  <a:pt x="338356" y="256757"/>
                  <a:pt x="331312" y="236443"/>
                </a:cubicBezTo>
                <a:lnTo>
                  <a:pt x="271269" y="236443"/>
                </a:lnTo>
                <a:lnTo>
                  <a:pt x="297447" y="204051"/>
                </a:lnTo>
                <a:lnTo>
                  <a:pt x="303598" y="200662"/>
                </a:lnTo>
                <a:lnTo>
                  <a:pt x="303859" y="196121"/>
                </a:lnTo>
                <a:lnTo>
                  <a:pt x="304779" y="194979"/>
                </a:lnTo>
                <a:lnTo>
                  <a:pt x="307062" y="200662"/>
                </a:lnTo>
                <a:cubicBezTo>
                  <a:pt x="310527" y="207371"/>
                  <a:pt x="317455" y="214079"/>
                  <a:pt x="331312" y="200662"/>
                </a:cubicBezTo>
                <a:cubicBezTo>
                  <a:pt x="359028" y="173830"/>
                  <a:pt x="331312" y="200662"/>
                  <a:pt x="331312" y="173830"/>
                </a:cubicBezTo>
                <a:cubicBezTo>
                  <a:pt x="331312" y="173830"/>
                  <a:pt x="354405" y="173830"/>
                  <a:pt x="354405" y="133580"/>
                </a:cubicBezTo>
                <a:close/>
                <a:moveTo>
                  <a:pt x="6738574" y="127003"/>
                </a:moveTo>
                <a:lnTo>
                  <a:pt x="6745226" y="137493"/>
                </a:lnTo>
                <a:lnTo>
                  <a:pt x="6741260" y="139139"/>
                </a:lnTo>
                <a:close/>
                <a:moveTo>
                  <a:pt x="7449028" y="115687"/>
                </a:moveTo>
                <a:cubicBezTo>
                  <a:pt x="7448159" y="116428"/>
                  <a:pt x="7447341" y="117222"/>
                  <a:pt x="7446573" y="118062"/>
                </a:cubicBezTo>
                <a:cubicBezTo>
                  <a:pt x="7436449" y="129174"/>
                  <a:pt x="7437547" y="146133"/>
                  <a:pt x="7449028" y="155934"/>
                </a:cubicBezTo>
                <a:lnTo>
                  <a:pt x="7420596" y="154317"/>
                </a:lnTo>
                <a:lnTo>
                  <a:pt x="7412656" y="136371"/>
                </a:lnTo>
                <a:cubicBezTo>
                  <a:pt x="7403992" y="133575"/>
                  <a:pt x="7393602" y="133575"/>
                  <a:pt x="7393602" y="133575"/>
                </a:cubicBezTo>
                <a:cubicBezTo>
                  <a:pt x="7430554" y="120156"/>
                  <a:pt x="7449028" y="115687"/>
                  <a:pt x="7449028" y="115687"/>
                </a:cubicBezTo>
                <a:close/>
                <a:moveTo>
                  <a:pt x="5957704" y="109678"/>
                </a:moveTo>
                <a:lnTo>
                  <a:pt x="5968562" y="112805"/>
                </a:lnTo>
                <a:lnTo>
                  <a:pt x="5947886" y="120160"/>
                </a:lnTo>
                <a:lnTo>
                  <a:pt x="5947258" y="117935"/>
                </a:lnTo>
                <a:close/>
                <a:moveTo>
                  <a:pt x="7125921" y="109253"/>
                </a:moveTo>
                <a:cubicBezTo>
                  <a:pt x="7127437" y="110091"/>
                  <a:pt x="7131478" y="113447"/>
                  <a:pt x="7139560" y="120156"/>
                </a:cubicBezTo>
                <a:cubicBezTo>
                  <a:pt x="7171892" y="146995"/>
                  <a:pt x="7185751" y="120156"/>
                  <a:pt x="7218083" y="120156"/>
                </a:cubicBezTo>
                <a:cubicBezTo>
                  <a:pt x="7181128" y="124631"/>
                  <a:pt x="7158035" y="182774"/>
                  <a:pt x="7079515" y="173830"/>
                </a:cubicBezTo>
                <a:cubicBezTo>
                  <a:pt x="7079515" y="146995"/>
                  <a:pt x="7061041" y="146995"/>
                  <a:pt x="7079515" y="146995"/>
                </a:cubicBezTo>
                <a:cubicBezTo>
                  <a:pt x="7097990" y="146995"/>
                  <a:pt x="7139560" y="173830"/>
                  <a:pt x="7139560" y="146995"/>
                </a:cubicBezTo>
                <a:cubicBezTo>
                  <a:pt x="7139560" y="133575"/>
                  <a:pt x="7131476" y="120156"/>
                  <a:pt x="7127435" y="113449"/>
                </a:cubicBezTo>
                <a:cubicBezTo>
                  <a:pt x="7125414" y="110094"/>
                  <a:pt x="7124405" y="108416"/>
                  <a:pt x="7125921" y="109253"/>
                </a:cubicBezTo>
                <a:close/>
                <a:moveTo>
                  <a:pt x="5988809" y="108838"/>
                </a:moveTo>
                <a:cubicBezTo>
                  <a:pt x="5992056" y="110096"/>
                  <a:pt x="5994077" y="113451"/>
                  <a:pt x="5994077" y="120160"/>
                </a:cubicBezTo>
                <a:lnTo>
                  <a:pt x="5968562" y="112805"/>
                </a:lnTo>
                <a:lnTo>
                  <a:pt x="5976179" y="110096"/>
                </a:lnTo>
                <a:cubicBezTo>
                  <a:pt x="5981087" y="108418"/>
                  <a:pt x="5985560" y="107580"/>
                  <a:pt x="5988809" y="108838"/>
                </a:cubicBezTo>
                <a:close/>
                <a:moveTo>
                  <a:pt x="6733100" y="102272"/>
                </a:moveTo>
                <a:lnTo>
                  <a:pt x="6738574" y="127003"/>
                </a:lnTo>
                <a:lnTo>
                  <a:pt x="6737648" y="125542"/>
                </a:lnTo>
                <a:cubicBezTo>
                  <a:pt x="6735122" y="119882"/>
                  <a:pt x="6733100" y="112335"/>
                  <a:pt x="6733100" y="102272"/>
                </a:cubicBezTo>
                <a:close/>
                <a:moveTo>
                  <a:pt x="7484245" y="97801"/>
                </a:moveTo>
                <a:cubicBezTo>
                  <a:pt x="7486270" y="96681"/>
                  <a:pt x="7488291" y="98919"/>
                  <a:pt x="7490596" y="106745"/>
                </a:cubicBezTo>
                <a:cubicBezTo>
                  <a:pt x="7499837" y="138051"/>
                  <a:pt x="7458267" y="138051"/>
                  <a:pt x="7458267" y="138051"/>
                </a:cubicBezTo>
                <a:cubicBezTo>
                  <a:pt x="7472126" y="134698"/>
                  <a:pt x="7478185" y="101152"/>
                  <a:pt x="7484245" y="97801"/>
                </a:cubicBezTo>
                <a:close/>
                <a:moveTo>
                  <a:pt x="8663798" y="93325"/>
                </a:moveTo>
                <a:cubicBezTo>
                  <a:pt x="8663798" y="93325"/>
                  <a:pt x="8663798" y="93325"/>
                  <a:pt x="8663798" y="115687"/>
                </a:cubicBezTo>
                <a:cubicBezTo>
                  <a:pt x="8663798" y="138051"/>
                  <a:pt x="8649941" y="93325"/>
                  <a:pt x="8663798" y="93325"/>
                </a:cubicBezTo>
                <a:close/>
                <a:moveTo>
                  <a:pt x="7353258" y="92835"/>
                </a:moveTo>
                <a:cubicBezTo>
                  <a:pt x="7353762" y="94441"/>
                  <a:pt x="7353185" y="100029"/>
                  <a:pt x="7352029" y="111211"/>
                </a:cubicBezTo>
                <a:cubicBezTo>
                  <a:pt x="7347411" y="155934"/>
                  <a:pt x="7375127" y="169354"/>
                  <a:pt x="7375127" y="155934"/>
                </a:cubicBezTo>
                <a:lnTo>
                  <a:pt x="7375127" y="162088"/>
                </a:lnTo>
                <a:cubicBezTo>
                  <a:pt x="7375127" y="169354"/>
                  <a:pt x="7375127" y="178298"/>
                  <a:pt x="7375127" y="178298"/>
                </a:cubicBezTo>
                <a:cubicBezTo>
                  <a:pt x="7375127" y="178298"/>
                  <a:pt x="7342793" y="178298"/>
                  <a:pt x="7342793" y="178298"/>
                </a:cubicBezTo>
                <a:cubicBezTo>
                  <a:pt x="7319700" y="178298"/>
                  <a:pt x="7315077" y="169354"/>
                  <a:pt x="7315077" y="169354"/>
                </a:cubicBezTo>
                <a:cubicBezTo>
                  <a:pt x="7295332" y="170928"/>
                  <a:pt x="7276747" y="160132"/>
                  <a:pt x="7268891" y="142519"/>
                </a:cubicBezTo>
                <a:cubicBezTo>
                  <a:pt x="7291984" y="142519"/>
                  <a:pt x="7291984" y="142519"/>
                  <a:pt x="7291984" y="142519"/>
                </a:cubicBezTo>
                <a:lnTo>
                  <a:pt x="7305843" y="142519"/>
                </a:lnTo>
                <a:cubicBezTo>
                  <a:pt x="7259653" y="173825"/>
                  <a:pt x="7305843" y="142519"/>
                  <a:pt x="7328936" y="142519"/>
                </a:cubicBezTo>
                <a:lnTo>
                  <a:pt x="7305843" y="142519"/>
                </a:lnTo>
                <a:cubicBezTo>
                  <a:pt x="7340483" y="119038"/>
                  <a:pt x="7351742" y="88012"/>
                  <a:pt x="7353258" y="92835"/>
                </a:cubicBezTo>
                <a:close/>
                <a:moveTo>
                  <a:pt x="6920813" y="92278"/>
                </a:moveTo>
                <a:cubicBezTo>
                  <a:pt x="6921894" y="90810"/>
                  <a:pt x="6923628" y="93325"/>
                  <a:pt x="6927092" y="102272"/>
                </a:cubicBezTo>
                <a:cubicBezTo>
                  <a:pt x="6940948" y="138051"/>
                  <a:pt x="6968664" y="102272"/>
                  <a:pt x="6968664" y="102272"/>
                </a:cubicBezTo>
                <a:lnTo>
                  <a:pt x="6970451" y="141218"/>
                </a:lnTo>
                <a:lnTo>
                  <a:pt x="6947877" y="130785"/>
                </a:lnTo>
                <a:cubicBezTo>
                  <a:pt x="6935174" y="126869"/>
                  <a:pt x="6922474" y="126869"/>
                  <a:pt x="6922474" y="142524"/>
                </a:cubicBezTo>
                <a:lnTo>
                  <a:pt x="6911164" y="169354"/>
                </a:lnTo>
                <a:lnTo>
                  <a:pt x="6927092" y="169354"/>
                </a:lnTo>
                <a:cubicBezTo>
                  <a:pt x="6894763" y="169354"/>
                  <a:pt x="6894763" y="191713"/>
                  <a:pt x="6894763" y="169354"/>
                </a:cubicBezTo>
                <a:lnTo>
                  <a:pt x="6899381" y="169354"/>
                </a:lnTo>
                <a:lnTo>
                  <a:pt x="6899381" y="168796"/>
                </a:lnTo>
                <a:lnTo>
                  <a:pt x="6899381" y="165446"/>
                </a:lnTo>
                <a:cubicBezTo>
                  <a:pt x="6899381" y="157059"/>
                  <a:pt x="6899381" y="146995"/>
                  <a:pt x="6899381" y="146995"/>
                </a:cubicBezTo>
                <a:cubicBezTo>
                  <a:pt x="6920161" y="136931"/>
                  <a:pt x="6917563" y="96681"/>
                  <a:pt x="6920813" y="92278"/>
                </a:cubicBezTo>
                <a:close/>
                <a:moveTo>
                  <a:pt x="6569707" y="83194"/>
                </a:moveTo>
                <a:cubicBezTo>
                  <a:pt x="6571435" y="82701"/>
                  <a:pt x="6576058" y="86614"/>
                  <a:pt x="6585295" y="97797"/>
                </a:cubicBezTo>
                <a:cubicBezTo>
                  <a:pt x="6622244" y="142519"/>
                  <a:pt x="6613008" y="142519"/>
                  <a:pt x="6585295" y="142519"/>
                </a:cubicBezTo>
                <a:lnTo>
                  <a:pt x="6580676" y="142519"/>
                </a:lnTo>
                <a:lnTo>
                  <a:pt x="6585295" y="129104"/>
                </a:lnTo>
                <a:cubicBezTo>
                  <a:pt x="6585295" y="125749"/>
                  <a:pt x="6564512" y="84659"/>
                  <a:pt x="6569707" y="83194"/>
                </a:cubicBezTo>
                <a:close/>
                <a:moveTo>
                  <a:pt x="6852396" y="82001"/>
                </a:moveTo>
                <a:cubicBezTo>
                  <a:pt x="6857376" y="80741"/>
                  <a:pt x="6862716" y="81581"/>
                  <a:pt x="6867624" y="83259"/>
                </a:cubicBezTo>
                <a:cubicBezTo>
                  <a:pt x="6877437" y="86614"/>
                  <a:pt x="6885522" y="93323"/>
                  <a:pt x="6885522" y="93323"/>
                </a:cubicBezTo>
                <a:cubicBezTo>
                  <a:pt x="6876283" y="70962"/>
                  <a:pt x="6825474" y="120156"/>
                  <a:pt x="6839331" y="93323"/>
                </a:cubicBezTo>
                <a:cubicBezTo>
                  <a:pt x="6842795" y="86612"/>
                  <a:pt x="6847416" y="83259"/>
                  <a:pt x="6852396" y="82001"/>
                </a:cubicBezTo>
                <a:close/>
                <a:moveTo>
                  <a:pt x="5181152" y="79911"/>
                </a:moveTo>
                <a:cubicBezTo>
                  <a:pt x="5130343" y="75437"/>
                  <a:pt x="5153436" y="142524"/>
                  <a:pt x="5102627" y="142524"/>
                </a:cubicBezTo>
                <a:cubicBezTo>
                  <a:pt x="5051823" y="142524"/>
                  <a:pt x="5051823" y="142524"/>
                  <a:pt x="5051823" y="142524"/>
                </a:cubicBezTo>
                <a:lnTo>
                  <a:pt x="5018229" y="139270"/>
                </a:lnTo>
                <a:lnTo>
                  <a:pt x="5043161" y="129104"/>
                </a:lnTo>
                <a:cubicBezTo>
                  <a:pt x="5049513" y="120160"/>
                  <a:pt x="5049513" y="111216"/>
                  <a:pt x="5037966" y="115689"/>
                </a:cubicBezTo>
                <a:cubicBezTo>
                  <a:pt x="5014873" y="124634"/>
                  <a:pt x="4982540" y="124634"/>
                  <a:pt x="4982540" y="151468"/>
                </a:cubicBezTo>
                <a:lnTo>
                  <a:pt x="4982540" y="178303"/>
                </a:lnTo>
                <a:cubicBezTo>
                  <a:pt x="4964065" y="185011"/>
                  <a:pt x="4949052" y="199544"/>
                  <a:pt x="4932887" y="212401"/>
                </a:cubicBezTo>
                <a:lnTo>
                  <a:pt x="4886368" y="232165"/>
                </a:lnTo>
                <a:lnTo>
                  <a:pt x="4885540" y="233648"/>
                </a:lnTo>
                <a:lnTo>
                  <a:pt x="4875375" y="249952"/>
                </a:lnTo>
                <a:lnTo>
                  <a:pt x="4875203" y="252417"/>
                </a:lnTo>
                <a:lnTo>
                  <a:pt x="4873340" y="253216"/>
                </a:lnTo>
                <a:lnTo>
                  <a:pt x="4867065" y="263276"/>
                </a:lnTo>
                <a:lnTo>
                  <a:pt x="4859273" y="259232"/>
                </a:lnTo>
                <a:lnTo>
                  <a:pt x="4847132" y="264425"/>
                </a:lnTo>
                <a:lnTo>
                  <a:pt x="4845706" y="266071"/>
                </a:lnTo>
                <a:lnTo>
                  <a:pt x="4839948" y="267498"/>
                </a:lnTo>
                <a:lnTo>
                  <a:pt x="4839354" y="267751"/>
                </a:lnTo>
                <a:cubicBezTo>
                  <a:pt x="4827808" y="274457"/>
                  <a:pt x="4809328" y="291228"/>
                  <a:pt x="4790274" y="305763"/>
                </a:cubicBezTo>
                <a:lnTo>
                  <a:pt x="4747292" y="325889"/>
                </a:lnTo>
                <a:lnTo>
                  <a:pt x="4746978" y="325889"/>
                </a:lnTo>
                <a:cubicBezTo>
                  <a:pt x="4746978" y="325889"/>
                  <a:pt x="4746978" y="325889"/>
                  <a:pt x="4719262" y="325889"/>
                </a:cubicBezTo>
                <a:cubicBezTo>
                  <a:pt x="4705405" y="325889"/>
                  <a:pt x="4705405" y="325889"/>
                  <a:pt x="4708872" y="329802"/>
                </a:cubicBezTo>
                <a:lnTo>
                  <a:pt x="4712809" y="340190"/>
                </a:lnTo>
                <a:lnTo>
                  <a:pt x="4656907" y="362225"/>
                </a:lnTo>
                <a:cubicBezTo>
                  <a:pt x="4629191" y="379558"/>
                  <a:pt x="4613027" y="397447"/>
                  <a:pt x="4645360" y="397447"/>
                </a:cubicBezTo>
                <a:lnTo>
                  <a:pt x="4608411" y="415337"/>
                </a:lnTo>
                <a:lnTo>
                  <a:pt x="4585313" y="415337"/>
                </a:lnTo>
                <a:cubicBezTo>
                  <a:pt x="4585313" y="415337"/>
                  <a:pt x="4585313" y="415337"/>
                  <a:pt x="4585313" y="418130"/>
                </a:cubicBezTo>
                <a:lnTo>
                  <a:pt x="4585313" y="426519"/>
                </a:lnTo>
                <a:lnTo>
                  <a:pt x="4571454" y="433225"/>
                </a:lnTo>
                <a:cubicBezTo>
                  <a:pt x="4557602" y="406393"/>
                  <a:pt x="4529886" y="433225"/>
                  <a:pt x="4529886" y="433225"/>
                </a:cubicBezTo>
                <a:lnTo>
                  <a:pt x="4529886" y="437701"/>
                </a:lnTo>
                <a:lnTo>
                  <a:pt x="4529886" y="469004"/>
                </a:lnTo>
                <a:cubicBezTo>
                  <a:pt x="4529886" y="437701"/>
                  <a:pt x="4552984" y="437701"/>
                  <a:pt x="4529886" y="437701"/>
                </a:cubicBezTo>
                <a:cubicBezTo>
                  <a:pt x="4539547" y="430980"/>
                  <a:pt x="4552557" y="430980"/>
                  <a:pt x="4562220" y="437701"/>
                </a:cubicBezTo>
                <a:cubicBezTo>
                  <a:pt x="4585313" y="437701"/>
                  <a:pt x="4585313" y="460060"/>
                  <a:pt x="4585313" y="437701"/>
                </a:cubicBezTo>
                <a:lnTo>
                  <a:pt x="4585313" y="426519"/>
                </a:lnTo>
                <a:lnTo>
                  <a:pt x="4608411" y="415337"/>
                </a:lnTo>
                <a:lnTo>
                  <a:pt x="4617645" y="415337"/>
                </a:lnTo>
                <a:cubicBezTo>
                  <a:pt x="4631216" y="419188"/>
                  <a:pt x="4645643" y="419188"/>
                  <a:pt x="4659215" y="415337"/>
                </a:cubicBezTo>
                <a:lnTo>
                  <a:pt x="4659215" y="392978"/>
                </a:lnTo>
                <a:lnTo>
                  <a:pt x="4691546" y="357197"/>
                </a:lnTo>
                <a:cubicBezTo>
                  <a:pt x="4719262" y="357197"/>
                  <a:pt x="4719262" y="388502"/>
                  <a:pt x="4719262" y="357197"/>
                </a:cubicBezTo>
                <a:lnTo>
                  <a:pt x="4712809" y="340190"/>
                </a:lnTo>
                <a:lnTo>
                  <a:pt x="4737737" y="330365"/>
                </a:lnTo>
                <a:lnTo>
                  <a:pt x="4747292" y="325889"/>
                </a:lnTo>
                <a:lnTo>
                  <a:pt x="4770071" y="325889"/>
                </a:lnTo>
                <a:lnTo>
                  <a:pt x="4779901" y="321416"/>
                </a:lnTo>
                <a:lnTo>
                  <a:pt x="4839354" y="294347"/>
                </a:lnTo>
                <a:lnTo>
                  <a:pt x="4857252" y="286197"/>
                </a:lnTo>
                <a:cubicBezTo>
                  <a:pt x="4886696" y="267751"/>
                  <a:pt x="4917874" y="247625"/>
                  <a:pt x="4954824" y="236443"/>
                </a:cubicBezTo>
                <a:lnTo>
                  <a:pt x="4991776" y="191718"/>
                </a:lnTo>
                <a:lnTo>
                  <a:pt x="5042584" y="231972"/>
                </a:lnTo>
                <a:cubicBezTo>
                  <a:pt x="5070298" y="205137"/>
                  <a:pt x="5070298" y="205137"/>
                  <a:pt x="5070298" y="205137"/>
                </a:cubicBezTo>
                <a:cubicBezTo>
                  <a:pt x="5093393" y="205137"/>
                  <a:pt x="5130343" y="231972"/>
                  <a:pt x="5093393" y="205137"/>
                </a:cubicBezTo>
                <a:cubicBezTo>
                  <a:pt x="5056441" y="178303"/>
                  <a:pt x="5093393" y="178303"/>
                  <a:pt x="5093393" y="178303"/>
                </a:cubicBezTo>
                <a:cubicBezTo>
                  <a:pt x="5107250" y="178303"/>
                  <a:pt x="5122263" y="159295"/>
                  <a:pt x="5133809" y="144199"/>
                </a:cubicBezTo>
                <a:lnTo>
                  <a:pt x="5143504" y="132658"/>
                </a:lnTo>
                <a:lnTo>
                  <a:pt x="5149539" y="142594"/>
                </a:lnTo>
                <a:cubicBezTo>
                  <a:pt x="5151702" y="143642"/>
                  <a:pt x="5153436" y="141407"/>
                  <a:pt x="5153436" y="133580"/>
                </a:cubicBezTo>
                <a:cubicBezTo>
                  <a:pt x="5153436" y="125754"/>
                  <a:pt x="5151415" y="124634"/>
                  <a:pt x="5147953" y="127359"/>
                </a:cubicBezTo>
                <a:lnTo>
                  <a:pt x="5143504" y="132658"/>
                </a:lnTo>
                <a:lnTo>
                  <a:pt x="5143046" y="131900"/>
                </a:lnTo>
                <a:cubicBezTo>
                  <a:pt x="5139584" y="121278"/>
                  <a:pt x="5139584" y="106745"/>
                  <a:pt x="5153436" y="106745"/>
                </a:cubicBezTo>
                <a:cubicBezTo>
                  <a:pt x="5181152" y="106745"/>
                  <a:pt x="5181152" y="133580"/>
                  <a:pt x="5181152" y="106745"/>
                </a:cubicBezTo>
                <a:cubicBezTo>
                  <a:pt x="5181152" y="79911"/>
                  <a:pt x="5231960" y="84382"/>
                  <a:pt x="5181152" y="79911"/>
                </a:cubicBezTo>
                <a:close/>
                <a:moveTo>
                  <a:pt x="8534467" y="79908"/>
                </a:moveTo>
                <a:cubicBezTo>
                  <a:pt x="8548319" y="102267"/>
                  <a:pt x="8515992" y="169354"/>
                  <a:pt x="8511370" y="124631"/>
                </a:cubicBezTo>
                <a:cubicBezTo>
                  <a:pt x="8506751" y="79908"/>
                  <a:pt x="8534467" y="79908"/>
                  <a:pt x="8534467" y="79908"/>
                </a:cubicBezTo>
                <a:close/>
                <a:moveTo>
                  <a:pt x="7192535" y="58177"/>
                </a:moveTo>
                <a:cubicBezTo>
                  <a:pt x="7193833" y="59225"/>
                  <a:pt x="7197297" y="63138"/>
                  <a:pt x="7204226" y="70966"/>
                </a:cubicBezTo>
                <a:cubicBezTo>
                  <a:pt x="7231937" y="102272"/>
                  <a:pt x="7231937" y="102272"/>
                  <a:pt x="7231937" y="102272"/>
                </a:cubicBezTo>
                <a:lnTo>
                  <a:pt x="7231937" y="124634"/>
                </a:lnTo>
                <a:cubicBezTo>
                  <a:pt x="7204226" y="97801"/>
                  <a:pt x="7204226" y="124634"/>
                  <a:pt x="7204226" y="97801"/>
                </a:cubicBezTo>
                <a:cubicBezTo>
                  <a:pt x="7204226" y="84382"/>
                  <a:pt x="7197297" y="69849"/>
                  <a:pt x="7193836" y="62580"/>
                </a:cubicBezTo>
                <a:cubicBezTo>
                  <a:pt x="7192102" y="58944"/>
                  <a:pt x="7191236" y="57127"/>
                  <a:pt x="7192535" y="58177"/>
                </a:cubicBezTo>
                <a:close/>
                <a:moveTo>
                  <a:pt x="6779288" y="57547"/>
                </a:moveTo>
                <a:cubicBezTo>
                  <a:pt x="6811618" y="57547"/>
                  <a:pt x="6811618" y="57547"/>
                  <a:pt x="6811618" y="57547"/>
                </a:cubicBezTo>
                <a:lnTo>
                  <a:pt x="6814652" y="113345"/>
                </a:lnTo>
                <a:lnTo>
                  <a:pt x="6828941" y="108978"/>
                </a:lnTo>
                <a:cubicBezTo>
                  <a:pt x="6838179" y="111211"/>
                  <a:pt x="6846264" y="115687"/>
                  <a:pt x="6843954" y="115687"/>
                </a:cubicBezTo>
                <a:lnTo>
                  <a:pt x="6814780" y="115687"/>
                </a:lnTo>
                <a:lnTo>
                  <a:pt x="6816238" y="142519"/>
                </a:lnTo>
                <a:cubicBezTo>
                  <a:pt x="6779288" y="142519"/>
                  <a:pt x="6779288" y="151466"/>
                  <a:pt x="6779288" y="142519"/>
                </a:cubicBezTo>
                <a:cubicBezTo>
                  <a:pt x="6779288" y="133575"/>
                  <a:pt x="6779288" y="106740"/>
                  <a:pt x="6779288" y="106740"/>
                </a:cubicBezTo>
                <a:cubicBezTo>
                  <a:pt x="6756191" y="84382"/>
                  <a:pt x="6779288" y="57547"/>
                  <a:pt x="6779288" y="57547"/>
                </a:cubicBezTo>
                <a:close/>
                <a:moveTo>
                  <a:pt x="8922216" y="57470"/>
                </a:moveTo>
                <a:lnTo>
                  <a:pt x="8922455" y="57544"/>
                </a:lnTo>
                <a:cubicBezTo>
                  <a:pt x="8936312" y="57544"/>
                  <a:pt x="8950166" y="57544"/>
                  <a:pt x="8964023" y="70962"/>
                </a:cubicBezTo>
                <a:cubicBezTo>
                  <a:pt x="8950166" y="70962"/>
                  <a:pt x="8936307" y="124631"/>
                  <a:pt x="8945548" y="84377"/>
                </a:cubicBezTo>
                <a:close/>
                <a:moveTo>
                  <a:pt x="6972551" y="57445"/>
                </a:moveTo>
                <a:lnTo>
                  <a:pt x="6972609" y="57547"/>
                </a:lnTo>
                <a:lnTo>
                  <a:pt x="6968659" y="57547"/>
                </a:lnTo>
                <a:close/>
                <a:moveTo>
                  <a:pt x="8237704" y="57407"/>
                </a:moveTo>
                <a:cubicBezTo>
                  <a:pt x="8251559" y="65373"/>
                  <a:pt x="8265415" y="92208"/>
                  <a:pt x="8248097" y="88852"/>
                </a:cubicBezTo>
                <a:cubicBezTo>
                  <a:pt x="8225004" y="84382"/>
                  <a:pt x="8225004" y="57547"/>
                  <a:pt x="8225004" y="57547"/>
                </a:cubicBezTo>
                <a:cubicBezTo>
                  <a:pt x="8228466" y="54194"/>
                  <a:pt x="8233084" y="54751"/>
                  <a:pt x="8237704" y="57407"/>
                </a:cubicBezTo>
                <a:close/>
                <a:moveTo>
                  <a:pt x="6972452" y="57271"/>
                </a:moveTo>
                <a:lnTo>
                  <a:pt x="6974000" y="57407"/>
                </a:lnTo>
                <a:lnTo>
                  <a:pt x="6972551" y="57445"/>
                </a:lnTo>
                <a:close/>
                <a:moveTo>
                  <a:pt x="6969319" y="53179"/>
                </a:moveTo>
                <a:cubicBezTo>
                  <a:pt x="6969762" y="52935"/>
                  <a:pt x="6970430" y="53775"/>
                  <a:pt x="6971332" y="55311"/>
                </a:cubicBezTo>
                <a:lnTo>
                  <a:pt x="6972452" y="57271"/>
                </a:lnTo>
                <a:lnTo>
                  <a:pt x="6968750" y="56945"/>
                </a:lnTo>
                <a:close/>
                <a:moveTo>
                  <a:pt x="6939703" y="49597"/>
                </a:moveTo>
                <a:lnTo>
                  <a:pt x="6962885" y="56429"/>
                </a:lnTo>
                <a:lnTo>
                  <a:pt x="6968750" y="56945"/>
                </a:lnTo>
                <a:lnTo>
                  <a:pt x="6968659" y="57547"/>
                </a:lnTo>
                <a:cubicBezTo>
                  <a:pt x="6945567" y="57547"/>
                  <a:pt x="6968659" y="106740"/>
                  <a:pt x="6945567" y="57547"/>
                </a:cubicBezTo>
                <a:close/>
                <a:moveTo>
                  <a:pt x="6571435" y="48598"/>
                </a:moveTo>
                <a:cubicBezTo>
                  <a:pt x="6566817" y="75433"/>
                  <a:pt x="6594531" y="75433"/>
                  <a:pt x="6594531" y="75433"/>
                </a:cubicBezTo>
                <a:cubicBezTo>
                  <a:pt x="6594531" y="75433"/>
                  <a:pt x="6571435" y="75433"/>
                  <a:pt x="6571435" y="75433"/>
                </a:cubicBezTo>
                <a:cubicBezTo>
                  <a:pt x="6569130" y="70959"/>
                  <a:pt x="6570282" y="57544"/>
                  <a:pt x="6571435" y="48598"/>
                </a:cubicBezTo>
                <a:close/>
                <a:moveTo>
                  <a:pt x="6279148" y="39798"/>
                </a:moveTo>
                <a:cubicBezTo>
                  <a:pt x="6279870" y="39658"/>
                  <a:pt x="6280447" y="40776"/>
                  <a:pt x="6280447" y="44132"/>
                </a:cubicBezTo>
                <a:lnTo>
                  <a:pt x="6280447" y="48603"/>
                </a:lnTo>
                <a:cubicBezTo>
                  <a:pt x="6275829" y="50840"/>
                  <a:pt x="6275829" y="46365"/>
                  <a:pt x="6276985" y="43014"/>
                </a:cubicBezTo>
                <a:cubicBezTo>
                  <a:pt x="6277561" y="41336"/>
                  <a:pt x="6278427" y="39938"/>
                  <a:pt x="6279148" y="39798"/>
                </a:cubicBezTo>
                <a:close/>
                <a:moveTo>
                  <a:pt x="7705018" y="37005"/>
                </a:moveTo>
                <a:cubicBezTo>
                  <a:pt x="7708265" y="40779"/>
                  <a:pt x="7713460" y="70966"/>
                  <a:pt x="7703070" y="70966"/>
                </a:cubicBezTo>
                <a:cubicBezTo>
                  <a:pt x="7703070" y="70966"/>
                  <a:pt x="7703070" y="70966"/>
                  <a:pt x="7703070" y="44132"/>
                </a:cubicBezTo>
                <a:cubicBezTo>
                  <a:pt x="7703070" y="37423"/>
                  <a:pt x="7703936" y="35745"/>
                  <a:pt x="7705018" y="37005"/>
                </a:cubicBezTo>
                <a:close/>
                <a:moveTo>
                  <a:pt x="8880595" y="33435"/>
                </a:moveTo>
                <a:cubicBezTo>
                  <a:pt x="8886080" y="32805"/>
                  <a:pt x="8895896" y="34903"/>
                  <a:pt x="8906286" y="39096"/>
                </a:cubicBezTo>
                <a:lnTo>
                  <a:pt x="8922216" y="57470"/>
                </a:lnTo>
                <a:lnTo>
                  <a:pt x="8880882" y="44129"/>
                </a:lnTo>
                <a:cubicBezTo>
                  <a:pt x="8873954" y="37418"/>
                  <a:pt x="8875110" y="34063"/>
                  <a:pt x="8880595" y="33435"/>
                </a:cubicBezTo>
                <a:close/>
                <a:moveTo>
                  <a:pt x="7000993" y="30712"/>
                </a:moveTo>
                <a:lnTo>
                  <a:pt x="7024086" y="30712"/>
                </a:lnTo>
                <a:cubicBezTo>
                  <a:pt x="7024086" y="30712"/>
                  <a:pt x="7040253" y="38539"/>
                  <a:pt x="7058730" y="44129"/>
                </a:cubicBezTo>
                <a:lnTo>
                  <a:pt x="7074890" y="44129"/>
                </a:lnTo>
                <a:lnTo>
                  <a:pt x="7046605" y="48040"/>
                </a:lnTo>
                <a:cubicBezTo>
                  <a:pt x="7039099" y="51953"/>
                  <a:pt x="7031019" y="59780"/>
                  <a:pt x="7014850" y="75437"/>
                </a:cubicBezTo>
                <a:cubicBezTo>
                  <a:pt x="6998685" y="91090"/>
                  <a:pt x="6987134" y="81026"/>
                  <a:pt x="6979629" y="69844"/>
                </a:cubicBezTo>
                <a:lnTo>
                  <a:pt x="6972609" y="57547"/>
                </a:lnTo>
                <a:lnTo>
                  <a:pt x="6977898" y="57547"/>
                </a:lnTo>
                <a:cubicBezTo>
                  <a:pt x="6977898" y="57547"/>
                  <a:pt x="6977898" y="57547"/>
                  <a:pt x="7000993" y="30712"/>
                </a:cubicBezTo>
                <a:close/>
                <a:moveTo>
                  <a:pt x="5983687" y="23448"/>
                </a:moveTo>
                <a:lnTo>
                  <a:pt x="5982207" y="28460"/>
                </a:lnTo>
                <a:lnTo>
                  <a:pt x="5987759" y="25421"/>
                </a:lnTo>
                <a:close/>
                <a:moveTo>
                  <a:pt x="6308163" y="21768"/>
                </a:moveTo>
                <a:lnTo>
                  <a:pt x="6316875" y="24066"/>
                </a:lnTo>
                <a:lnTo>
                  <a:pt x="6308163" y="25124"/>
                </a:lnTo>
                <a:cubicBezTo>
                  <a:pt x="6298924" y="24006"/>
                  <a:pt x="6294306" y="21768"/>
                  <a:pt x="6308163" y="21768"/>
                </a:cubicBezTo>
                <a:close/>
                <a:moveTo>
                  <a:pt x="7121088" y="17295"/>
                </a:moveTo>
                <a:lnTo>
                  <a:pt x="7171892" y="17295"/>
                </a:lnTo>
                <a:cubicBezTo>
                  <a:pt x="7146489" y="10149"/>
                  <a:pt x="7119408" y="21386"/>
                  <a:pt x="7107231" y="44129"/>
                </a:cubicBezTo>
                <a:lnTo>
                  <a:pt x="7130324" y="44129"/>
                </a:lnTo>
                <a:cubicBezTo>
                  <a:pt x="7118778" y="44129"/>
                  <a:pt x="7102613" y="50836"/>
                  <a:pt x="7091062" y="54191"/>
                </a:cubicBezTo>
                <a:lnTo>
                  <a:pt x="7079515" y="44129"/>
                </a:lnTo>
                <a:cubicBezTo>
                  <a:pt x="7093375" y="17295"/>
                  <a:pt x="7102613" y="17295"/>
                  <a:pt x="7121088" y="17295"/>
                </a:cubicBezTo>
                <a:close/>
                <a:moveTo>
                  <a:pt x="4465226" y="17295"/>
                </a:moveTo>
                <a:lnTo>
                  <a:pt x="4492937" y="17295"/>
                </a:lnTo>
                <a:cubicBezTo>
                  <a:pt x="4465226" y="44129"/>
                  <a:pt x="4465226" y="17295"/>
                  <a:pt x="4465226" y="17295"/>
                </a:cubicBezTo>
                <a:close/>
                <a:moveTo>
                  <a:pt x="6552024" y="13454"/>
                </a:moveTo>
                <a:lnTo>
                  <a:pt x="6561603" y="14987"/>
                </a:lnTo>
                <a:lnTo>
                  <a:pt x="6561477" y="18277"/>
                </a:lnTo>
                <a:lnTo>
                  <a:pt x="6549501" y="16182"/>
                </a:lnTo>
                <a:close/>
                <a:moveTo>
                  <a:pt x="6906092" y="11209"/>
                </a:moveTo>
                <a:lnTo>
                  <a:pt x="6913812" y="14499"/>
                </a:lnTo>
                <a:lnTo>
                  <a:pt x="6939703" y="49597"/>
                </a:lnTo>
                <a:lnTo>
                  <a:pt x="6936325" y="48603"/>
                </a:lnTo>
                <a:cubicBezTo>
                  <a:pt x="6936325" y="48603"/>
                  <a:pt x="6930553" y="43009"/>
                  <a:pt x="6923625" y="35183"/>
                </a:cubicBezTo>
                <a:close/>
                <a:moveTo>
                  <a:pt x="6403798" y="7166"/>
                </a:moveTo>
                <a:lnTo>
                  <a:pt x="6406742" y="14357"/>
                </a:lnTo>
                <a:lnTo>
                  <a:pt x="6402704" y="10447"/>
                </a:lnTo>
                <a:close/>
                <a:moveTo>
                  <a:pt x="7364949" y="7093"/>
                </a:moveTo>
                <a:cubicBezTo>
                  <a:pt x="7369352" y="8351"/>
                  <a:pt x="7370506" y="12824"/>
                  <a:pt x="7365886" y="21768"/>
                </a:cubicBezTo>
                <a:cubicBezTo>
                  <a:pt x="7356652" y="39659"/>
                  <a:pt x="7340483" y="48603"/>
                  <a:pt x="7326626" y="53074"/>
                </a:cubicBezTo>
                <a:lnTo>
                  <a:pt x="7304397" y="56989"/>
                </a:lnTo>
                <a:lnTo>
                  <a:pt x="7301220" y="57547"/>
                </a:lnTo>
                <a:cubicBezTo>
                  <a:pt x="7282106" y="65774"/>
                  <a:pt x="7260288" y="65774"/>
                  <a:pt x="7241178" y="57547"/>
                </a:cubicBezTo>
                <a:cubicBezTo>
                  <a:pt x="7245794" y="35183"/>
                  <a:pt x="7305838" y="48603"/>
                  <a:pt x="7305838" y="48603"/>
                </a:cubicBezTo>
                <a:cubicBezTo>
                  <a:pt x="7308149" y="35183"/>
                  <a:pt x="7327780" y="19530"/>
                  <a:pt x="7344521" y="11706"/>
                </a:cubicBezTo>
                <a:cubicBezTo>
                  <a:pt x="7352896" y="7793"/>
                  <a:pt x="7360546" y="5835"/>
                  <a:pt x="7364949" y="7093"/>
                </a:cubicBezTo>
                <a:close/>
                <a:moveTo>
                  <a:pt x="8778164" y="5442"/>
                </a:moveTo>
                <a:lnTo>
                  <a:pt x="8777537" y="13939"/>
                </a:lnTo>
                <a:cubicBezTo>
                  <a:pt x="8777247" y="17853"/>
                  <a:pt x="8777102" y="19810"/>
                  <a:pt x="8777319" y="16875"/>
                </a:cubicBezTo>
                <a:close/>
                <a:moveTo>
                  <a:pt x="8616188" y="0"/>
                </a:moveTo>
                <a:lnTo>
                  <a:pt x="8618832" y="0"/>
                </a:lnTo>
                <a:lnTo>
                  <a:pt x="8615298" y="5275"/>
                </a:lnTo>
                <a:cubicBezTo>
                  <a:pt x="8602308" y="23723"/>
                  <a:pt x="8573730" y="59781"/>
                  <a:pt x="8552947" y="53074"/>
                </a:cubicBezTo>
                <a:close/>
                <a:moveTo>
                  <a:pt x="7462631" y="0"/>
                </a:moveTo>
                <a:lnTo>
                  <a:pt x="7513418" y="0"/>
                </a:lnTo>
                <a:lnTo>
                  <a:pt x="7509075" y="3878"/>
                </a:lnTo>
                <a:cubicBezTo>
                  <a:pt x="7492909" y="15059"/>
                  <a:pt x="7476744" y="21768"/>
                  <a:pt x="7476744" y="21768"/>
                </a:cubicBezTo>
                <a:cubicBezTo>
                  <a:pt x="7476744" y="21768"/>
                  <a:pt x="7412076" y="57547"/>
                  <a:pt x="7439792" y="21768"/>
                </a:cubicBezTo>
                <a:close/>
                <a:moveTo>
                  <a:pt x="7196923" y="0"/>
                </a:moveTo>
                <a:lnTo>
                  <a:pt x="7212271" y="0"/>
                </a:lnTo>
                <a:lnTo>
                  <a:pt x="7207690" y="9470"/>
                </a:lnTo>
                <a:cubicBezTo>
                  <a:pt x="7203072" y="19533"/>
                  <a:pt x="7199608" y="26242"/>
                  <a:pt x="7199608" y="12824"/>
                </a:cubicBezTo>
                <a:close/>
                <a:moveTo>
                  <a:pt x="6989555" y="0"/>
                </a:moveTo>
                <a:lnTo>
                  <a:pt x="6999771" y="0"/>
                </a:lnTo>
                <a:lnTo>
                  <a:pt x="7000996" y="3875"/>
                </a:lnTo>
                <a:cubicBezTo>
                  <a:pt x="7000996" y="19528"/>
                  <a:pt x="6992911" y="12819"/>
                  <a:pt x="6988872" y="1637"/>
                </a:cubicBezTo>
                <a:close/>
                <a:moveTo>
                  <a:pt x="6880952" y="0"/>
                </a:moveTo>
                <a:lnTo>
                  <a:pt x="6901658" y="0"/>
                </a:lnTo>
                <a:lnTo>
                  <a:pt x="6900749" y="383"/>
                </a:lnTo>
                <a:cubicBezTo>
                  <a:pt x="6900533" y="1640"/>
                  <a:pt x="6901687" y="3876"/>
                  <a:pt x="6903996" y="8348"/>
                </a:cubicBezTo>
                <a:lnTo>
                  <a:pt x="6906092" y="11209"/>
                </a:lnTo>
                <a:lnTo>
                  <a:pt x="6899376" y="8348"/>
                </a:lnTo>
                <a:cubicBezTo>
                  <a:pt x="6890140" y="8348"/>
                  <a:pt x="6820856" y="35183"/>
                  <a:pt x="6862424" y="8348"/>
                </a:cubicBezTo>
                <a:close/>
                <a:moveTo>
                  <a:pt x="6562180" y="0"/>
                </a:moveTo>
                <a:lnTo>
                  <a:pt x="6579046" y="0"/>
                </a:lnTo>
                <a:lnTo>
                  <a:pt x="6581904" y="9122"/>
                </a:lnTo>
                <a:cubicBezTo>
                  <a:pt x="6591646" y="25683"/>
                  <a:pt x="6607234" y="34069"/>
                  <a:pt x="6576058" y="17297"/>
                </a:cubicBezTo>
                <a:lnTo>
                  <a:pt x="6561603" y="14987"/>
                </a:lnTo>
                <a:close/>
                <a:moveTo>
                  <a:pt x="6390918" y="0"/>
                </a:moveTo>
                <a:lnTo>
                  <a:pt x="6408979" y="0"/>
                </a:lnTo>
                <a:lnTo>
                  <a:pt x="6404924" y="3791"/>
                </a:lnTo>
                <a:lnTo>
                  <a:pt x="6403798" y="7166"/>
                </a:lnTo>
                <a:lnTo>
                  <a:pt x="6403425" y="6254"/>
                </a:lnTo>
                <a:close/>
                <a:moveTo>
                  <a:pt x="6335874" y="0"/>
                </a:moveTo>
                <a:lnTo>
                  <a:pt x="6342909" y="0"/>
                </a:lnTo>
                <a:lnTo>
                  <a:pt x="6345617" y="3671"/>
                </a:lnTo>
                <a:cubicBezTo>
                  <a:pt x="6348864" y="8073"/>
                  <a:pt x="6353194" y="13942"/>
                  <a:pt x="6358967" y="21768"/>
                </a:cubicBezTo>
                <a:cubicBezTo>
                  <a:pt x="6370518" y="37421"/>
                  <a:pt x="6364744" y="37421"/>
                  <a:pt x="6352620" y="33507"/>
                </a:cubicBezTo>
                <a:lnTo>
                  <a:pt x="6316875" y="24066"/>
                </a:lnTo>
                <a:lnTo>
                  <a:pt x="6335874" y="21768"/>
                </a:lnTo>
                <a:close/>
                <a:moveTo>
                  <a:pt x="6229183" y="0"/>
                </a:moveTo>
                <a:lnTo>
                  <a:pt x="6256091" y="0"/>
                </a:lnTo>
                <a:lnTo>
                  <a:pt x="6243497" y="3880"/>
                </a:lnTo>
                <a:cubicBezTo>
                  <a:pt x="6237723" y="3880"/>
                  <a:pt x="6233392" y="2482"/>
                  <a:pt x="6230144" y="735"/>
                </a:cubicBezTo>
                <a:close/>
                <a:moveTo>
                  <a:pt x="6190861" y="0"/>
                </a:moveTo>
                <a:lnTo>
                  <a:pt x="6220549" y="0"/>
                </a:lnTo>
                <a:lnTo>
                  <a:pt x="6220400" y="3880"/>
                </a:lnTo>
                <a:cubicBezTo>
                  <a:pt x="6192689" y="3880"/>
                  <a:pt x="6192689" y="3880"/>
                  <a:pt x="6192689" y="3880"/>
                </a:cubicBezTo>
                <a:close/>
                <a:moveTo>
                  <a:pt x="0" y="0"/>
                </a:moveTo>
                <a:lnTo>
                  <a:pt x="4424358" y="0"/>
                </a:lnTo>
                <a:lnTo>
                  <a:pt x="4411529" y="13942"/>
                </a:lnTo>
                <a:cubicBezTo>
                  <a:pt x="4398250" y="21768"/>
                  <a:pt x="4382083" y="21768"/>
                  <a:pt x="4368226" y="21768"/>
                </a:cubicBezTo>
                <a:cubicBezTo>
                  <a:pt x="4331274" y="21768"/>
                  <a:pt x="4322038" y="-591"/>
                  <a:pt x="4331274" y="21768"/>
                </a:cubicBezTo>
                <a:cubicBezTo>
                  <a:pt x="4340511" y="44132"/>
                  <a:pt x="4312800" y="66493"/>
                  <a:pt x="4285084" y="66493"/>
                </a:cubicBezTo>
                <a:cubicBezTo>
                  <a:pt x="4266609" y="97801"/>
                  <a:pt x="4243516" y="97801"/>
                  <a:pt x="4243516" y="97801"/>
                </a:cubicBezTo>
                <a:cubicBezTo>
                  <a:pt x="4225041" y="84382"/>
                  <a:pt x="4174232" y="88857"/>
                  <a:pt x="4174232" y="124634"/>
                </a:cubicBezTo>
                <a:lnTo>
                  <a:pt x="4164996" y="124634"/>
                </a:lnTo>
                <a:cubicBezTo>
                  <a:pt x="4141899" y="124634"/>
                  <a:pt x="4146517" y="129104"/>
                  <a:pt x="4197325" y="138051"/>
                </a:cubicBezTo>
                <a:lnTo>
                  <a:pt x="4174232" y="124634"/>
                </a:lnTo>
                <a:lnTo>
                  <a:pt x="4188089" y="124634"/>
                </a:lnTo>
                <a:cubicBezTo>
                  <a:pt x="4188089" y="124634"/>
                  <a:pt x="4211182" y="124634"/>
                  <a:pt x="4211182" y="124634"/>
                </a:cubicBezTo>
                <a:cubicBezTo>
                  <a:pt x="4229659" y="129104"/>
                  <a:pt x="4271232" y="97801"/>
                  <a:pt x="4271232" y="97801"/>
                </a:cubicBezTo>
                <a:lnTo>
                  <a:pt x="4303351" y="84048"/>
                </a:lnTo>
                <a:lnTo>
                  <a:pt x="4303563" y="83819"/>
                </a:lnTo>
                <a:lnTo>
                  <a:pt x="4303761" y="83874"/>
                </a:lnTo>
                <a:lnTo>
                  <a:pt x="4326079" y="74322"/>
                </a:lnTo>
                <a:lnTo>
                  <a:pt x="4353450" y="71544"/>
                </a:lnTo>
                <a:lnTo>
                  <a:pt x="4356680" y="64255"/>
                </a:lnTo>
                <a:cubicBezTo>
                  <a:pt x="4360146" y="55311"/>
                  <a:pt x="4363608" y="44129"/>
                  <a:pt x="4363608" y="35183"/>
                </a:cubicBezTo>
                <a:lnTo>
                  <a:pt x="4405176" y="35183"/>
                </a:lnTo>
                <a:cubicBezTo>
                  <a:pt x="4405176" y="35183"/>
                  <a:pt x="4389011" y="35183"/>
                  <a:pt x="4373998" y="40772"/>
                </a:cubicBezTo>
                <a:lnTo>
                  <a:pt x="4355029" y="71394"/>
                </a:lnTo>
                <a:lnTo>
                  <a:pt x="4377465" y="97801"/>
                </a:lnTo>
                <a:cubicBezTo>
                  <a:pt x="4402178" y="85828"/>
                  <a:pt x="4431270" y="85828"/>
                  <a:pt x="4455985" y="97801"/>
                </a:cubicBezTo>
                <a:cubicBezTo>
                  <a:pt x="4455985" y="66493"/>
                  <a:pt x="4437510" y="48603"/>
                  <a:pt x="4455985" y="66493"/>
                </a:cubicBezTo>
                <a:cubicBezTo>
                  <a:pt x="4474459" y="84382"/>
                  <a:pt x="4497552" y="35188"/>
                  <a:pt x="4520650" y="35188"/>
                </a:cubicBezTo>
                <a:cubicBezTo>
                  <a:pt x="4543743" y="35188"/>
                  <a:pt x="4511412" y="57547"/>
                  <a:pt x="4543743" y="35188"/>
                </a:cubicBezTo>
                <a:cubicBezTo>
                  <a:pt x="4559910" y="24006"/>
                  <a:pt x="4588778" y="16179"/>
                  <a:pt x="4611873" y="6117"/>
                </a:cubicBezTo>
                <a:lnTo>
                  <a:pt x="4621676" y="0"/>
                </a:lnTo>
                <a:lnTo>
                  <a:pt x="5288543" y="0"/>
                </a:lnTo>
                <a:lnTo>
                  <a:pt x="5287893" y="2274"/>
                </a:lnTo>
                <a:cubicBezTo>
                  <a:pt x="5287387" y="5838"/>
                  <a:pt x="5287387" y="8353"/>
                  <a:pt x="5287387" y="8353"/>
                </a:cubicBezTo>
                <a:cubicBezTo>
                  <a:pt x="5264292" y="17297"/>
                  <a:pt x="5264292" y="48603"/>
                  <a:pt x="5264292" y="48603"/>
                </a:cubicBezTo>
                <a:cubicBezTo>
                  <a:pt x="5287387" y="48603"/>
                  <a:pt x="5287387" y="48603"/>
                  <a:pt x="5287387" y="48603"/>
                </a:cubicBezTo>
                <a:lnTo>
                  <a:pt x="5347430" y="48603"/>
                </a:lnTo>
                <a:cubicBezTo>
                  <a:pt x="5347430" y="26244"/>
                  <a:pt x="5370527" y="26244"/>
                  <a:pt x="5370527" y="26244"/>
                </a:cubicBezTo>
                <a:cubicBezTo>
                  <a:pt x="5370527" y="18416"/>
                  <a:pt x="5369084" y="12546"/>
                  <a:pt x="5367279" y="8143"/>
                </a:cubicBezTo>
                <a:lnTo>
                  <a:pt x="5362537" y="0"/>
                </a:lnTo>
                <a:lnTo>
                  <a:pt x="6119407" y="0"/>
                </a:lnTo>
                <a:lnTo>
                  <a:pt x="6123983" y="13383"/>
                </a:lnTo>
                <a:cubicBezTo>
                  <a:pt x="6129179" y="27359"/>
                  <a:pt x="6132643" y="39659"/>
                  <a:pt x="6118787" y="39659"/>
                </a:cubicBezTo>
                <a:cubicBezTo>
                  <a:pt x="6091071" y="39659"/>
                  <a:pt x="6109548" y="93325"/>
                  <a:pt x="6091071" y="62017"/>
                </a:cubicBezTo>
                <a:cubicBezTo>
                  <a:pt x="6072596" y="30712"/>
                  <a:pt x="6044885" y="62017"/>
                  <a:pt x="6044885" y="62017"/>
                </a:cubicBezTo>
                <a:lnTo>
                  <a:pt x="6029221" y="35188"/>
                </a:lnTo>
                <a:lnTo>
                  <a:pt x="6007936" y="35188"/>
                </a:lnTo>
                <a:lnTo>
                  <a:pt x="5995914" y="29370"/>
                </a:lnTo>
                <a:lnTo>
                  <a:pt x="5982400" y="40105"/>
                </a:lnTo>
                <a:lnTo>
                  <a:pt x="5986820" y="50100"/>
                </a:lnTo>
                <a:lnTo>
                  <a:pt x="5990033" y="49718"/>
                </a:lnTo>
                <a:cubicBezTo>
                  <a:pt x="6002157" y="50836"/>
                  <a:pt x="6010241" y="53074"/>
                  <a:pt x="5994072" y="53074"/>
                </a:cubicBezTo>
                <a:lnTo>
                  <a:pt x="5988136" y="53074"/>
                </a:lnTo>
                <a:lnTo>
                  <a:pt x="5992343" y="62580"/>
                </a:lnTo>
                <a:cubicBezTo>
                  <a:pt x="5996387" y="66493"/>
                  <a:pt x="5996387" y="66493"/>
                  <a:pt x="5980220" y="66493"/>
                </a:cubicBezTo>
                <a:lnTo>
                  <a:pt x="5957617" y="59792"/>
                </a:lnTo>
                <a:lnTo>
                  <a:pt x="5947715" y="67659"/>
                </a:lnTo>
                <a:lnTo>
                  <a:pt x="5942691" y="101714"/>
                </a:lnTo>
                <a:lnTo>
                  <a:pt x="5947258" y="117935"/>
                </a:lnTo>
                <a:lnTo>
                  <a:pt x="5931722" y="130224"/>
                </a:lnTo>
                <a:lnTo>
                  <a:pt x="5916491" y="158483"/>
                </a:lnTo>
                <a:lnTo>
                  <a:pt x="5914980" y="163205"/>
                </a:lnTo>
                <a:lnTo>
                  <a:pt x="5914574" y="163560"/>
                </a:lnTo>
                <a:lnTo>
                  <a:pt x="5910936" y="173830"/>
                </a:lnTo>
                <a:cubicBezTo>
                  <a:pt x="5910936" y="187247"/>
                  <a:pt x="5910936" y="223028"/>
                  <a:pt x="5910936" y="223028"/>
                </a:cubicBezTo>
                <a:lnTo>
                  <a:pt x="5910936" y="225710"/>
                </a:lnTo>
                <a:lnTo>
                  <a:pt x="5883225" y="249860"/>
                </a:lnTo>
                <a:cubicBezTo>
                  <a:pt x="5883225" y="249860"/>
                  <a:pt x="5883225" y="249860"/>
                  <a:pt x="5910936" y="249860"/>
                </a:cubicBezTo>
                <a:cubicBezTo>
                  <a:pt x="5910936" y="249860"/>
                  <a:pt x="5910936" y="249860"/>
                  <a:pt x="5910936" y="246505"/>
                </a:cubicBezTo>
                <a:lnTo>
                  <a:pt x="5910936" y="225710"/>
                </a:lnTo>
                <a:lnTo>
                  <a:pt x="5917870" y="219670"/>
                </a:lnTo>
                <a:cubicBezTo>
                  <a:pt x="5929416" y="206253"/>
                  <a:pt x="5938650" y="196189"/>
                  <a:pt x="5938650" y="209608"/>
                </a:cubicBezTo>
                <a:cubicBezTo>
                  <a:pt x="5938650" y="236443"/>
                  <a:pt x="5901700" y="223028"/>
                  <a:pt x="5938650" y="236443"/>
                </a:cubicBezTo>
                <a:cubicBezTo>
                  <a:pt x="5975602" y="249860"/>
                  <a:pt x="5984838" y="178303"/>
                  <a:pt x="6031029" y="205137"/>
                </a:cubicBezTo>
                <a:cubicBezTo>
                  <a:pt x="6019608" y="213558"/>
                  <a:pt x="6010164" y="224228"/>
                  <a:pt x="6003313" y="236443"/>
                </a:cubicBezTo>
                <a:cubicBezTo>
                  <a:pt x="6052782" y="199520"/>
                  <a:pt x="6105307" y="166614"/>
                  <a:pt x="6160355" y="138051"/>
                </a:cubicBezTo>
                <a:cubicBezTo>
                  <a:pt x="6174214" y="138051"/>
                  <a:pt x="6206545" y="138051"/>
                  <a:pt x="6206545" y="138051"/>
                </a:cubicBezTo>
                <a:cubicBezTo>
                  <a:pt x="6238879" y="146995"/>
                  <a:pt x="6322017" y="129104"/>
                  <a:pt x="6298924" y="111216"/>
                </a:cubicBezTo>
                <a:cubicBezTo>
                  <a:pt x="6275829" y="93325"/>
                  <a:pt x="6266590" y="39659"/>
                  <a:pt x="6298924" y="70966"/>
                </a:cubicBezTo>
                <a:cubicBezTo>
                  <a:pt x="6331256" y="102272"/>
                  <a:pt x="6335874" y="124634"/>
                  <a:pt x="6331256" y="102272"/>
                </a:cubicBezTo>
                <a:cubicBezTo>
                  <a:pt x="6326638" y="79911"/>
                  <a:pt x="6298924" y="48603"/>
                  <a:pt x="6298924" y="48603"/>
                </a:cubicBezTo>
                <a:cubicBezTo>
                  <a:pt x="6312781" y="75437"/>
                  <a:pt x="6322017" y="48603"/>
                  <a:pt x="6349731" y="48603"/>
                </a:cubicBezTo>
                <a:cubicBezTo>
                  <a:pt x="6377442" y="48603"/>
                  <a:pt x="6377442" y="35188"/>
                  <a:pt x="6377442" y="48603"/>
                </a:cubicBezTo>
                <a:lnTo>
                  <a:pt x="6377442" y="40219"/>
                </a:lnTo>
                <a:cubicBezTo>
                  <a:pt x="6377442" y="31832"/>
                  <a:pt x="6377442" y="21768"/>
                  <a:pt x="6377442" y="21768"/>
                </a:cubicBezTo>
                <a:lnTo>
                  <a:pt x="6386683" y="21768"/>
                </a:lnTo>
                <a:lnTo>
                  <a:pt x="6409775" y="21768"/>
                </a:lnTo>
                <a:lnTo>
                  <a:pt x="6406742" y="14357"/>
                </a:lnTo>
                <a:lnTo>
                  <a:pt x="6410932" y="18415"/>
                </a:lnTo>
                <a:lnTo>
                  <a:pt x="6419118" y="20826"/>
                </a:lnTo>
                <a:lnTo>
                  <a:pt x="6419048" y="21469"/>
                </a:lnTo>
                <a:lnTo>
                  <a:pt x="6414398" y="21768"/>
                </a:lnTo>
                <a:lnTo>
                  <a:pt x="6419016" y="21768"/>
                </a:lnTo>
                <a:lnTo>
                  <a:pt x="6419048" y="21469"/>
                </a:lnTo>
                <a:lnTo>
                  <a:pt x="6420892" y="21350"/>
                </a:lnTo>
                <a:lnTo>
                  <a:pt x="6419118" y="20826"/>
                </a:lnTo>
                <a:lnTo>
                  <a:pt x="6421381" y="0"/>
                </a:lnTo>
                <a:lnTo>
                  <a:pt x="6446189" y="0"/>
                </a:lnTo>
                <a:lnTo>
                  <a:pt x="6448874" y="6275"/>
                </a:lnTo>
                <a:cubicBezTo>
                  <a:pt x="6453053" y="10321"/>
                  <a:pt x="6458827" y="12824"/>
                  <a:pt x="6465202" y="12824"/>
                </a:cubicBezTo>
                <a:cubicBezTo>
                  <a:pt x="6465202" y="12824"/>
                  <a:pt x="6458274" y="7234"/>
                  <a:pt x="6454811" y="1085"/>
                </a:cubicBezTo>
                <a:lnTo>
                  <a:pt x="6454654" y="0"/>
                </a:lnTo>
                <a:lnTo>
                  <a:pt x="6478201" y="0"/>
                </a:lnTo>
                <a:lnTo>
                  <a:pt x="6479059" y="7793"/>
                </a:lnTo>
                <a:cubicBezTo>
                  <a:pt x="6479059" y="18415"/>
                  <a:pt x="6479059" y="26242"/>
                  <a:pt x="6492916" y="12824"/>
                </a:cubicBezTo>
                <a:lnTo>
                  <a:pt x="6498595" y="0"/>
                </a:lnTo>
                <a:lnTo>
                  <a:pt x="6504170" y="0"/>
                </a:lnTo>
                <a:lnTo>
                  <a:pt x="6510794" y="8247"/>
                </a:lnTo>
                <a:lnTo>
                  <a:pt x="6509080" y="11149"/>
                </a:lnTo>
                <a:cubicBezTo>
                  <a:pt x="6511393" y="17297"/>
                  <a:pt x="6516011" y="24006"/>
                  <a:pt x="6516011" y="26244"/>
                </a:cubicBezTo>
                <a:cubicBezTo>
                  <a:pt x="6516011" y="28477"/>
                  <a:pt x="6516011" y="20650"/>
                  <a:pt x="6513126" y="11149"/>
                </a:cubicBezTo>
                <a:lnTo>
                  <a:pt x="6510794" y="8247"/>
                </a:lnTo>
                <a:lnTo>
                  <a:pt x="6515663" y="0"/>
                </a:lnTo>
                <a:lnTo>
                  <a:pt x="6517544" y="0"/>
                </a:lnTo>
                <a:lnTo>
                  <a:pt x="6532320" y="5698"/>
                </a:lnTo>
                <a:cubicBezTo>
                  <a:pt x="6538238" y="9192"/>
                  <a:pt x="6544300" y="13384"/>
                  <a:pt x="6549496" y="16179"/>
                </a:cubicBezTo>
                <a:lnTo>
                  <a:pt x="6549501" y="16182"/>
                </a:lnTo>
                <a:lnTo>
                  <a:pt x="6539681" y="26801"/>
                </a:lnTo>
                <a:cubicBezTo>
                  <a:pt x="6534486" y="38541"/>
                  <a:pt x="6534486" y="53076"/>
                  <a:pt x="6534486" y="53076"/>
                </a:cubicBezTo>
                <a:cubicBezTo>
                  <a:pt x="6534486" y="75437"/>
                  <a:pt x="6534486" y="75437"/>
                  <a:pt x="6534486" y="75437"/>
                </a:cubicBezTo>
                <a:cubicBezTo>
                  <a:pt x="6506775" y="48603"/>
                  <a:pt x="6506775" y="48603"/>
                  <a:pt x="6506775" y="48603"/>
                </a:cubicBezTo>
                <a:cubicBezTo>
                  <a:pt x="6501910" y="52209"/>
                  <a:pt x="6497350" y="56183"/>
                  <a:pt x="6493133" y="60489"/>
                </a:cubicBezTo>
                <a:cubicBezTo>
                  <a:pt x="6449272" y="105316"/>
                  <a:pt x="6451242" y="176082"/>
                  <a:pt x="6497534" y="218553"/>
                </a:cubicBezTo>
                <a:cubicBezTo>
                  <a:pt x="6502157" y="182774"/>
                  <a:pt x="6539106" y="182774"/>
                  <a:pt x="6539106" y="182774"/>
                </a:cubicBezTo>
                <a:cubicBezTo>
                  <a:pt x="6521037" y="199626"/>
                  <a:pt x="6504071" y="217548"/>
                  <a:pt x="6488300" y="236443"/>
                </a:cubicBezTo>
                <a:lnTo>
                  <a:pt x="6468548" y="238295"/>
                </a:lnTo>
                <a:lnTo>
                  <a:pt x="6465202" y="236443"/>
                </a:lnTo>
                <a:cubicBezTo>
                  <a:pt x="6444420" y="240911"/>
                  <a:pt x="6444420" y="240911"/>
                  <a:pt x="6452500" y="239799"/>
                </a:cubicBezTo>
                <a:lnTo>
                  <a:pt x="6468548" y="238295"/>
                </a:lnTo>
                <a:lnTo>
                  <a:pt x="6501580" y="256569"/>
                </a:lnTo>
                <a:cubicBezTo>
                  <a:pt x="6506775" y="267746"/>
                  <a:pt x="6506775" y="276690"/>
                  <a:pt x="6506775" y="263276"/>
                </a:cubicBezTo>
                <a:lnTo>
                  <a:pt x="6506775" y="253774"/>
                </a:lnTo>
                <a:lnTo>
                  <a:pt x="6506775" y="250418"/>
                </a:lnTo>
                <a:lnTo>
                  <a:pt x="6506775" y="239799"/>
                </a:lnTo>
                <a:cubicBezTo>
                  <a:pt x="6506775" y="236443"/>
                  <a:pt x="6506775" y="236443"/>
                  <a:pt x="6506775" y="236443"/>
                </a:cubicBezTo>
                <a:cubicBezTo>
                  <a:pt x="6511118" y="238635"/>
                  <a:pt x="6515796" y="240146"/>
                  <a:pt x="6520632" y="240917"/>
                </a:cubicBezTo>
                <a:lnTo>
                  <a:pt x="6541897" y="224945"/>
                </a:lnTo>
                <a:lnTo>
                  <a:pt x="6552961" y="227496"/>
                </a:lnTo>
                <a:cubicBezTo>
                  <a:pt x="6585295" y="227496"/>
                  <a:pt x="6585295" y="263276"/>
                  <a:pt x="6585295" y="227496"/>
                </a:cubicBezTo>
                <a:lnTo>
                  <a:pt x="6585295" y="191718"/>
                </a:lnTo>
                <a:cubicBezTo>
                  <a:pt x="6608387" y="191718"/>
                  <a:pt x="6608387" y="191718"/>
                  <a:pt x="6608387" y="191718"/>
                </a:cubicBezTo>
                <a:cubicBezTo>
                  <a:pt x="6608387" y="164883"/>
                  <a:pt x="6608387" y="164883"/>
                  <a:pt x="6608387" y="164883"/>
                </a:cubicBezTo>
                <a:cubicBezTo>
                  <a:pt x="6608387" y="164883"/>
                  <a:pt x="6645342" y="164883"/>
                  <a:pt x="6645342" y="164883"/>
                </a:cubicBezTo>
                <a:cubicBezTo>
                  <a:pt x="6645342" y="129104"/>
                  <a:pt x="6677676" y="129104"/>
                  <a:pt x="6677676" y="129104"/>
                </a:cubicBezTo>
                <a:cubicBezTo>
                  <a:pt x="6677676" y="102272"/>
                  <a:pt x="6645342" y="102272"/>
                  <a:pt x="6677676" y="102272"/>
                </a:cubicBezTo>
                <a:lnTo>
                  <a:pt x="6701346" y="102272"/>
                </a:lnTo>
                <a:lnTo>
                  <a:pt x="6710005" y="102272"/>
                </a:lnTo>
                <a:cubicBezTo>
                  <a:pt x="6733100" y="102272"/>
                  <a:pt x="6710005" y="70966"/>
                  <a:pt x="6733100" y="102272"/>
                </a:cubicBezTo>
                <a:lnTo>
                  <a:pt x="6733100" y="107863"/>
                </a:lnTo>
                <a:lnTo>
                  <a:pt x="6733100" y="116805"/>
                </a:lnTo>
                <a:lnTo>
                  <a:pt x="6733100" y="128687"/>
                </a:lnTo>
                <a:lnTo>
                  <a:pt x="6733100" y="133580"/>
                </a:lnTo>
                <a:lnTo>
                  <a:pt x="6739886" y="139709"/>
                </a:lnTo>
                <a:lnTo>
                  <a:pt x="6733100" y="142524"/>
                </a:lnTo>
                <a:lnTo>
                  <a:pt x="6717703" y="142524"/>
                </a:lnTo>
                <a:lnTo>
                  <a:pt x="6710582" y="121840"/>
                </a:lnTo>
                <a:lnTo>
                  <a:pt x="6714172" y="115583"/>
                </a:lnTo>
                <a:lnTo>
                  <a:pt x="6719244" y="115689"/>
                </a:lnTo>
                <a:lnTo>
                  <a:pt x="6719244" y="106745"/>
                </a:lnTo>
                <a:lnTo>
                  <a:pt x="6714172" y="115583"/>
                </a:lnTo>
                <a:lnTo>
                  <a:pt x="6692107" y="115129"/>
                </a:lnTo>
                <a:cubicBezTo>
                  <a:pt x="6685756" y="113454"/>
                  <a:pt x="6684599" y="113454"/>
                  <a:pt x="6696146" y="124634"/>
                </a:cubicBezTo>
                <a:lnTo>
                  <a:pt x="6711048" y="142524"/>
                </a:lnTo>
                <a:lnTo>
                  <a:pt x="6709430" y="142524"/>
                </a:lnTo>
                <a:cubicBezTo>
                  <a:pt x="6706541" y="142524"/>
                  <a:pt x="6700769" y="142524"/>
                  <a:pt x="6700769" y="142524"/>
                </a:cubicBezTo>
                <a:cubicBezTo>
                  <a:pt x="6677676" y="142524"/>
                  <a:pt x="6700769" y="106745"/>
                  <a:pt x="6677676" y="142524"/>
                </a:cubicBezTo>
                <a:cubicBezTo>
                  <a:pt x="6654578" y="178303"/>
                  <a:pt x="6719244" y="178303"/>
                  <a:pt x="6719244" y="178303"/>
                </a:cubicBezTo>
                <a:cubicBezTo>
                  <a:pt x="6733100" y="178303"/>
                  <a:pt x="6770052" y="178303"/>
                  <a:pt x="6770052" y="178303"/>
                </a:cubicBezTo>
                <a:lnTo>
                  <a:pt x="6754216" y="187247"/>
                </a:lnTo>
                <a:lnTo>
                  <a:pt x="6746955" y="187247"/>
                </a:lnTo>
                <a:cubicBezTo>
                  <a:pt x="6723862" y="164883"/>
                  <a:pt x="6723862" y="214082"/>
                  <a:pt x="6696146" y="214082"/>
                </a:cubicBezTo>
                <a:lnTo>
                  <a:pt x="6670745" y="214082"/>
                </a:lnTo>
                <a:lnTo>
                  <a:pt x="6668435" y="214082"/>
                </a:lnTo>
                <a:lnTo>
                  <a:pt x="6663817" y="214082"/>
                </a:lnTo>
                <a:cubicBezTo>
                  <a:pt x="6663817" y="227496"/>
                  <a:pt x="6674209" y="231972"/>
                  <a:pt x="6682294" y="234210"/>
                </a:cubicBezTo>
                <a:lnTo>
                  <a:pt x="6683117" y="235400"/>
                </a:lnTo>
                <a:lnTo>
                  <a:pt x="6660929" y="230852"/>
                </a:lnTo>
                <a:cubicBezTo>
                  <a:pt x="6645342" y="234210"/>
                  <a:pt x="6636103" y="240917"/>
                  <a:pt x="6649960" y="240917"/>
                </a:cubicBezTo>
                <a:cubicBezTo>
                  <a:pt x="6677676" y="240917"/>
                  <a:pt x="6677676" y="240917"/>
                  <a:pt x="6677676" y="240917"/>
                </a:cubicBezTo>
                <a:lnTo>
                  <a:pt x="6677676" y="236443"/>
                </a:lnTo>
                <a:lnTo>
                  <a:pt x="6686069" y="239695"/>
                </a:lnTo>
                <a:lnTo>
                  <a:pt x="6686910" y="240917"/>
                </a:lnTo>
                <a:cubicBezTo>
                  <a:pt x="6668435" y="249860"/>
                  <a:pt x="6626867" y="281166"/>
                  <a:pt x="6631485" y="281166"/>
                </a:cubicBezTo>
                <a:cubicBezTo>
                  <a:pt x="6636103" y="281166"/>
                  <a:pt x="6640719" y="272222"/>
                  <a:pt x="6608387" y="281166"/>
                </a:cubicBezTo>
                <a:lnTo>
                  <a:pt x="6600363" y="285637"/>
                </a:lnTo>
                <a:lnTo>
                  <a:pt x="6608387" y="285637"/>
                </a:lnTo>
                <a:lnTo>
                  <a:pt x="6603651" y="289074"/>
                </a:lnTo>
                <a:lnTo>
                  <a:pt x="6608387" y="290110"/>
                </a:lnTo>
                <a:cubicBezTo>
                  <a:pt x="6608387" y="316945"/>
                  <a:pt x="6608387" y="316945"/>
                  <a:pt x="6608387" y="316945"/>
                </a:cubicBezTo>
                <a:cubicBezTo>
                  <a:pt x="6617626" y="316945"/>
                  <a:pt x="6645342" y="316945"/>
                  <a:pt x="6645342" y="316945"/>
                </a:cubicBezTo>
                <a:cubicBezTo>
                  <a:pt x="6645342" y="323651"/>
                  <a:pt x="6638414" y="333715"/>
                  <a:pt x="6634952" y="342104"/>
                </a:cubicBezTo>
                <a:lnTo>
                  <a:pt x="6644236" y="355592"/>
                </a:lnTo>
                <a:lnTo>
                  <a:pt x="6624557" y="375088"/>
                </a:lnTo>
                <a:cubicBezTo>
                  <a:pt x="6609544" y="391858"/>
                  <a:pt x="6599151" y="404155"/>
                  <a:pt x="6599151" y="384031"/>
                </a:cubicBezTo>
                <a:cubicBezTo>
                  <a:pt x="6599151" y="373968"/>
                  <a:pt x="6601461" y="365583"/>
                  <a:pt x="6604348" y="358874"/>
                </a:cubicBezTo>
                <a:lnTo>
                  <a:pt x="6607177" y="353943"/>
                </a:lnTo>
                <a:lnTo>
                  <a:pt x="6608461" y="353422"/>
                </a:lnTo>
                <a:lnTo>
                  <a:pt x="6607415" y="353529"/>
                </a:lnTo>
                <a:lnTo>
                  <a:pt x="6613008" y="343780"/>
                </a:lnTo>
                <a:cubicBezTo>
                  <a:pt x="6617627" y="337072"/>
                  <a:pt x="6617627" y="337072"/>
                  <a:pt x="6599151" y="343779"/>
                </a:cubicBezTo>
                <a:lnTo>
                  <a:pt x="6590284" y="355275"/>
                </a:lnTo>
                <a:lnTo>
                  <a:pt x="6571435" y="357197"/>
                </a:lnTo>
                <a:lnTo>
                  <a:pt x="6565593" y="359104"/>
                </a:lnTo>
                <a:lnTo>
                  <a:pt x="6565663" y="358317"/>
                </a:lnTo>
                <a:cubicBezTo>
                  <a:pt x="6566817" y="347135"/>
                  <a:pt x="6566817" y="339309"/>
                  <a:pt x="6562202" y="339309"/>
                </a:cubicBezTo>
                <a:lnTo>
                  <a:pt x="6576058" y="339309"/>
                </a:lnTo>
                <a:lnTo>
                  <a:pt x="6588908" y="292020"/>
                </a:lnTo>
                <a:lnTo>
                  <a:pt x="6589222" y="291844"/>
                </a:lnTo>
                <a:lnTo>
                  <a:pt x="6588998" y="291679"/>
                </a:lnTo>
                <a:lnTo>
                  <a:pt x="6588908" y="292020"/>
                </a:lnTo>
                <a:lnTo>
                  <a:pt x="6566240" y="304647"/>
                </a:lnTo>
                <a:cubicBezTo>
                  <a:pt x="6555271" y="313594"/>
                  <a:pt x="6548343" y="321418"/>
                  <a:pt x="6548343" y="321418"/>
                </a:cubicBezTo>
                <a:lnTo>
                  <a:pt x="6556425" y="321418"/>
                </a:lnTo>
                <a:cubicBezTo>
                  <a:pt x="6563353" y="321418"/>
                  <a:pt x="6571435" y="321418"/>
                  <a:pt x="6571435" y="321418"/>
                </a:cubicBezTo>
                <a:lnTo>
                  <a:pt x="6552613" y="339309"/>
                </a:lnTo>
                <a:lnTo>
                  <a:pt x="6540258" y="351048"/>
                </a:lnTo>
                <a:cubicBezTo>
                  <a:pt x="6541991" y="356919"/>
                  <a:pt x="6546322" y="361808"/>
                  <a:pt x="6551954" y="363558"/>
                </a:cubicBezTo>
                <a:lnTo>
                  <a:pt x="6565593" y="359104"/>
                </a:lnTo>
                <a:lnTo>
                  <a:pt x="6562202" y="397447"/>
                </a:lnTo>
                <a:cubicBezTo>
                  <a:pt x="6562202" y="410862"/>
                  <a:pt x="6562202" y="400802"/>
                  <a:pt x="6566817" y="385707"/>
                </a:cubicBezTo>
                <a:lnTo>
                  <a:pt x="6590284" y="355275"/>
                </a:lnTo>
                <a:lnTo>
                  <a:pt x="6604346" y="353841"/>
                </a:lnTo>
                <a:lnTo>
                  <a:pt x="6607415" y="353529"/>
                </a:lnTo>
                <a:lnTo>
                  <a:pt x="6607177" y="353943"/>
                </a:lnTo>
                <a:lnTo>
                  <a:pt x="6599151" y="357197"/>
                </a:lnTo>
                <a:lnTo>
                  <a:pt x="6599151" y="384031"/>
                </a:lnTo>
                <a:lnTo>
                  <a:pt x="6599151" y="387387"/>
                </a:lnTo>
                <a:lnTo>
                  <a:pt x="6599151" y="406393"/>
                </a:lnTo>
                <a:lnTo>
                  <a:pt x="6613006" y="406393"/>
                </a:lnTo>
                <a:cubicBezTo>
                  <a:pt x="6622244" y="424281"/>
                  <a:pt x="6585295" y="406393"/>
                  <a:pt x="6585295" y="406393"/>
                </a:cubicBezTo>
                <a:lnTo>
                  <a:pt x="6592416" y="406393"/>
                </a:lnTo>
                <a:lnTo>
                  <a:pt x="6578948" y="397447"/>
                </a:lnTo>
                <a:cubicBezTo>
                  <a:pt x="6576058" y="392978"/>
                  <a:pt x="6576058" y="392978"/>
                  <a:pt x="6576058" y="410866"/>
                </a:cubicBezTo>
                <a:cubicBezTo>
                  <a:pt x="6576058" y="428756"/>
                  <a:pt x="6582986" y="437700"/>
                  <a:pt x="6586450" y="442173"/>
                </a:cubicBezTo>
                <a:lnTo>
                  <a:pt x="6586691" y="442899"/>
                </a:lnTo>
                <a:lnTo>
                  <a:pt x="6582372" y="446343"/>
                </a:lnTo>
                <a:lnTo>
                  <a:pt x="6576058" y="446645"/>
                </a:lnTo>
                <a:cubicBezTo>
                  <a:pt x="6548343" y="446645"/>
                  <a:pt x="6571435" y="419810"/>
                  <a:pt x="6548343" y="446645"/>
                </a:cubicBezTo>
                <a:cubicBezTo>
                  <a:pt x="6525250" y="473480"/>
                  <a:pt x="6548343" y="473480"/>
                  <a:pt x="6548343" y="473480"/>
                </a:cubicBezTo>
                <a:lnTo>
                  <a:pt x="6548343" y="473475"/>
                </a:lnTo>
                <a:lnTo>
                  <a:pt x="6582372" y="446343"/>
                </a:lnTo>
                <a:lnTo>
                  <a:pt x="6587749" y="446086"/>
                </a:lnTo>
                <a:lnTo>
                  <a:pt x="6586691" y="442899"/>
                </a:lnTo>
                <a:lnTo>
                  <a:pt x="6626867" y="410866"/>
                </a:lnTo>
                <a:cubicBezTo>
                  <a:pt x="6649960" y="379558"/>
                  <a:pt x="6677676" y="384031"/>
                  <a:pt x="6677676" y="379558"/>
                </a:cubicBezTo>
                <a:cubicBezTo>
                  <a:pt x="6677676" y="375088"/>
                  <a:pt x="6714625" y="343779"/>
                  <a:pt x="6677676" y="339309"/>
                </a:cubicBezTo>
                <a:lnTo>
                  <a:pt x="6671897" y="341537"/>
                </a:lnTo>
                <a:lnTo>
                  <a:pt x="6671324" y="333720"/>
                </a:lnTo>
                <a:cubicBezTo>
                  <a:pt x="6670745" y="330365"/>
                  <a:pt x="6670745" y="330365"/>
                  <a:pt x="6673053" y="330365"/>
                </a:cubicBezTo>
                <a:lnTo>
                  <a:pt x="6691528" y="330365"/>
                </a:lnTo>
                <a:cubicBezTo>
                  <a:pt x="6696151" y="330365"/>
                  <a:pt x="6705387" y="330365"/>
                  <a:pt x="6705387" y="330365"/>
                </a:cubicBezTo>
                <a:cubicBezTo>
                  <a:pt x="6742336" y="330365"/>
                  <a:pt x="6733100" y="361668"/>
                  <a:pt x="6742336" y="330365"/>
                </a:cubicBezTo>
                <a:cubicBezTo>
                  <a:pt x="6751577" y="299054"/>
                  <a:pt x="6779288" y="299054"/>
                  <a:pt x="6779288" y="299054"/>
                </a:cubicBezTo>
                <a:lnTo>
                  <a:pt x="6783907" y="299054"/>
                </a:lnTo>
                <a:lnTo>
                  <a:pt x="6811620" y="299054"/>
                </a:lnTo>
                <a:cubicBezTo>
                  <a:pt x="6811620" y="272222"/>
                  <a:pt x="6770052" y="245387"/>
                  <a:pt x="6811620" y="272222"/>
                </a:cubicBezTo>
                <a:cubicBezTo>
                  <a:pt x="6832407" y="285637"/>
                  <a:pt x="6842798" y="275578"/>
                  <a:pt x="6847993" y="262158"/>
                </a:cubicBezTo>
                <a:lnTo>
                  <a:pt x="6851174" y="243695"/>
                </a:lnTo>
                <a:lnTo>
                  <a:pt x="6870120" y="236655"/>
                </a:lnTo>
                <a:lnTo>
                  <a:pt x="6889568" y="242034"/>
                </a:lnTo>
                <a:cubicBezTo>
                  <a:pt x="6894763" y="245387"/>
                  <a:pt x="6894763" y="245387"/>
                  <a:pt x="6894763" y="231972"/>
                </a:cubicBezTo>
                <a:lnTo>
                  <a:pt x="6894763" y="227496"/>
                </a:lnTo>
                <a:lnTo>
                  <a:pt x="6894763" y="209604"/>
                </a:lnTo>
                <a:lnTo>
                  <a:pt x="6894763" y="205137"/>
                </a:lnTo>
                <a:lnTo>
                  <a:pt x="6894763" y="195626"/>
                </a:lnTo>
                <a:lnTo>
                  <a:pt x="6894763" y="193398"/>
                </a:lnTo>
                <a:lnTo>
                  <a:pt x="6894763" y="178298"/>
                </a:lnTo>
                <a:cubicBezTo>
                  <a:pt x="6894763" y="178298"/>
                  <a:pt x="6897073" y="185007"/>
                  <a:pt x="6898224" y="192275"/>
                </a:cubicBezTo>
                <a:lnTo>
                  <a:pt x="6895750" y="204657"/>
                </a:lnTo>
                <a:lnTo>
                  <a:pt x="6919012" y="193398"/>
                </a:lnTo>
                <a:cubicBezTo>
                  <a:pt x="6922474" y="189480"/>
                  <a:pt x="6922474" y="189480"/>
                  <a:pt x="6922474" y="205137"/>
                </a:cubicBezTo>
                <a:cubicBezTo>
                  <a:pt x="6922474" y="236443"/>
                  <a:pt x="6922474" y="236443"/>
                  <a:pt x="6922474" y="236443"/>
                </a:cubicBezTo>
                <a:cubicBezTo>
                  <a:pt x="6968664" y="236443"/>
                  <a:pt x="6839336" y="437701"/>
                  <a:pt x="6862429" y="437701"/>
                </a:cubicBezTo>
                <a:cubicBezTo>
                  <a:pt x="6885522" y="437701"/>
                  <a:pt x="6885522" y="437701"/>
                  <a:pt x="6885522" y="437701"/>
                </a:cubicBezTo>
                <a:cubicBezTo>
                  <a:pt x="6913237" y="410866"/>
                  <a:pt x="6913237" y="410866"/>
                  <a:pt x="6913237" y="410866"/>
                </a:cubicBezTo>
                <a:cubicBezTo>
                  <a:pt x="6936330" y="410866"/>
                  <a:pt x="6936330" y="410866"/>
                  <a:pt x="6936330" y="410866"/>
                </a:cubicBezTo>
                <a:cubicBezTo>
                  <a:pt x="6936330" y="410866"/>
                  <a:pt x="7000996" y="361668"/>
                  <a:pt x="6959423" y="410866"/>
                </a:cubicBezTo>
                <a:cubicBezTo>
                  <a:pt x="6917856" y="460060"/>
                  <a:pt x="6811620" y="527147"/>
                  <a:pt x="6811620" y="527147"/>
                </a:cubicBezTo>
                <a:cubicBezTo>
                  <a:pt x="6774670" y="531618"/>
                  <a:pt x="6797763" y="558452"/>
                  <a:pt x="6774670" y="558452"/>
                </a:cubicBezTo>
                <a:cubicBezTo>
                  <a:pt x="6751577" y="531618"/>
                  <a:pt x="6728480" y="558452"/>
                  <a:pt x="6728480" y="558452"/>
                </a:cubicBezTo>
                <a:cubicBezTo>
                  <a:pt x="6730254" y="565808"/>
                  <a:pt x="6730254" y="573458"/>
                  <a:pt x="6728480" y="580816"/>
                </a:cubicBezTo>
                <a:cubicBezTo>
                  <a:pt x="6742336" y="580816"/>
                  <a:pt x="6807002" y="549508"/>
                  <a:pt x="6765429" y="580816"/>
                </a:cubicBezTo>
                <a:cubicBezTo>
                  <a:pt x="6723862" y="612121"/>
                  <a:pt x="6723862" y="612121"/>
                  <a:pt x="6723862" y="612121"/>
                </a:cubicBezTo>
                <a:cubicBezTo>
                  <a:pt x="6728480" y="612121"/>
                  <a:pt x="6663817" y="612121"/>
                  <a:pt x="6663817" y="612121"/>
                </a:cubicBezTo>
                <a:lnTo>
                  <a:pt x="6663817" y="640632"/>
                </a:lnTo>
                <a:lnTo>
                  <a:pt x="6663817" y="643425"/>
                </a:lnTo>
                <a:cubicBezTo>
                  <a:pt x="6626867" y="576343"/>
                  <a:pt x="6663817" y="643425"/>
                  <a:pt x="6663817" y="674735"/>
                </a:cubicBezTo>
                <a:lnTo>
                  <a:pt x="6659196" y="674735"/>
                </a:lnTo>
                <a:lnTo>
                  <a:pt x="6617626" y="674735"/>
                </a:lnTo>
                <a:cubicBezTo>
                  <a:pt x="6622244" y="674735"/>
                  <a:pt x="6594533" y="674735"/>
                  <a:pt x="6589915" y="674735"/>
                </a:cubicBezTo>
                <a:lnTo>
                  <a:pt x="6585295" y="674735"/>
                </a:lnTo>
                <a:lnTo>
                  <a:pt x="6557584" y="674735"/>
                </a:lnTo>
                <a:lnTo>
                  <a:pt x="6557584" y="683679"/>
                </a:lnTo>
                <a:cubicBezTo>
                  <a:pt x="6557584" y="697099"/>
                  <a:pt x="6557584" y="683679"/>
                  <a:pt x="6585295" y="683679"/>
                </a:cubicBezTo>
                <a:lnTo>
                  <a:pt x="6595689" y="683679"/>
                </a:lnTo>
                <a:lnTo>
                  <a:pt x="6596987" y="683679"/>
                </a:lnTo>
                <a:lnTo>
                  <a:pt x="6622244" y="683679"/>
                </a:lnTo>
                <a:cubicBezTo>
                  <a:pt x="6622244" y="683679"/>
                  <a:pt x="6622244" y="683679"/>
                  <a:pt x="6627439" y="683679"/>
                </a:cubicBezTo>
                <a:lnTo>
                  <a:pt x="6638155" y="683679"/>
                </a:lnTo>
                <a:lnTo>
                  <a:pt x="6635524" y="684797"/>
                </a:lnTo>
                <a:cubicBezTo>
                  <a:pt x="6629173" y="692623"/>
                  <a:pt x="6622244" y="701567"/>
                  <a:pt x="6608387" y="701567"/>
                </a:cubicBezTo>
                <a:lnTo>
                  <a:pt x="6617626" y="714987"/>
                </a:lnTo>
                <a:lnTo>
                  <a:pt x="6631406" y="711349"/>
                </a:lnTo>
                <a:lnTo>
                  <a:pt x="6629173" y="735666"/>
                </a:lnTo>
                <a:cubicBezTo>
                  <a:pt x="6622244" y="744055"/>
                  <a:pt x="6610698" y="750761"/>
                  <a:pt x="6599151" y="750761"/>
                </a:cubicBezTo>
                <a:cubicBezTo>
                  <a:pt x="6631485" y="750761"/>
                  <a:pt x="6631485" y="750761"/>
                  <a:pt x="6631485" y="750761"/>
                </a:cubicBezTo>
                <a:lnTo>
                  <a:pt x="6658774" y="729143"/>
                </a:lnTo>
                <a:lnTo>
                  <a:pt x="6684027" y="723929"/>
                </a:lnTo>
                <a:cubicBezTo>
                  <a:pt x="6693840" y="713865"/>
                  <a:pt x="6698456" y="701567"/>
                  <a:pt x="6696146" y="701567"/>
                </a:cubicBezTo>
                <a:cubicBezTo>
                  <a:pt x="6691528" y="701567"/>
                  <a:pt x="6668435" y="701567"/>
                  <a:pt x="6668435" y="701567"/>
                </a:cubicBezTo>
                <a:lnTo>
                  <a:pt x="6656118" y="701567"/>
                </a:lnTo>
                <a:lnTo>
                  <a:pt x="6658170" y="683679"/>
                </a:lnTo>
                <a:lnTo>
                  <a:pt x="6663817" y="683679"/>
                </a:lnTo>
                <a:cubicBezTo>
                  <a:pt x="6705387" y="683679"/>
                  <a:pt x="6663817" y="683679"/>
                  <a:pt x="6663817" y="652369"/>
                </a:cubicBezTo>
                <a:lnTo>
                  <a:pt x="6663817" y="643425"/>
                </a:lnTo>
                <a:cubicBezTo>
                  <a:pt x="6682294" y="676966"/>
                  <a:pt x="6703079" y="676966"/>
                  <a:pt x="6719244" y="668584"/>
                </a:cubicBezTo>
                <a:lnTo>
                  <a:pt x="6732176" y="656844"/>
                </a:lnTo>
                <a:lnTo>
                  <a:pt x="6746955" y="643425"/>
                </a:lnTo>
                <a:cubicBezTo>
                  <a:pt x="6760811" y="612121"/>
                  <a:pt x="6783907" y="612121"/>
                  <a:pt x="6783907" y="612121"/>
                </a:cubicBezTo>
                <a:lnTo>
                  <a:pt x="6802741" y="617510"/>
                </a:lnTo>
                <a:lnTo>
                  <a:pt x="6765429" y="625537"/>
                </a:lnTo>
                <a:cubicBezTo>
                  <a:pt x="6761966" y="626655"/>
                  <a:pt x="6764565" y="628612"/>
                  <a:pt x="6770411" y="630918"/>
                </a:cubicBezTo>
                <a:lnTo>
                  <a:pt x="6782990" y="634763"/>
                </a:lnTo>
                <a:lnTo>
                  <a:pt x="6786074" y="638183"/>
                </a:lnTo>
                <a:lnTo>
                  <a:pt x="6799015" y="639411"/>
                </a:lnTo>
                <a:lnTo>
                  <a:pt x="6821940" y="645035"/>
                </a:lnTo>
                <a:cubicBezTo>
                  <a:pt x="6829517" y="646782"/>
                  <a:pt x="6834713" y="647901"/>
                  <a:pt x="6834713" y="647901"/>
                </a:cubicBezTo>
                <a:lnTo>
                  <a:pt x="6822490" y="634087"/>
                </a:lnTo>
                <a:lnTo>
                  <a:pt x="6839336" y="630010"/>
                </a:lnTo>
                <a:lnTo>
                  <a:pt x="6862429" y="630010"/>
                </a:lnTo>
                <a:lnTo>
                  <a:pt x="6871670" y="630010"/>
                </a:lnTo>
                <a:cubicBezTo>
                  <a:pt x="6871670" y="647901"/>
                  <a:pt x="6871670" y="630010"/>
                  <a:pt x="6899381" y="630010"/>
                </a:cubicBezTo>
                <a:lnTo>
                  <a:pt x="6894763" y="630010"/>
                </a:lnTo>
                <a:lnTo>
                  <a:pt x="6871670" y="630010"/>
                </a:lnTo>
                <a:cubicBezTo>
                  <a:pt x="6871670" y="612121"/>
                  <a:pt x="6894763" y="585287"/>
                  <a:pt x="6871670" y="585287"/>
                </a:cubicBezTo>
                <a:lnTo>
                  <a:pt x="6863100" y="580312"/>
                </a:lnTo>
                <a:lnTo>
                  <a:pt x="6867047" y="576343"/>
                </a:lnTo>
                <a:lnTo>
                  <a:pt x="6867047" y="567396"/>
                </a:lnTo>
                <a:cubicBezTo>
                  <a:pt x="6867047" y="540564"/>
                  <a:pt x="6820861" y="522673"/>
                  <a:pt x="6867047" y="540564"/>
                </a:cubicBezTo>
                <a:cubicBezTo>
                  <a:pt x="6913237" y="558452"/>
                  <a:pt x="6968664" y="536093"/>
                  <a:pt x="6945571" y="495839"/>
                </a:cubicBezTo>
                <a:cubicBezTo>
                  <a:pt x="6922474" y="455589"/>
                  <a:pt x="6945571" y="419810"/>
                  <a:pt x="6945571" y="455589"/>
                </a:cubicBezTo>
                <a:cubicBezTo>
                  <a:pt x="6945571" y="491368"/>
                  <a:pt x="6945571" y="491368"/>
                  <a:pt x="6945567" y="491365"/>
                </a:cubicBezTo>
                <a:cubicBezTo>
                  <a:pt x="6984172" y="467522"/>
                  <a:pt x="7029112" y="455090"/>
                  <a:pt x="7074897" y="455589"/>
                </a:cubicBezTo>
                <a:cubicBezTo>
                  <a:pt x="7102613" y="455589"/>
                  <a:pt x="7093375" y="504783"/>
                  <a:pt x="7102613" y="455589"/>
                </a:cubicBezTo>
                <a:cubicBezTo>
                  <a:pt x="7111849" y="406393"/>
                  <a:pt x="7153417" y="406393"/>
                  <a:pt x="7153417" y="406393"/>
                </a:cubicBezTo>
                <a:lnTo>
                  <a:pt x="7192880" y="384102"/>
                </a:lnTo>
                <a:lnTo>
                  <a:pt x="7209421" y="394653"/>
                </a:lnTo>
                <a:cubicBezTo>
                  <a:pt x="7216929" y="399684"/>
                  <a:pt x="7222701" y="399684"/>
                  <a:pt x="7222701" y="379558"/>
                </a:cubicBezTo>
                <a:lnTo>
                  <a:pt x="7250416" y="350409"/>
                </a:lnTo>
                <a:lnTo>
                  <a:pt x="7250416" y="388502"/>
                </a:lnTo>
                <a:lnTo>
                  <a:pt x="7278132" y="388502"/>
                </a:lnTo>
                <a:lnTo>
                  <a:pt x="7278132" y="388498"/>
                </a:lnTo>
                <a:cubicBezTo>
                  <a:pt x="7280443" y="395206"/>
                  <a:pt x="7293145" y="388498"/>
                  <a:pt x="7303535" y="384029"/>
                </a:cubicBezTo>
                <a:lnTo>
                  <a:pt x="7309312" y="388502"/>
                </a:lnTo>
                <a:lnTo>
                  <a:pt x="7315082" y="392973"/>
                </a:lnTo>
                <a:cubicBezTo>
                  <a:pt x="7301225" y="424276"/>
                  <a:pt x="7278132" y="460055"/>
                  <a:pt x="7278132" y="424276"/>
                </a:cubicBezTo>
                <a:lnTo>
                  <a:pt x="7278132" y="406536"/>
                </a:lnTo>
                <a:lnTo>
                  <a:pt x="7250416" y="428177"/>
                </a:lnTo>
                <a:lnTo>
                  <a:pt x="7250416" y="429867"/>
                </a:lnTo>
                <a:cubicBezTo>
                  <a:pt x="7250416" y="433223"/>
                  <a:pt x="7250416" y="433223"/>
                  <a:pt x="7250416" y="433223"/>
                </a:cubicBezTo>
                <a:lnTo>
                  <a:pt x="7243478" y="433594"/>
                </a:lnTo>
                <a:lnTo>
                  <a:pt x="7229634" y="444407"/>
                </a:lnTo>
                <a:cubicBezTo>
                  <a:pt x="7211154" y="466769"/>
                  <a:pt x="7199608" y="484657"/>
                  <a:pt x="7199608" y="473480"/>
                </a:cubicBezTo>
                <a:lnTo>
                  <a:pt x="7199608" y="486895"/>
                </a:lnTo>
                <a:lnTo>
                  <a:pt x="7158035" y="495040"/>
                </a:lnTo>
                <a:lnTo>
                  <a:pt x="7158035" y="500867"/>
                </a:lnTo>
                <a:cubicBezTo>
                  <a:pt x="7158035" y="504781"/>
                  <a:pt x="7158035" y="504781"/>
                  <a:pt x="7158035" y="504781"/>
                </a:cubicBezTo>
                <a:lnTo>
                  <a:pt x="7153791" y="495872"/>
                </a:lnTo>
                <a:lnTo>
                  <a:pt x="7151112" y="496401"/>
                </a:lnTo>
                <a:cubicBezTo>
                  <a:pt x="7138409" y="508141"/>
                  <a:pt x="7130324" y="522673"/>
                  <a:pt x="7130324" y="522673"/>
                </a:cubicBezTo>
                <a:cubicBezTo>
                  <a:pt x="7116468" y="522673"/>
                  <a:pt x="7092218" y="522673"/>
                  <a:pt x="7084857" y="522673"/>
                </a:cubicBezTo>
                <a:lnTo>
                  <a:pt x="7084425" y="522673"/>
                </a:lnTo>
                <a:cubicBezTo>
                  <a:pt x="7086156" y="522673"/>
                  <a:pt x="7086444" y="522673"/>
                  <a:pt x="7084134" y="522673"/>
                </a:cubicBezTo>
                <a:lnTo>
                  <a:pt x="7076053" y="522673"/>
                </a:lnTo>
                <a:cubicBezTo>
                  <a:pt x="7069125" y="522673"/>
                  <a:pt x="7061041" y="522673"/>
                  <a:pt x="7061041" y="522673"/>
                </a:cubicBezTo>
                <a:cubicBezTo>
                  <a:pt x="7047184" y="522673"/>
                  <a:pt x="7014855" y="522673"/>
                  <a:pt x="7014855" y="522673"/>
                </a:cubicBezTo>
                <a:lnTo>
                  <a:pt x="7014855" y="527147"/>
                </a:lnTo>
                <a:cubicBezTo>
                  <a:pt x="7014855" y="538326"/>
                  <a:pt x="7013699" y="551746"/>
                  <a:pt x="7009657" y="562366"/>
                </a:cubicBezTo>
                <a:lnTo>
                  <a:pt x="6990012" y="578465"/>
                </a:lnTo>
                <a:lnTo>
                  <a:pt x="6964623" y="569077"/>
                </a:lnTo>
                <a:lnTo>
                  <a:pt x="6950626" y="574882"/>
                </a:lnTo>
                <a:lnTo>
                  <a:pt x="6944128" y="572012"/>
                </a:lnTo>
                <a:cubicBezTo>
                  <a:pt x="6925940" y="574945"/>
                  <a:pt x="6915548" y="604295"/>
                  <a:pt x="6936330" y="580816"/>
                </a:cubicBezTo>
                <a:lnTo>
                  <a:pt x="6950626" y="574882"/>
                </a:lnTo>
                <a:lnTo>
                  <a:pt x="6964046" y="580816"/>
                </a:lnTo>
                <a:lnTo>
                  <a:pt x="6984249" y="580816"/>
                </a:lnTo>
                <a:lnTo>
                  <a:pt x="6987139" y="580816"/>
                </a:lnTo>
                <a:lnTo>
                  <a:pt x="6990012" y="578465"/>
                </a:lnTo>
                <a:lnTo>
                  <a:pt x="6996375" y="580816"/>
                </a:lnTo>
                <a:cubicBezTo>
                  <a:pt x="7028707" y="580816"/>
                  <a:pt x="7028707" y="612121"/>
                  <a:pt x="7028707" y="580816"/>
                </a:cubicBezTo>
                <a:cubicBezTo>
                  <a:pt x="7028707" y="549508"/>
                  <a:pt x="6996375" y="549508"/>
                  <a:pt x="7028707" y="549508"/>
                </a:cubicBezTo>
                <a:cubicBezTo>
                  <a:pt x="7061041" y="549508"/>
                  <a:pt x="7061041" y="549508"/>
                  <a:pt x="7061041" y="549508"/>
                </a:cubicBezTo>
                <a:lnTo>
                  <a:pt x="7097995" y="549508"/>
                </a:lnTo>
                <a:lnTo>
                  <a:pt x="7097995" y="538884"/>
                </a:lnTo>
                <a:cubicBezTo>
                  <a:pt x="7097995" y="536088"/>
                  <a:pt x="7097995" y="536088"/>
                  <a:pt x="7097995" y="536088"/>
                </a:cubicBezTo>
                <a:cubicBezTo>
                  <a:pt x="7095685" y="538322"/>
                  <a:pt x="7107231" y="543915"/>
                  <a:pt x="7116470" y="548946"/>
                </a:cubicBezTo>
                <a:lnTo>
                  <a:pt x="7116740" y="549508"/>
                </a:lnTo>
                <a:lnTo>
                  <a:pt x="7289674" y="549508"/>
                </a:lnTo>
                <a:lnTo>
                  <a:pt x="7301220" y="527144"/>
                </a:lnTo>
                <a:cubicBezTo>
                  <a:pt x="7298915" y="527144"/>
                  <a:pt x="7316233" y="520435"/>
                  <a:pt x="7328936" y="517080"/>
                </a:cubicBezTo>
                <a:cubicBezTo>
                  <a:pt x="7341639" y="513724"/>
                  <a:pt x="7349721" y="513724"/>
                  <a:pt x="7328936" y="527144"/>
                </a:cubicBezTo>
                <a:lnTo>
                  <a:pt x="7294292" y="549508"/>
                </a:lnTo>
                <a:lnTo>
                  <a:pt x="7348034" y="549508"/>
                </a:lnTo>
                <a:lnTo>
                  <a:pt x="7319700" y="562926"/>
                </a:lnTo>
                <a:cubicBezTo>
                  <a:pt x="7316103" y="571532"/>
                  <a:pt x="7316103" y="581152"/>
                  <a:pt x="7319700" y="589760"/>
                </a:cubicBezTo>
                <a:lnTo>
                  <a:pt x="7311231" y="589760"/>
                </a:lnTo>
                <a:lnTo>
                  <a:pt x="7296602" y="589760"/>
                </a:lnTo>
                <a:lnTo>
                  <a:pt x="7301351" y="598702"/>
                </a:lnTo>
                <a:lnTo>
                  <a:pt x="7315077" y="598702"/>
                </a:lnTo>
                <a:lnTo>
                  <a:pt x="7328292" y="609756"/>
                </a:lnTo>
                <a:lnTo>
                  <a:pt x="7338175" y="612121"/>
                </a:lnTo>
                <a:lnTo>
                  <a:pt x="7331121" y="612121"/>
                </a:lnTo>
                <a:lnTo>
                  <a:pt x="7342141" y="621343"/>
                </a:lnTo>
                <a:cubicBezTo>
                  <a:pt x="7376566" y="628892"/>
                  <a:pt x="7425931" y="598702"/>
                  <a:pt x="7425931" y="598702"/>
                </a:cubicBezTo>
                <a:cubicBezTo>
                  <a:pt x="7458265" y="598702"/>
                  <a:pt x="7490596" y="630010"/>
                  <a:pt x="7458265" y="598702"/>
                </a:cubicBezTo>
                <a:cubicBezTo>
                  <a:pt x="7425931" y="567396"/>
                  <a:pt x="7425931" y="531618"/>
                  <a:pt x="7458265" y="567396"/>
                </a:cubicBezTo>
                <a:cubicBezTo>
                  <a:pt x="7490596" y="603175"/>
                  <a:pt x="7490596" y="567396"/>
                  <a:pt x="7490596" y="567396"/>
                </a:cubicBezTo>
                <a:cubicBezTo>
                  <a:pt x="7495214" y="571867"/>
                  <a:pt x="7497812" y="583329"/>
                  <a:pt x="7499111" y="598004"/>
                </a:cubicBezTo>
                <a:lnTo>
                  <a:pt x="7499439" y="620583"/>
                </a:lnTo>
                <a:lnTo>
                  <a:pt x="7502722" y="610442"/>
                </a:lnTo>
                <a:lnTo>
                  <a:pt x="7519857" y="590595"/>
                </a:lnTo>
                <a:lnTo>
                  <a:pt x="7532166" y="571867"/>
                </a:lnTo>
                <a:lnTo>
                  <a:pt x="7529470" y="579464"/>
                </a:lnTo>
                <a:lnTo>
                  <a:pt x="7532166" y="576343"/>
                </a:lnTo>
                <a:cubicBezTo>
                  <a:pt x="7536782" y="560685"/>
                  <a:pt x="7542556" y="547270"/>
                  <a:pt x="7549485" y="540564"/>
                </a:cubicBezTo>
                <a:lnTo>
                  <a:pt x="7565138" y="543447"/>
                </a:lnTo>
                <a:lnTo>
                  <a:pt x="7564498" y="545033"/>
                </a:lnTo>
                <a:cubicBezTo>
                  <a:pt x="7555259" y="553977"/>
                  <a:pt x="7536782" y="598702"/>
                  <a:pt x="7536782" y="598702"/>
                </a:cubicBezTo>
                <a:cubicBezTo>
                  <a:pt x="7536946" y="600264"/>
                  <a:pt x="7537021" y="601833"/>
                  <a:pt x="7537016" y="603402"/>
                </a:cubicBezTo>
                <a:lnTo>
                  <a:pt x="7523353" y="616501"/>
                </a:lnTo>
                <a:lnTo>
                  <a:pt x="7522930" y="621061"/>
                </a:lnTo>
                <a:lnTo>
                  <a:pt x="7521856" y="617935"/>
                </a:lnTo>
                <a:lnTo>
                  <a:pt x="7499709" y="639164"/>
                </a:lnTo>
                <a:lnTo>
                  <a:pt x="7499832" y="647901"/>
                </a:lnTo>
                <a:lnTo>
                  <a:pt x="7497189" y="692776"/>
                </a:lnTo>
                <a:lnTo>
                  <a:pt x="7532169" y="668027"/>
                </a:lnTo>
                <a:cubicBezTo>
                  <a:pt x="7550646" y="652369"/>
                  <a:pt x="7564503" y="638954"/>
                  <a:pt x="7564503" y="638954"/>
                </a:cubicBezTo>
                <a:lnTo>
                  <a:pt x="7591062" y="638954"/>
                </a:lnTo>
                <a:lnTo>
                  <a:pt x="7601452" y="638954"/>
                </a:lnTo>
                <a:lnTo>
                  <a:pt x="7617494" y="646720"/>
                </a:lnTo>
                <a:lnTo>
                  <a:pt x="7610688" y="652369"/>
                </a:lnTo>
                <a:cubicBezTo>
                  <a:pt x="7617617" y="665786"/>
                  <a:pt x="7632630" y="665786"/>
                  <a:pt x="7645910" y="662433"/>
                </a:cubicBezTo>
                <a:lnTo>
                  <a:pt x="7650103" y="660733"/>
                </a:lnTo>
                <a:lnTo>
                  <a:pt x="7652437" y="661928"/>
                </a:lnTo>
                <a:lnTo>
                  <a:pt x="7646489" y="674735"/>
                </a:lnTo>
                <a:lnTo>
                  <a:pt x="7656039" y="707617"/>
                </a:lnTo>
                <a:lnTo>
                  <a:pt x="7679972" y="688150"/>
                </a:lnTo>
                <a:lnTo>
                  <a:pt x="7659986" y="711373"/>
                </a:lnTo>
                <a:lnTo>
                  <a:pt x="7669002" y="713870"/>
                </a:lnTo>
                <a:cubicBezTo>
                  <a:pt x="7664964" y="717220"/>
                  <a:pt x="7656879" y="723929"/>
                  <a:pt x="7656879" y="737346"/>
                </a:cubicBezTo>
                <a:cubicBezTo>
                  <a:pt x="7656879" y="737346"/>
                  <a:pt x="7656879" y="737346"/>
                  <a:pt x="7656879" y="733991"/>
                </a:cubicBezTo>
                <a:lnTo>
                  <a:pt x="7656879" y="714980"/>
                </a:lnTo>
                <a:lnTo>
                  <a:pt x="7656874" y="714982"/>
                </a:lnTo>
                <a:cubicBezTo>
                  <a:pt x="7645328" y="714982"/>
                  <a:pt x="7645328" y="714982"/>
                  <a:pt x="7651102" y="711627"/>
                </a:cubicBezTo>
                <a:lnTo>
                  <a:pt x="7652473" y="710514"/>
                </a:lnTo>
                <a:lnTo>
                  <a:pt x="7624545" y="710514"/>
                </a:lnTo>
                <a:lnTo>
                  <a:pt x="7448859" y="826688"/>
                </a:lnTo>
                <a:lnTo>
                  <a:pt x="7447300" y="825677"/>
                </a:lnTo>
                <a:lnTo>
                  <a:pt x="7447072" y="827870"/>
                </a:lnTo>
                <a:lnTo>
                  <a:pt x="7435169" y="835738"/>
                </a:lnTo>
                <a:cubicBezTo>
                  <a:pt x="7442099" y="835738"/>
                  <a:pt x="7445274" y="834062"/>
                  <a:pt x="7446646" y="831966"/>
                </a:cubicBezTo>
                <a:lnTo>
                  <a:pt x="7447072" y="827870"/>
                </a:lnTo>
                <a:lnTo>
                  <a:pt x="7448859" y="826688"/>
                </a:lnTo>
                <a:lnTo>
                  <a:pt x="7462885" y="835738"/>
                </a:lnTo>
                <a:cubicBezTo>
                  <a:pt x="7495219" y="862573"/>
                  <a:pt x="7495219" y="835738"/>
                  <a:pt x="7495219" y="835738"/>
                </a:cubicBezTo>
                <a:lnTo>
                  <a:pt x="7513752" y="832489"/>
                </a:lnTo>
                <a:lnTo>
                  <a:pt x="7525453" y="854211"/>
                </a:lnTo>
                <a:lnTo>
                  <a:pt x="7515422" y="856984"/>
                </a:lnTo>
                <a:lnTo>
                  <a:pt x="7525388" y="876275"/>
                </a:lnTo>
                <a:lnTo>
                  <a:pt x="7516504" y="885859"/>
                </a:lnTo>
                <a:lnTo>
                  <a:pt x="7509071" y="880464"/>
                </a:lnTo>
                <a:cubicBezTo>
                  <a:pt x="7497525" y="871517"/>
                  <a:pt x="7480206" y="875988"/>
                  <a:pt x="7469237" y="885495"/>
                </a:cubicBezTo>
                <a:lnTo>
                  <a:pt x="7467532" y="920098"/>
                </a:lnTo>
                <a:lnTo>
                  <a:pt x="7467503" y="920711"/>
                </a:lnTo>
                <a:lnTo>
                  <a:pt x="7468143" y="920605"/>
                </a:lnTo>
                <a:lnTo>
                  <a:pt x="7497525" y="915680"/>
                </a:lnTo>
                <a:cubicBezTo>
                  <a:pt x="7505609" y="906178"/>
                  <a:pt x="7513694" y="893879"/>
                  <a:pt x="7527548" y="893879"/>
                </a:cubicBezTo>
                <a:lnTo>
                  <a:pt x="7546023" y="893879"/>
                </a:lnTo>
                <a:lnTo>
                  <a:pt x="7518312" y="934131"/>
                </a:lnTo>
                <a:lnTo>
                  <a:pt x="7541405" y="934131"/>
                </a:lnTo>
                <a:cubicBezTo>
                  <a:pt x="7564503" y="934131"/>
                  <a:pt x="7564503" y="934131"/>
                  <a:pt x="7564503" y="934131"/>
                </a:cubicBezTo>
                <a:cubicBezTo>
                  <a:pt x="7592214" y="934131"/>
                  <a:pt x="7592214" y="934131"/>
                  <a:pt x="7592214" y="934131"/>
                </a:cubicBezTo>
                <a:lnTo>
                  <a:pt x="7592214" y="914963"/>
                </a:lnTo>
                <a:lnTo>
                  <a:pt x="7582396" y="919035"/>
                </a:lnTo>
                <a:cubicBezTo>
                  <a:pt x="7578357" y="915122"/>
                  <a:pt x="7578357" y="907296"/>
                  <a:pt x="7578357" y="907296"/>
                </a:cubicBezTo>
                <a:cubicBezTo>
                  <a:pt x="7578357" y="896114"/>
                  <a:pt x="7586439" y="882697"/>
                  <a:pt x="7594519" y="875431"/>
                </a:cubicBezTo>
                <a:lnTo>
                  <a:pt x="7597078" y="876225"/>
                </a:lnTo>
                <a:lnTo>
                  <a:pt x="7596050" y="875230"/>
                </a:lnTo>
                <a:lnTo>
                  <a:pt x="7599958" y="843442"/>
                </a:lnTo>
                <a:lnTo>
                  <a:pt x="7611265" y="847478"/>
                </a:lnTo>
                <a:cubicBezTo>
                  <a:pt x="7617617" y="851391"/>
                  <a:pt x="7617617" y="851391"/>
                  <a:pt x="7606070" y="835738"/>
                </a:cubicBezTo>
                <a:lnTo>
                  <a:pt x="7601452" y="821131"/>
                </a:lnTo>
                <a:lnTo>
                  <a:pt x="7601452" y="806516"/>
                </a:lnTo>
                <a:lnTo>
                  <a:pt x="7606070" y="804431"/>
                </a:lnTo>
                <a:lnTo>
                  <a:pt x="7601452" y="804431"/>
                </a:lnTo>
                <a:lnTo>
                  <a:pt x="7601452" y="803873"/>
                </a:lnTo>
                <a:cubicBezTo>
                  <a:pt x="7601452" y="799960"/>
                  <a:pt x="7601452" y="799960"/>
                  <a:pt x="7601452" y="799960"/>
                </a:cubicBezTo>
                <a:cubicBezTo>
                  <a:pt x="7624545" y="799960"/>
                  <a:pt x="7624545" y="799960"/>
                  <a:pt x="7624545" y="799960"/>
                </a:cubicBezTo>
                <a:cubicBezTo>
                  <a:pt x="7684590" y="817850"/>
                  <a:pt x="7730781" y="777596"/>
                  <a:pt x="7730781" y="750761"/>
                </a:cubicBezTo>
                <a:lnTo>
                  <a:pt x="7730781" y="773125"/>
                </a:lnTo>
                <a:cubicBezTo>
                  <a:pt x="7712306" y="782072"/>
                  <a:pt x="7652259" y="822321"/>
                  <a:pt x="7679972" y="822321"/>
                </a:cubicBezTo>
                <a:cubicBezTo>
                  <a:pt x="7707688" y="822321"/>
                  <a:pt x="7707688" y="822321"/>
                  <a:pt x="7707688" y="822321"/>
                </a:cubicBezTo>
                <a:cubicBezTo>
                  <a:pt x="7744637" y="791015"/>
                  <a:pt x="7837016" y="714987"/>
                  <a:pt x="7837016" y="746293"/>
                </a:cubicBezTo>
                <a:cubicBezTo>
                  <a:pt x="7837016" y="777596"/>
                  <a:pt x="7878584" y="791015"/>
                  <a:pt x="7837016" y="777596"/>
                </a:cubicBezTo>
                <a:lnTo>
                  <a:pt x="7815463" y="786540"/>
                </a:lnTo>
                <a:lnTo>
                  <a:pt x="7804682" y="786540"/>
                </a:lnTo>
                <a:cubicBezTo>
                  <a:pt x="7790828" y="786540"/>
                  <a:pt x="7790828" y="786540"/>
                  <a:pt x="7798331" y="789898"/>
                </a:cubicBezTo>
                <a:lnTo>
                  <a:pt x="7805786" y="794420"/>
                </a:lnTo>
                <a:lnTo>
                  <a:pt x="7795446" y="804431"/>
                </a:lnTo>
                <a:lnTo>
                  <a:pt x="7792074" y="804773"/>
                </a:lnTo>
                <a:lnTo>
                  <a:pt x="7779861" y="818963"/>
                </a:lnTo>
                <a:cubicBezTo>
                  <a:pt x="7776971" y="822321"/>
                  <a:pt x="7776971" y="822321"/>
                  <a:pt x="7776971" y="822321"/>
                </a:cubicBezTo>
                <a:lnTo>
                  <a:pt x="7788078" y="805177"/>
                </a:lnTo>
                <a:lnTo>
                  <a:pt x="7734822" y="810582"/>
                </a:lnTo>
                <a:cubicBezTo>
                  <a:pt x="7714616" y="816730"/>
                  <a:pt x="7698447" y="826789"/>
                  <a:pt x="7698447" y="840209"/>
                </a:cubicBezTo>
                <a:cubicBezTo>
                  <a:pt x="7698447" y="853624"/>
                  <a:pt x="7705378" y="870399"/>
                  <a:pt x="7708844" y="883815"/>
                </a:cubicBezTo>
                <a:lnTo>
                  <a:pt x="7702630" y="897848"/>
                </a:lnTo>
                <a:lnTo>
                  <a:pt x="7679972" y="871517"/>
                </a:lnTo>
                <a:cubicBezTo>
                  <a:pt x="7666115" y="871517"/>
                  <a:pt x="7646484" y="880464"/>
                  <a:pt x="7630320" y="889408"/>
                </a:cubicBezTo>
                <a:lnTo>
                  <a:pt x="7619835" y="895907"/>
                </a:lnTo>
                <a:lnTo>
                  <a:pt x="7610684" y="907296"/>
                </a:lnTo>
                <a:lnTo>
                  <a:pt x="7656879" y="907296"/>
                </a:lnTo>
                <a:cubicBezTo>
                  <a:pt x="7638404" y="929657"/>
                  <a:pt x="7606070" y="965436"/>
                  <a:pt x="7606070" y="974380"/>
                </a:cubicBezTo>
                <a:cubicBezTo>
                  <a:pt x="7606070" y="978851"/>
                  <a:pt x="7599142" y="987795"/>
                  <a:pt x="7595680" y="995627"/>
                </a:cubicBezTo>
                <a:lnTo>
                  <a:pt x="7598203" y="999153"/>
                </a:lnTo>
                <a:lnTo>
                  <a:pt x="7592214" y="1010159"/>
                </a:lnTo>
                <a:cubicBezTo>
                  <a:pt x="7603760" y="1023576"/>
                  <a:pt x="7625699" y="1023576"/>
                  <a:pt x="7641289" y="1020223"/>
                </a:cubicBezTo>
                <a:lnTo>
                  <a:pt x="7646474" y="1018249"/>
                </a:lnTo>
                <a:lnTo>
                  <a:pt x="7641866" y="1024692"/>
                </a:lnTo>
                <a:lnTo>
                  <a:pt x="7644150" y="1029356"/>
                </a:lnTo>
                <a:lnTo>
                  <a:pt x="7641866" y="1034756"/>
                </a:lnTo>
                <a:lnTo>
                  <a:pt x="7643998" y="1037047"/>
                </a:lnTo>
                <a:lnTo>
                  <a:pt x="7629163" y="1041467"/>
                </a:lnTo>
                <a:cubicBezTo>
                  <a:pt x="7624545" y="1059358"/>
                  <a:pt x="7527548" y="1090661"/>
                  <a:pt x="7564503" y="1090661"/>
                </a:cubicBezTo>
                <a:cubicBezTo>
                  <a:pt x="7601452" y="1090661"/>
                  <a:pt x="7601452" y="1090661"/>
                  <a:pt x="7601450" y="1090661"/>
                </a:cubicBezTo>
                <a:cubicBezTo>
                  <a:pt x="7615430" y="1099709"/>
                  <a:pt x="7633658" y="1099709"/>
                  <a:pt x="7647640" y="1090661"/>
                </a:cubicBezTo>
                <a:lnTo>
                  <a:pt x="7650166" y="1090661"/>
                </a:lnTo>
                <a:lnTo>
                  <a:pt x="7653989" y="1090661"/>
                </a:lnTo>
                <a:lnTo>
                  <a:pt x="7661497" y="1090661"/>
                </a:lnTo>
                <a:lnTo>
                  <a:pt x="7679972" y="1090661"/>
                </a:lnTo>
                <a:lnTo>
                  <a:pt x="7684590" y="1090661"/>
                </a:lnTo>
                <a:lnTo>
                  <a:pt x="7690511" y="1090661"/>
                </a:lnTo>
                <a:lnTo>
                  <a:pt x="7749255" y="1090661"/>
                </a:lnTo>
                <a:cubicBezTo>
                  <a:pt x="7770043" y="1086188"/>
                  <a:pt x="7789669" y="1077243"/>
                  <a:pt x="7805839" y="1069417"/>
                </a:cubicBezTo>
                <a:lnTo>
                  <a:pt x="7834716" y="1057694"/>
                </a:lnTo>
                <a:lnTo>
                  <a:pt x="7838750" y="1058240"/>
                </a:lnTo>
                <a:cubicBezTo>
                  <a:pt x="7852029" y="1057120"/>
                  <a:pt x="7867037" y="1054882"/>
                  <a:pt x="7873966" y="1054882"/>
                </a:cubicBezTo>
                <a:lnTo>
                  <a:pt x="7878589" y="1059358"/>
                </a:lnTo>
                <a:lnTo>
                  <a:pt x="7882627" y="1063271"/>
                </a:lnTo>
                <a:lnTo>
                  <a:pt x="7883202" y="1063017"/>
                </a:lnTo>
                <a:lnTo>
                  <a:pt x="7883202" y="1086188"/>
                </a:lnTo>
                <a:cubicBezTo>
                  <a:pt x="7883202" y="1090661"/>
                  <a:pt x="7883202" y="1090661"/>
                  <a:pt x="7883202" y="1090661"/>
                </a:cubicBezTo>
                <a:cubicBezTo>
                  <a:pt x="7899890" y="1086682"/>
                  <a:pt x="7917325" y="1086682"/>
                  <a:pt x="7934011" y="1090661"/>
                </a:cubicBezTo>
                <a:lnTo>
                  <a:pt x="7939698" y="1074796"/>
                </a:lnTo>
                <a:lnTo>
                  <a:pt x="7950475" y="1078627"/>
                </a:lnTo>
                <a:lnTo>
                  <a:pt x="7950178" y="1079484"/>
                </a:lnTo>
                <a:cubicBezTo>
                  <a:pt x="7949024" y="1082834"/>
                  <a:pt x="7948449" y="1084515"/>
                  <a:pt x="7949313" y="1081999"/>
                </a:cubicBezTo>
                <a:lnTo>
                  <a:pt x="7950475" y="1078627"/>
                </a:lnTo>
                <a:lnTo>
                  <a:pt x="7962304" y="1082834"/>
                </a:lnTo>
                <a:cubicBezTo>
                  <a:pt x="7966342" y="1079479"/>
                  <a:pt x="7966342" y="1072773"/>
                  <a:pt x="7966342" y="1072773"/>
                </a:cubicBezTo>
                <a:lnTo>
                  <a:pt x="7975583" y="1072773"/>
                </a:lnTo>
                <a:lnTo>
                  <a:pt x="7975583" y="1095136"/>
                </a:lnTo>
                <a:cubicBezTo>
                  <a:pt x="7943249" y="1059358"/>
                  <a:pt x="7975583" y="1126442"/>
                  <a:pt x="7975583" y="1095136"/>
                </a:cubicBezTo>
                <a:cubicBezTo>
                  <a:pt x="8007915" y="1130915"/>
                  <a:pt x="8021769" y="1095136"/>
                  <a:pt x="8044867" y="1095136"/>
                </a:cubicBezTo>
                <a:lnTo>
                  <a:pt x="8031010" y="1095136"/>
                </a:lnTo>
                <a:cubicBezTo>
                  <a:pt x="8021769" y="1072773"/>
                  <a:pt x="8086435" y="1036994"/>
                  <a:pt x="8058721" y="1028050"/>
                </a:cubicBezTo>
                <a:cubicBezTo>
                  <a:pt x="8031010" y="1019103"/>
                  <a:pt x="8007915" y="1054882"/>
                  <a:pt x="7975583" y="1054882"/>
                </a:cubicBezTo>
                <a:lnTo>
                  <a:pt x="7975583" y="1072773"/>
                </a:lnTo>
                <a:lnTo>
                  <a:pt x="7955653" y="1063582"/>
                </a:lnTo>
                <a:lnTo>
                  <a:pt x="7950629" y="1061267"/>
                </a:lnTo>
                <a:lnTo>
                  <a:pt x="7957108" y="1059358"/>
                </a:lnTo>
                <a:cubicBezTo>
                  <a:pt x="7975583" y="1005688"/>
                  <a:pt x="8100294" y="947546"/>
                  <a:pt x="8081816" y="947546"/>
                </a:cubicBezTo>
                <a:lnTo>
                  <a:pt x="8060227" y="952956"/>
                </a:lnTo>
                <a:lnTo>
                  <a:pt x="8066803" y="945308"/>
                </a:lnTo>
                <a:lnTo>
                  <a:pt x="8059315" y="924998"/>
                </a:lnTo>
                <a:lnTo>
                  <a:pt x="8070270" y="914565"/>
                </a:lnTo>
                <a:cubicBezTo>
                  <a:pt x="8082973" y="905060"/>
                  <a:pt x="8091053" y="898352"/>
                  <a:pt x="8077196" y="898352"/>
                </a:cubicBezTo>
                <a:cubicBezTo>
                  <a:pt x="8049485" y="898352"/>
                  <a:pt x="8026392" y="867044"/>
                  <a:pt x="8049485" y="898352"/>
                </a:cubicBezTo>
                <a:lnTo>
                  <a:pt x="8059315" y="924998"/>
                </a:lnTo>
                <a:lnTo>
                  <a:pt x="8035626" y="947546"/>
                </a:lnTo>
                <a:cubicBezTo>
                  <a:pt x="8031010" y="958728"/>
                  <a:pt x="8037938" y="958728"/>
                  <a:pt x="8048333" y="955935"/>
                </a:cubicBezTo>
                <a:lnTo>
                  <a:pt x="8060227" y="952956"/>
                </a:lnTo>
                <a:lnTo>
                  <a:pt x="8049485" y="965436"/>
                </a:lnTo>
                <a:cubicBezTo>
                  <a:pt x="8026392" y="960965"/>
                  <a:pt x="8031010" y="996744"/>
                  <a:pt x="8003294" y="996744"/>
                </a:cubicBezTo>
                <a:cubicBezTo>
                  <a:pt x="7975583" y="996744"/>
                  <a:pt x="7975583" y="996744"/>
                  <a:pt x="7975583" y="996744"/>
                </a:cubicBezTo>
                <a:cubicBezTo>
                  <a:pt x="7959419" y="990033"/>
                  <a:pt x="7936321" y="997860"/>
                  <a:pt x="7912651" y="1007364"/>
                </a:cubicBezTo>
                <a:lnTo>
                  <a:pt x="7887328" y="1015253"/>
                </a:lnTo>
                <a:lnTo>
                  <a:pt x="7846250" y="1028050"/>
                </a:lnTo>
                <a:lnTo>
                  <a:pt x="7846250" y="1052499"/>
                </a:lnTo>
                <a:lnTo>
                  <a:pt x="7841634" y="1054882"/>
                </a:lnTo>
                <a:lnTo>
                  <a:pt x="7834716" y="1057694"/>
                </a:lnTo>
                <a:lnTo>
                  <a:pt x="7813923" y="1054882"/>
                </a:lnTo>
                <a:cubicBezTo>
                  <a:pt x="7813923" y="1050409"/>
                  <a:pt x="7813923" y="1036994"/>
                  <a:pt x="7813923" y="1024692"/>
                </a:cubicBezTo>
                <a:lnTo>
                  <a:pt x="7813923" y="1023579"/>
                </a:lnTo>
                <a:lnTo>
                  <a:pt x="7813923" y="1012397"/>
                </a:lnTo>
                <a:cubicBezTo>
                  <a:pt x="7813923" y="1006804"/>
                  <a:pt x="7813923" y="1001215"/>
                  <a:pt x="7813923" y="1001215"/>
                </a:cubicBezTo>
                <a:lnTo>
                  <a:pt x="7813923" y="978851"/>
                </a:lnTo>
                <a:cubicBezTo>
                  <a:pt x="7813923" y="974380"/>
                  <a:pt x="7813923" y="965436"/>
                  <a:pt x="7813923" y="965436"/>
                </a:cubicBezTo>
                <a:lnTo>
                  <a:pt x="7812579" y="960572"/>
                </a:lnTo>
                <a:lnTo>
                  <a:pt x="7800064" y="952021"/>
                </a:lnTo>
                <a:lnTo>
                  <a:pt x="7810211" y="952021"/>
                </a:lnTo>
                <a:lnTo>
                  <a:pt x="7805259" y="934126"/>
                </a:lnTo>
                <a:cubicBezTo>
                  <a:pt x="7803817" y="931892"/>
                  <a:pt x="7803095" y="930775"/>
                  <a:pt x="7804178" y="930216"/>
                </a:cubicBezTo>
                <a:lnTo>
                  <a:pt x="7805198" y="930158"/>
                </a:lnTo>
                <a:lnTo>
                  <a:pt x="7826966" y="931274"/>
                </a:lnTo>
                <a:cubicBezTo>
                  <a:pt x="7886450" y="920575"/>
                  <a:pt x="7856643" y="817850"/>
                  <a:pt x="7929393" y="817850"/>
                </a:cubicBezTo>
                <a:cubicBezTo>
                  <a:pt x="7929393" y="782072"/>
                  <a:pt x="7929393" y="782072"/>
                  <a:pt x="7929393" y="782072"/>
                </a:cubicBezTo>
                <a:lnTo>
                  <a:pt x="7878584" y="750761"/>
                </a:lnTo>
                <a:cubicBezTo>
                  <a:pt x="7878584" y="777596"/>
                  <a:pt x="7878584" y="777596"/>
                  <a:pt x="7878584" y="777596"/>
                </a:cubicBezTo>
                <a:cubicBezTo>
                  <a:pt x="7860109" y="786540"/>
                  <a:pt x="7869348" y="840209"/>
                  <a:pt x="7837016" y="813374"/>
                </a:cubicBezTo>
                <a:lnTo>
                  <a:pt x="7805786" y="794420"/>
                </a:lnTo>
                <a:lnTo>
                  <a:pt x="7812767" y="787660"/>
                </a:lnTo>
                <a:lnTo>
                  <a:pt x="7815463" y="786540"/>
                </a:lnTo>
                <a:lnTo>
                  <a:pt x="7869348" y="786540"/>
                </a:lnTo>
                <a:cubicBezTo>
                  <a:pt x="7869348" y="782072"/>
                  <a:pt x="7846250" y="750761"/>
                  <a:pt x="7869348" y="750761"/>
                </a:cubicBezTo>
                <a:lnTo>
                  <a:pt x="7878584" y="746698"/>
                </a:lnTo>
                <a:lnTo>
                  <a:pt x="7894027" y="739903"/>
                </a:lnTo>
                <a:lnTo>
                  <a:pt x="7895907" y="753557"/>
                </a:lnTo>
                <a:lnTo>
                  <a:pt x="7914645" y="734121"/>
                </a:lnTo>
                <a:lnTo>
                  <a:pt x="7915538" y="735108"/>
                </a:lnTo>
                <a:cubicBezTo>
                  <a:pt x="7927085" y="750761"/>
                  <a:pt x="7938631" y="768652"/>
                  <a:pt x="7938631" y="755237"/>
                </a:cubicBezTo>
                <a:cubicBezTo>
                  <a:pt x="7938631" y="728402"/>
                  <a:pt x="7924775" y="728402"/>
                  <a:pt x="7938631" y="728402"/>
                </a:cubicBezTo>
                <a:cubicBezTo>
                  <a:pt x="7952486" y="728402"/>
                  <a:pt x="7989438" y="728402"/>
                  <a:pt x="7989438" y="728402"/>
                </a:cubicBezTo>
                <a:cubicBezTo>
                  <a:pt x="8007915" y="706043"/>
                  <a:pt x="8063342" y="665789"/>
                  <a:pt x="8063342" y="665789"/>
                </a:cubicBezTo>
                <a:cubicBezTo>
                  <a:pt x="8086435" y="714987"/>
                  <a:pt x="8109527" y="634481"/>
                  <a:pt x="8109527" y="665789"/>
                </a:cubicBezTo>
                <a:cubicBezTo>
                  <a:pt x="8109527" y="697099"/>
                  <a:pt x="8091053" y="697099"/>
                  <a:pt x="8109527" y="697099"/>
                </a:cubicBezTo>
                <a:cubicBezTo>
                  <a:pt x="8128005" y="697099"/>
                  <a:pt x="8146479" y="741817"/>
                  <a:pt x="8151102" y="697099"/>
                </a:cubicBezTo>
                <a:cubicBezTo>
                  <a:pt x="8155718" y="652369"/>
                  <a:pt x="8229620" y="621066"/>
                  <a:pt x="8229620" y="652369"/>
                </a:cubicBezTo>
                <a:cubicBezTo>
                  <a:pt x="8229620" y="683679"/>
                  <a:pt x="8220381" y="683679"/>
                  <a:pt x="8229620" y="683679"/>
                </a:cubicBezTo>
                <a:cubicBezTo>
                  <a:pt x="8238861" y="683679"/>
                  <a:pt x="8400521" y="867044"/>
                  <a:pt x="8405139" y="867044"/>
                </a:cubicBezTo>
                <a:cubicBezTo>
                  <a:pt x="8409757" y="867044"/>
                  <a:pt x="8446706" y="867044"/>
                  <a:pt x="8446706" y="867044"/>
                </a:cubicBezTo>
                <a:cubicBezTo>
                  <a:pt x="8435160" y="887170"/>
                  <a:pt x="8414376" y="897233"/>
                  <a:pt x="8396479" y="902265"/>
                </a:cubicBezTo>
                <a:lnTo>
                  <a:pt x="8384647" y="904513"/>
                </a:lnTo>
                <a:lnTo>
                  <a:pt x="8363571" y="907296"/>
                </a:lnTo>
                <a:cubicBezTo>
                  <a:pt x="8363571" y="907296"/>
                  <a:pt x="8367324" y="907296"/>
                  <a:pt x="8373314" y="906667"/>
                </a:cubicBezTo>
                <a:lnTo>
                  <a:pt x="8384647" y="904513"/>
                </a:lnTo>
                <a:lnTo>
                  <a:pt x="8388972" y="903942"/>
                </a:lnTo>
                <a:cubicBezTo>
                  <a:pt x="8397056" y="902824"/>
                  <a:pt x="8402830" y="902824"/>
                  <a:pt x="8400521" y="907296"/>
                </a:cubicBezTo>
                <a:cubicBezTo>
                  <a:pt x="8395900" y="916243"/>
                  <a:pt x="8368189" y="916243"/>
                  <a:pt x="8368189" y="938602"/>
                </a:cubicBezTo>
                <a:cubicBezTo>
                  <a:pt x="8335855" y="902823"/>
                  <a:pt x="8363571" y="952021"/>
                  <a:pt x="8335855" y="965436"/>
                </a:cubicBezTo>
                <a:cubicBezTo>
                  <a:pt x="8308139" y="978854"/>
                  <a:pt x="8308139" y="983324"/>
                  <a:pt x="8308144" y="1010159"/>
                </a:cubicBezTo>
                <a:lnTo>
                  <a:pt x="8345094" y="1010159"/>
                </a:lnTo>
                <a:cubicBezTo>
                  <a:pt x="8345094" y="1036994"/>
                  <a:pt x="8294288" y="1028050"/>
                  <a:pt x="8345094" y="1036994"/>
                </a:cubicBezTo>
                <a:lnTo>
                  <a:pt x="8351798" y="1035355"/>
                </a:lnTo>
                <a:lnTo>
                  <a:pt x="8335855" y="1053207"/>
                </a:lnTo>
                <a:cubicBezTo>
                  <a:pt x="8328927" y="1059353"/>
                  <a:pt x="8326619" y="1063829"/>
                  <a:pt x="8345094" y="1063829"/>
                </a:cubicBezTo>
                <a:cubicBezTo>
                  <a:pt x="8382046" y="1063829"/>
                  <a:pt x="8382046" y="1095136"/>
                  <a:pt x="8382046" y="1063829"/>
                </a:cubicBezTo>
                <a:lnTo>
                  <a:pt x="8383743" y="1059358"/>
                </a:lnTo>
                <a:lnTo>
                  <a:pt x="8409757" y="1059358"/>
                </a:lnTo>
                <a:cubicBezTo>
                  <a:pt x="8411497" y="1045991"/>
                  <a:pt x="8411497" y="1032470"/>
                  <a:pt x="8409757" y="1019103"/>
                </a:cubicBezTo>
                <a:cubicBezTo>
                  <a:pt x="8412065" y="1036994"/>
                  <a:pt x="8431696" y="1048173"/>
                  <a:pt x="8447286" y="1053764"/>
                </a:cubicBezTo>
                <a:lnTo>
                  <a:pt x="8456505" y="1056024"/>
                </a:lnTo>
                <a:lnTo>
                  <a:pt x="8424770" y="1064946"/>
                </a:lnTo>
                <a:lnTo>
                  <a:pt x="8411297" y="1072773"/>
                </a:lnTo>
                <a:lnTo>
                  <a:pt x="8409757" y="1072773"/>
                </a:lnTo>
                <a:lnTo>
                  <a:pt x="8410063" y="1073490"/>
                </a:lnTo>
                <a:lnTo>
                  <a:pt x="8395900" y="1081717"/>
                </a:lnTo>
                <a:lnTo>
                  <a:pt x="8371832" y="1096701"/>
                </a:lnTo>
                <a:lnTo>
                  <a:pt x="8362992" y="1099050"/>
                </a:lnTo>
                <a:cubicBezTo>
                  <a:pt x="8342784" y="1106318"/>
                  <a:pt x="8331237" y="1113025"/>
                  <a:pt x="8349712" y="1113025"/>
                </a:cubicBezTo>
                <a:lnTo>
                  <a:pt x="8352565" y="1113833"/>
                </a:lnTo>
                <a:lnTo>
                  <a:pt x="8345094" y="1121971"/>
                </a:lnTo>
                <a:cubicBezTo>
                  <a:pt x="8357104" y="1118210"/>
                  <a:pt x="8370031" y="1118210"/>
                  <a:pt x="8382046" y="1121971"/>
                </a:cubicBezTo>
                <a:lnTo>
                  <a:pt x="8380320" y="1126877"/>
                </a:lnTo>
                <a:lnTo>
                  <a:pt x="8360297" y="1141964"/>
                </a:lnTo>
                <a:lnTo>
                  <a:pt x="8347618" y="1143981"/>
                </a:lnTo>
                <a:cubicBezTo>
                  <a:pt x="8343360" y="1144330"/>
                  <a:pt x="8340473" y="1144330"/>
                  <a:pt x="8340473" y="1144330"/>
                </a:cubicBezTo>
                <a:cubicBezTo>
                  <a:pt x="8312762" y="1144330"/>
                  <a:pt x="8312762" y="1144330"/>
                  <a:pt x="8312762" y="1144330"/>
                </a:cubicBezTo>
                <a:cubicBezTo>
                  <a:pt x="8302674" y="1155971"/>
                  <a:pt x="8302674" y="1172942"/>
                  <a:pt x="8312762" y="1184585"/>
                </a:cubicBezTo>
                <a:cubicBezTo>
                  <a:pt x="8322000" y="1173403"/>
                  <a:pt x="8335856" y="1161104"/>
                  <a:pt x="8350940" y="1149014"/>
                </a:cubicBezTo>
                <a:lnTo>
                  <a:pt x="8360297" y="1141964"/>
                </a:lnTo>
                <a:lnTo>
                  <a:pt x="8362991" y="1141536"/>
                </a:lnTo>
                <a:cubicBezTo>
                  <a:pt x="8368477" y="1140138"/>
                  <a:pt x="8373818" y="1138042"/>
                  <a:pt x="8377499" y="1134898"/>
                </a:cubicBezTo>
                <a:lnTo>
                  <a:pt x="8380320" y="1126877"/>
                </a:lnTo>
                <a:lnTo>
                  <a:pt x="8396478" y="1114702"/>
                </a:lnTo>
                <a:cubicBezTo>
                  <a:pt x="8424769" y="1094017"/>
                  <a:pt x="8444399" y="1079481"/>
                  <a:pt x="8428232" y="1081717"/>
                </a:cubicBezTo>
                <a:lnTo>
                  <a:pt x="8415109" y="1085205"/>
                </a:lnTo>
                <a:lnTo>
                  <a:pt x="8410063" y="1073490"/>
                </a:lnTo>
                <a:lnTo>
                  <a:pt x="8411297" y="1072773"/>
                </a:lnTo>
                <a:lnTo>
                  <a:pt x="8432855" y="1072773"/>
                </a:lnTo>
                <a:lnTo>
                  <a:pt x="8466002" y="1063300"/>
                </a:lnTo>
                <a:lnTo>
                  <a:pt x="8456524" y="1072773"/>
                </a:lnTo>
                <a:lnTo>
                  <a:pt x="8449507" y="1087993"/>
                </a:lnTo>
                <a:lnTo>
                  <a:pt x="8428237" y="1109669"/>
                </a:lnTo>
                <a:cubicBezTo>
                  <a:pt x="8413223" y="1130910"/>
                  <a:pt x="8405139" y="1153274"/>
                  <a:pt x="8405139" y="1153274"/>
                </a:cubicBezTo>
                <a:lnTo>
                  <a:pt x="8405139" y="1162221"/>
                </a:lnTo>
                <a:cubicBezTo>
                  <a:pt x="8395900" y="1162221"/>
                  <a:pt x="8405139" y="1198000"/>
                  <a:pt x="8405139" y="1202473"/>
                </a:cubicBezTo>
                <a:cubicBezTo>
                  <a:pt x="8405139" y="1204706"/>
                  <a:pt x="8405139" y="1196879"/>
                  <a:pt x="8405139" y="1186260"/>
                </a:cubicBezTo>
                <a:lnTo>
                  <a:pt x="8405139" y="1162221"/>
                </a:lnTo>
                <a:lnTo>
                  <a:pt x="8428232" y="1162221"/>
                </a:lnTo>
                <a:lnTo>
                  <a:pt x="8442091" y="1162221"/>
                </a:lnTo>
                <a:lnTo>
                  <a:pt x="8442091" y="1155061"/>
                </a:lnTo>
                <a:lnTo>
                  <a:pt x="8566799" y="1090661"/>
                </a:lnTo>
                <a:cubicBezTo>
                  <a:pt x="8563629" y="1081985"/>
                  <a:pt x="8563629" y="1072509"/>
                  <a:pt x="8566799" y="1063829"/>
                </a:cubicBezTo>
                <a:cubicBezTo>
                  <a:pt x="8589894" y="1068302"/>
                  <a:pt x="8589894" y="1032523"/>
                  <a:pt x="8589894" y="1032523"/>
                </a:cubicBezTo>
                <a:cubicBezTo>
                  <a:pt x="8636980" y="1022348"/>
                  <a:pt x="8678282" y="995153"/>
                  <a:pt x="8705368" y="956490"/>
                </a:cubicBezTo>
                <a:lnTo>
                  <a:pt x="8717192" y="945858"/>
                </a:lnTo>
                <a:lnTo>
                  <a:pt x="8719225" y="946988"/>
                </a:lnTo>
                <a:cubicBezTo>
                  <a:pt x="8727310" y="946428"/>
                  <a:pt x="8733082" y="943075"/>
                  <a:pt x="8728461" y="943075"/>
                </a:cubicBezTo>
                <a:lnTo>
                  <a:pt x="8720290" y="943075"/>
                </a:lnTo>
                <a:lnTo>
                  <a:pt x="8753869" y="912887"/>
                </a:lnTo>
                <a:cubicBezTo>
                  <a:pt x="8772344" y="893879"/>
                  <a:pt x="8788508" y="875988"/>
                  <a:pt x="8788508" y="875988"/>
                </a:cubicBezTo>
                <a:lnTo>
                  <a:pt x="8848553" y="813374"/>
                </a:lnTo>
                <a:cubicBezTo>
                  <a:pt x="8848553" y="782072"/>
                  <a:pt x="8848553" y="782072"/>
                  <a:pt x="8848553" y="782072"/>
                </a:cubicBezTo>
                <a:cubicBezTo>
                  <a:pt x="8885503" y="804431"/>
                  <a:pt x="8927073" y="853629"/>
                  <a:pt x="8927073" y="853629"/>
                </a:cubicBezTo>
                <a:cubicBezTo>
                  <a:pt x="8950168" y="889408"/>
                  <a:pt x="8876264" y="880464"/>
                  <a:pt x="8876264" y="889408"/>
                </a:cubicBezTo>
                <a:cubicBezTo>
                  <a:pt x="8876264" y="898352"/>
                  <a:pt x="8876264" y="934131"/>
                  <a:pt x="8876264" y="934131"/>
                </a:cubicBezTo>
                <a:cubicBezTo>
                  <a:pt x="8857792" y="938602"/>
                  <a:pt x="8830076" y="969910"/>
                  <a:pt x="8830076" y="965436"/>
                </a:cubicBezTo>
                <a:cubicBezTo>
                  <a:pt x="8830076" y="960965"/>
                  <a:pt x="8843935" y="987800"/>
                  <a:pt x="8830076" y="987800"/>
                </a:cubicBezTo>
                <a:cubicBezTo>
                  <a:pt x="8816219" y="987800"/>
                  <a:pt x="8793127" y="956490"/>
                  <a:pt x="8793127" y="987800"/>
                </a:cubicBezTo>
                <a:cubicBezTo>
                  <a:pt x="8793127" y="1019103"/>
                  <a:pt x="8820838" y="1019103"/>
                  <a:pt x="8793127" y="1019103"/>
                </a:cubicBezTo>
                <a:cubicBezTo>
                  <a:pt x="8765411" y="1019103"/>
                  <a:pt x="8765411" y="1019103"/>
                  <a:pt x="8765411" y="1019103"/>
                </a:cubicBezTo>
                <a:cubicBezTo>
                  <a:pt x="8746936" y="1045938"/>
                  <a:pt x="8737700" y="1045938"/>
                  <a:pt x="8714607" y="1045938"/>
                </a:cubicBezTo>
                <a:cubicBezTo>
                  <a:pt x="8691509" y="1045938"/>
                  <a:pt x="8691509" y="1045938"/>
                  <a:pt x="8691509" y="1045938"/>
                </a:cubicBezTo>
                <a:cubicBezTo>
                  <a:pt x="8680337" y="1062233"/>
                  <a:pt x="8664189" y="1074740"/>
                  <a:pt x="8645318" y="1081717"/>
                </a:cubicBezTo>
                <a:cubicBezTo>
                  <a:pt x="8668416" y="1117496"/>
                  <a:pt x="8608369" y="1180109"/>
                  <a:pt x="8608369" y="1180109"/>
                </a:cubicBezTo>
                <a:cubicBezTo>
                  <a:pt x="8608369" y="1153274"/>
                  <a:pt x="8631467" y="1148806"/>
                  <a:pt x="8608369" y="1153274"/>
                </a:cubicBezTo>
                <a:lnTo>
                  <a:pt x="8558958" y="1176488"/>
                </a:lnTo>
                <a:lnTo>
                  <a:pt x="8559298" y="1174520"/>
                </a:lnTo>
                <a:cubicBezTo>
                  <a:pt x="8554101" y="1171165"/>
                  <a:pt x="8543706" y="1171165"/>
                  <a:pt x="8529849" y="1184585"/>
                </a:cubicBezTo>
                <a:lnTo>
                  <a:pt x="8515992" y="1184585"/>
                </a:lnTo>
                <a:lnTo>
                  <a:pt x="8509895" y="1189661"/>
                </a:lnTo>
                <a:lnTo>
                  <a:pt x="8483084" y="1196322"/>
                </a:lnTo>
                <a:lnTo>
                  <a:pt x="8469534" y="1212791"/>
                </a:lnTo>
                <a:lnTo>
                  <a:pt x="8460566" y="1215888"/>
                </a:lnTo>
                <a:lnTo>
                  <a:pt x="8468059" y="1214584"/>
                </a:lnTo>
                <a:lnTo>
                  <a:pt x="8455948" y="1229308"/>
                </a:lnTo>
                <a:cubicBezTo>
                  <a:pt x="8474422" y="1256142"/>
                  <a:pt x="8409757" y="1247196"/>
                  <a:pt x="8409757" y="1287445"/>
                </a:cubicBezTo>
                <a:cubicBezTo>
                  <a:pt x="8355491" y="1292153"/>
                  <a:pt x="8307949" y="1324552"/>
                  <a:pt x="8285047" y="1372423"/>
                </a:cubicBezTo>
                <a:cubicBezTo>
                  <a:pt x="8276474" y="1377217"/>
                  <a:pt x="8265908" y="1377217"/>
                  <a:pt x="8257336" y="1372423"/>
                </a:cubicBezTo>
                <a:lnTo>
                  <a:pt x="8211145" y="1403728"/>
                </a:lnTo>
                <a:lnTo>
                  <a:pt x="8180025" y="1428480"/>
                </a:lnTo>
                <a:lnTo>
                  <a:pt x="8174195" y="1412672"/>
                </a:lnTo>
                <a:lnTo>
                  <a:pt x="8174195" y="1435036"/>
                </a:lnTo>
                <a:lnTo>
                  <a:pt x="8174673" y="1439321"/>
                </a:lnTo>
                <a:lnTo>
                  <a:pt x="8174195" y="1439507"/>
                </a:lnTo>
                <a:cubicBezTo>
                  <a:pt x="8151102" y="1439507"/>
                  <a:pt x="8151102" y="1439507"/>
                  <a:pt x="8151102" y="1439507"/>
                </a:cubicBezTo>
                <a:lnTo>
                  <a:pt x="8136015" y="1439507"/>
                </a:lnTo>
                <a:lnTo>
                  <a:pt x="8146479" y="1443978"/>
                </a:lnTo>
                <a:cubicBezTo>
                  <a:pt x="8136056" y="1440207"/>
                  <a:pt x="8124574" y="1440207"/>
                  <a:pt x="8114150" y="1443978"/>
                </a:cubicBezTo>
                <a:lnTo>
                  <a:pt x="8120924" y="1439507"/>
                </a:lnTo>
                <a:lnTo>
                  <a:pt x="8100294" y="1439507"/>
                </a:lnTo>
                <a:cubicBezTo>
                  <a:pt x="8100294" y="1479759"/>
                  <a:pt x="8123387" y="1479759"/>
                  <a:pt x="8100294" y="1479759"/>
                </a:cubicBezTo>
                <a:cubicBezTo>
                  <a:pt x="8077196" y="1479759"/>
                  <a:pt x="8031010" y="1448451"/>
                  <a:pt x="8054103" y="1479759"/>
                </a:cubicBezTo>
                <a:lnTo>
                  <a:pt x="8056512" y="1483025"/>
                </a:lnTo>
                <a:lnTo>
                  <a:pt x="8054103" y="1484230"/>
                </a:lnTo>
                <a:lnTo>
                  <a:pt x="8021359" y="1510707"/>
                </a:lnTo>
                <a:lnTo>
                  <a:pt x="8013614" y="1504003"/>
                </a:lnTo>
                <a:cubicBezTo>
                  <a:pt x="8009501" y="1507011"/>
                  <a:pt x="8004163" y="1514138"/>
                  <a:pt x="7998099" y="1521684"/>
                </a:cubicBezTo>
                <a:lnTo>
                  <a:pt x="7986072" y="1533923"/>
                </a:lnTo>
                <a:lnTo>
                  <a:pt x="7963431" y="1542225"/>
                </a:lnTo>
                <a:lnTo>
                  <a:pt x="7957108" y="1542373"/>
                </a:lnTo>
                <a:cubicBezTo>
                  <a:pt x="7950178" y="1536779"/>
                  <a:pt x="7946716" y="1536779"/>
                  <a:pt x="7944765" y="1539857"/>
                </a:cubicBezTo>
                <a:lnTo>
                  <a:pt x="7942738" y="1549813"/>
                </a:lnTo>
                <a:lnTo>
                  <a:pt x="7938631" y="1551317"/>
                </a:lnTo>
                <a:cubicBezTo>
                  <a:pt x="7915536" y="1551317"/>
                  <a:pt x="7915536" y="1520009"/>
                  <a:pt x="7915536" y="1551317"/>
                </a:cubicBezTo>
                <a:cubicBezTo>
                  <a:pt x="7915536" y="1582622"/>
                  <a:pt x="7873966" y="1578151"/>
                  <a:pt x="7915536" y="1582622"/>
                </a:cubicBezTo>
                <a:cubicBezTo>
                  <a:pt x="7936321" y="1584860"/>
                  <a:pt x="7939788" y="1569207"/>
                  <a:pt x="7941516" y="1555787"/>
                </a:cubicBezTo>
                <a:lnTo>
                  <a:pt x="7942738" y="1549813"/>
                </a:lnTo>
                <a:lnTo>
                  <a:pt x="7963431" y="1542225"/>
                </a:lnTo>
                <a:lnTo>
                  <a:pt x="7978256" y="1541880"/>
                </a:lnTo>
                <a:lnTo>
                  <a:pt x="7986072" y="1533923"/>
                </a:lnTo>
                <a:lnTo>
                  <a:pt x="7998099" y="1529515"/>
                </a:lnTo>
                <a:lnTo>
                  <a:pt x="8021359" y="1510707"/>
                </a:lnTo>
                <a:lnTo>
                  <a:pt x="8021769" y="1511065"/>
                </a:lnTo>
                <a:cubicBezTo>
                  <a:pt x="8026392" y="1546843"/>
                  <a:pt x="7970960" y="1578151"/>
                  <a:pt x="7947867" y="1578151"/>
                </a:cubicBezTo>
                <a:cubicBezTo>
                  <a:pt x="7974449" y="1600484"/>
                  <a:pt x="7993689" y="1629865"/>
                  <a:pt x="8003219" y="1662665"/>
                </a:cubicBezTo>
                <a:cubicBezTo>
                  <a:pt x="8030158" y="1755399"/>
                  <a:pt x="7974355" y="1851718"/>
                  <a:pt x="7878584" y="1877799"/>
                </a:cubicBezTo>
                <a:lnTo>
                  <a:pt x="7878584" y="1868964"/>
                </a:lnTo>
                <a:lnTo>
                  <a:pt x="7881184" y="1866477"/>
                </a:lnTo>
                <a:lnTo>
                  <a:pt x="7878584" y="1866784"/>
                </a:lnTo>
                <a:lnTo>
                  <a:pt x="7878584" y="1861589"/>
                </a:lnTo>
                <a:lnTo>
                  <a:pt x="7878584" y="1850407"/>
                </a:lnTo>
                <a:cubicBezTo>
                  <a:pt x="7878584" y="1846493"/>
                  <a:pt x="7878584" y="1846493"/>
                  <a:pt x="7878584" y="1846493"/>
                </a:cubicBezTo>
                <a:cubicBezTo>
                  <a:pt x="7878584" y="1806241"/>
                  <a:pt x="7892441" y="1806241"/>
                  <a:pt x="7878584" y="1806241"/>
                </a:cubicBezTo>
                <a:cubicBezTo>
                  <a:pt x="7864730" y="1806241"/>
                  <a:pt x="7832398" y="1828605"/>
                  <a:pt x="7832398" y="1806241"/>
                </a:cubicBezTo>
                <a:lnTo>
                  <a:pt x="7832398" y="1828535"/>
                </a:lnTo>
                <a:lnTo>
                  <a:pt x="7822940" y="1819239"/>
                </a:lnTo>
                <a:cubicBezTo>
                  <a:pt x="7820994" y="1819939"/>
                  <a:pt x="7821139" y="1824692"/>
                  <a:pt x="7821424" y="1829723"/>
                </a:cubicBezTo>
                <a:lnTo>
                  <a:pt x="7821274" y="1832562"/>
                </a:lnTo>
                <a:lnTo>
                  <a:pt x="7812637" y="1835635"/>
                </a:lnTo>
                <a:lnTo>
                  <a:pt x="7809300" y="1833074"/>
                </a:lnTo>
                <a:lnTo>
                  <a:pt x="7801679" y="1826104"/>
                </a:lnTo>
                <a:lnTo>
                  <a:pt x="7798910" y="1823572"/>
                </a:lnTo>
                <a:lnTo>
                  <a:pt x="7800156" y="1828465"/>
                </a:lnTo>
                <a:lnTo>
                  <a:pt x="7800409" y="1829460"/>
                </a:lnTo>
                <a:lnTo>
                  <a:pt x="7800064" y="1828605"/>
                </a:lnTo>
                <a:cubicBezTo>
                  <a:pt x="7776971" y="1864384"/>
                  <a:pt x="7827775" y="1864384"/>
                  <a:pt x="7800064" y="1864384"/>
                </a:cubicBezTo>
                <a:cubicBezTo>
                  <a:pt x="7772348" y="1864384"/>
                  <a:pt x="7772348" y="1864384"/>
                  <a:pt x="7772348" y="1864384"/>
                </a:cubicBezTo>
                <a:cubicBezTo>
                  <a:pt x="7753874" y="1864384"/>
                  <a:pt x="7809300" y="1895687"/>
                  <a:pt x="7809300" y="1864384"/>
                </a:cubicBezTo>
                <a:lnTo>
                  <a:pt x="7800409" y="1829460"/>
                </a:lnTo>
                <a:lnTo>
                  <a:pt x="7804108" y="1838667"/>
                </a:lnTo>
                <a:lnTo>
                  <a:pt x="7812637" y="1835635"/>
                </a:lnTo>
                <a:lnTo>
                  <a:pt x="7820777" y="1841880"/>
                </a:lnTo>
                <a:lnTo>
                  <a:pt x="7821274" y="1832562"/>
                </a:lnTo>
                <a:lnTo>
                  <a:pt x="7832398" y="1828605"/>
                </a:lnTo>
                <a:lnTo>
                  <a:pt x="7832398" y="1828535"/>
                </a:lnTo>
                <a:lnTo>
                  <a:pt x="7837016" y="1833074"/>
                </a:lnTo>
                <a:cubicBezTo>
                  <a:pt x="7869348" y="1877799"/>
                  <a:pt x="7827775" y="1877799"/>
                  <a:pt x="7837016" y="1877799"/>
                </a:cubicBezTo>
                <a:cubicBezTo>
                  <a:pt x="7841634" y="1877799"/>
                  <a:pt x="7858953" y="1871090"/>
                  <a:pt x="7870502" y="1867735"/>
                </a:cubicBezTo>
                <a:lnTo>
                  <a:pt x="7878584" y="1866784"/>
                </a:lnTo>
                <a:lnTo>
                  <a:pt x="7878584" y="1868964"/>
                </a:lnTo>
                <a:lnTo>
                  <a:pt x="7869348" y="1877799"/>
                </a:lnTo>
                <a:cubicBezTo>
                  <a:pt x="7832398" y="1904631"/>
                  <a:pt x="7860109" y="1904631"/>
                  <a:pt x="7832398" y="1904631"/>
                </a:cubicBezTo>
                <a:cubicBezTo>
                  <a:pt x="7804682" y="1904631"/>
                  <a:pt x="7804682" y="1904631"/>
                  <a:pt x="7804682" y="1904631"/>
                </a:cubicBezTo>
                <a:cubicBezTo>
                  <a:pt x="7772348" y="1891216"/>
                  <a:pt x="7772348" y="1931466"/>
                  <a:pt x="7772348" y="1931466"/>
                </a:cubicBezTo>
                <a:cubicBezTo>
                  <a:pt x="7749255" y="1940412"/>
                  <a:pt x="7749255" y="1976191"/>
                  <a:pt x="7749255" y="1976191"/>
                </a:cubicBezTo>
                <a:cubicBezTo>
                  <a:pt x="7749255" y="2003024"/>
                  <a:pt x="7749255" y="2003024"/>
                  <a:pt x="7749255" y="2003024"/>
                </a:cubicBezTo>
                <a:cubicBezTo>
                  <a:pt x="7721542" y="2003024"/>
                  <a:pt x="7749255" y="2003024"/>
                  <a:pt x="7721542" y="2003024"/>
                </a:cubicBezTo>
                <a:cubicBezTo>
                  <a:pt x="7693831" y="2003024"/>
                  <a:pt x="7693831" y="2003024"/>
                  <a:pt x="7693831" y="2003024"/>
                </a:cubicBezTo>
                <a:cubicBezTo>
                  <a:pt x="7674936" y="1999192"/>
                  <a:pt x="7655805" y="2008453"/>
                  <a:pt x="7647640" y="2025387"/>
                </a:cubicBezTo>
                <a:cubicBezTo>
                  <a:pt x="7619929" y="2025387"/>
                  <a:pt x="7592214" y="2052222"/>
                  <a:pt x="7619929" y="2025387"/>
                </a:cubicBezTo>
                <a:cubicBezTo>
                  <a:pt x="7647640" y="1998555"/>
                  <a:pt x="7647640" y="1998555"/>
                  <a:pt x="7647640" y="1998555"/>
                </a:cubicBezTo>
                <a:cubicBezTo>
                  <a:pt x="7606070" y="1971720"/>
                  <a:pt x="7647640" y="1971720"/>
                  <a:pt x="7647640" y="1971720"/>
                </a:cubicBezTo>
                <a:cubicBezTo>
                  <a:pt x="7663807" y="1971720"/>
                  <a:pt x="7679972" y="1952712"/>
                  <a:pt x="7692098" y="1937617"/>
                </a:cubicBezTo>
                <a:lnTo>
                  <a:pt x="7702275" y="1925918"/>
                </a:lnTo>
                <a:lnTo>
                  <a:pt x="7708410" y="1936012"/>
                </a:lnTo>
                <a:cubicBezTo>
                  <a:pt x="7710573" y="1937059"/>
                  <a:pt x="7712306" y="1934822"/>
                  <a:pt x="7712306" y="1926995"/>
                </a:cubicBezTo>
                <a:cubicBezTo>
                  <a:pt x="7712306" y="1919171"/>
                  <a:pt x="7710285" y="1918051"/>
                  <a:pt x="7706749" y="1920777"/>
                </a:cubicBezTo>
                <a:lnTo>
                  <a:pt x="7702275" y="1925918"/>
                </a:lnTo>
                <a:lnTo>
                  <a:pt x="7701913" y="1925320"/>
                </a:lnTo>
                <a:cubicBezTo>
                  <a:pt x="7698447" y="1914696"/>
                  <a:pt x="7698447" y="1900163"/>
                  <a:pt x="7712306" y="1900163"/>
                </a:cubicBezTo>
                <a:cubicBezTo>
                  <a:pt x="7740017" y="1900163"/>
                  <a:pt x="7740017" y="1931466"/>
                  <a:pt x="7740017" y="1900163"/>
                </a:cubicBezTo>
                <a:cubicBezTo>
                  <a:pt x="7740017" y="1868853"/>
                  <a:pt x="7790826" y="1873328"/>
                  <a:pt x="7740017" y="1868853"/>
                </a:cubicBezTo>
                <a:cubicBezTo>
                  <a:pt x="7689213" y="1864384"/>
                  <a:pt x="7721542" y="1931466"/>
                  <a:pt x="7666115" y="1931466"/>
                </a:cubicBezTo>
                <a:cubicBezTo>
                  <a:pt x="7610688" y="1931466"/>
                  <a:pt x="7610688" y="1931466"/>
                  <a:pt x="7610688" y="1931466"/>
                </a:cubicBezTo>
                <a:lnTo>
                  <a:pt x="7577114" y="1928374"/>
                </a:lnTo>
                <a:lnTo>
                  <a:pt x="7603760" y="1918051"/>
                </a:lnTo>
                <a:cubicBezTo>
                  <a:pt x="7610688" y="1909107"/>
                  <a:pt x="7610688" y="1900163"/>
                  <a:pt x="7596832" y="1904631"/>
                </a:cubicBezTo>
                <a:cubicBezTo>
                  <a:pt x="7569121" y="1913578"/>
                  <a:pt x="7536787" y="1913578"/>
                  <a:pt x="7536787" y="1940412"/>
                </a:cubicBezTo>
                <a:cubicBezTo>
                  <a:pt x="7536787" y="1967245"/>
                  <a:pt x="7559880" y="1998555"/>
                  <a:pt x="7536787" y="1967245"/>
                </a:cubicBezTo>
                <a:lnTo>
                  <a:pt x="7528678" y="1952237"/>
                </a:lnTo>
                <a:lnTo>
                  <a:pt x="7530438" y="1950477"/>
                </a:lnTo>
                <a:cubicBezTo>
                  <a:pt x="7529571" y="1949357"/>
                  <a:pt x="7528272" y="1949637"/>
                  <a:pt x="7528632" y="1952152"/>
                </a:cubicBezTo>
                <a:lnTo>
                  <a:pt x="7528678" y="1952237"/>
                </a:lnTo>
                <a:lnTo>
                  <a:pt x="7513694" y="1967245"/>
                </a:lnTo>
                <a:cubicBezTo>
                  <a:pt x="7476744" y="1980665"/>
                  <a:pt x="7402838" y="2003024"/>
                  <a:pt x="7407458" y="2029858"/>
                </a:cubicBezTo>
                <a:cubicBezTo>
                  <a:pt x="7412076" y="2056693"/>
                  <a:pt x="7370509" y="2056693"/>
                  <a:pt x="7370509" y="2056693"/>
                </a:cubicBezTo>
                <a:cubicBezTo>
                  <a:pt x="7370509" y="2088001"/>
                  <a:pt x="7393602" y="2070113"/>
                  <a:pt x="7370509" y="2088001"/>
                </a:cubicBezTo>
                <a:cubicBezTo>
                  <a:pt x="7347411" y="2105892"/>
                  <a:pt x="7305843" y="2150614"/>
                  <a:pt x="7273509" y="2150614"/>
                </a:cubicBezTo>
                <a:cubicBezTo>
                  <a:pt x="7241178" y="2150614"/>
                  <a:pt x="7116467" y="2217699"/>
                  <a:pt x="7181133" y="2217699"/>
                </a:cubicBezTo>
                <a:cubicBezTo>
                  <a:pt x="7155949" y="2231563"/>
                  <a:pt x="7129697" y="2243524"/>
                  <a:pt x="7102613" y="2253478"/>
                </a:cubicBezTo>
                <a:cubicBezTo>
                  <a:pt x="7088756" y="2222172"/>
                  <a:pt x="7065659" y="2253478"/>
                  <a:pt x="7065659" y="2253478"/>
                </a:cubicBezTo>
                <a:lnTo>
                  <a:pt x="7065659" y="2284785"/>
                </a:lnTo>
                <a:cubicBezTo>
                  <a:pt x="7097990" y="2284785"/>
                  <a:pt x="7074897" y="2257951"/>
                  <a:pt x="7097990" y="2284785"/>
                </a:cubicBezTo>
                <a:cubicBezTo>
                  <a:pt x="7121086" y="2311620"/>
                  <a:pt x="7171892" y="2293730"/>
                  <a:pt x="7121086" y="2311620"/>
                </a:cubicBezTo>
                <a:cubicBezTo>
                  <a:pt x="7070279" y="2329511"/>
                  <a:pt x="7047184" y="2387649"/>
                  <a:pt x="7047184" y="2360814"/>
                </a:cubicBezTo>
                <a:cubicBezTo>
                  <a:pt x="7047184" y="2333979"/>
                  <a:pt x="7047184" y="2333979"/>
                  <a:pt x="7047184" y="2333979"/>
                </a:cubicBezTo>
                <a:cubicBezTo>
                  <a:pt x="7070279" y="2333979"/>
                  <a:pt x="7070279" y="2356343"/>
                  <a:pt x="7070279" y="2333979"/>
                </a:cubicBezTo>
                <a:cubicBezTo>
                  <a:pt x="7070279" y="2311620"/>
                  <a:pt x="7070279" y="2311620"/>
                  <a:pt x="7070279" y="2311620"/>
                </a:cubicBezTo>
                <a:cubicBezTo>
                  <a:pt x="7042566" y="2302676"/>
                  <a:pt x="6973282" y="2307144"/>
                  <a:pt x="6968664" y="2347399"/>
                </a:cubicBezTo>
                <a:cubicBezTo>
                  <a:pt x="6964046" y="2387649"/>
                  <a:pt x="6890140" y="2414483"/>
                  <a:pt x="6890140" y="2387649"/>
                </a:cubicBezTo>
                <a:cubicBezTo>
                  <a:pt x="6885780" y="2397657"/>
                  <a:pt x="6885780" y="2408948"/>
                  <a:pt x="6890140" y="2418957"/>
                </a:cubicBezTo>
                <a:cubicBezTo>
                  <a:pt x="6908619" y="2418957"/>
                  <a:pt x="6936330" y="2410012"/>
                  <a:pt x="6936330" y="2418957"/>
                </a:cubicBezTo>
                <a:cubicBezTo>
                  <a:pt x="6936330" y="2427901"/>
                  <a:pt x="6964046" y="2450262"/>
                  <a:pt x="6936330" y="2450262"/>
                </a:cubicBezTo>
                <a:cubicBezTo>
                  <a:pt x="6908619" y="2450262"/>
                  <a:pt x="6908619" y="2450262"/>
                  <a:pt x="6908619" y="2450262"/>
                </a:cubicBezTo>
                <a:lnTo>
                  <a:pt x="6932106" y="2452536"/>
                </a:lnTo>
                <a:lnTo>
                  <a:pt x="6915548" y="2461444"/>
                </a:lnTo>
                <a:cubicBezTo>
                  <a:pt x="6913237" y="2469270"/>
                  <a:pt x="6913237" y="2477099"/>
                  <a:pt x="6908619" y="2472626"/>
                </a:cubicBezTo>
                <a:cubicBezTo>
                  <a:pt x="6904001" y="2468155"/>
                  <a:pt x="6893606" y="2470388"/>
                  <a:pt x="6884370" y="2477657"/>
                </a:cubicBezTo>
                <a:lnTo>
                  <a:pt x="6878926" y="2488723"/>
                </a:lnTo>
                <a:lnTo>
                  <a:pt x="6886101" y="2486596"/>
                </a:lnTo>
                <a:cubicBezTo>
                  <a:pt x="6898224" y="2489392"/>
                  <a:pt x="6906309" y="2494980"/>
                  <a:pt x="6890140" y="2494980"/>
                </a:cubicBezTo>
                <a:lnTo>
                  <a:pt x="6875848" y="2494980"/>
                </a:lnTo>
                <a:lnTo>
                  <a:pt x="6867047" y="2512873"/>
                </a:lnTo>
                <a:lnTo>
                  <a:pt x="6891137" y="2512873"/>
                </a:lnTo>
                <a:lnTo>
                  <a:pt x="6834713" y="2553128"/>
                </a:lnTo>
                <a:cubicBezTo>
                  <a:pt x="6830097" y="2579962"/>
                  <a:pt x="6811620" y="2620212"/>
                  <a:pt x="6788527" y="2624685"/>
                </a:cubicBezTo>
                <a:cubicBezTo>
                  <a:pt x="6765429" y="2629156"/>
                  <a:pt x="6793145" y="2655991"/>
                  <a:pt x="6765429" y="2655991"/>
                </a:cubicBezTo>
                <a:cubicBezTo>
                  <a:pt x="6737718" y="2655991"/>
                  <a:pt x="6760811" y="2633632"/>
                  <a:pt x="6737718" y="2655991"/>
                </a:cubicBezTo>
                <a:cubicBezTo>
                  <a:pt x="6726172" y="2667173"/>
                  <a:pt x="6729637" y="2695126"/>
                  <a:pt x="6734256" y="2715251"/>
                </a:cubicBezTo>
                <a:lnTo>
                  <a:pt x="6737220" y="2726582"/>
                </a:lnTo>
                <a:lnTo>
                  <a:pt x="6731755" y="2715992"/>
                </a:lnTo>
                <a:cubicBezTo>
                  <a:pt x="6716284" y="2696732"/>
                  <a:pt x="6691528" y="2727548"/>
                  <a:pt x="6691528" y="2727548"/>
                </a:cubicBezTo>
                <a:lnTo>
                  <a:pt x="6672837" y="2727548"/>
                </a:lnTo>
                <a:cubicBezTo>
                  <a:pt x="6674353" y="2727548"/>
                  <a:pt x="6673342" y="2727548"/>
                  <a:pt x="6671320" y="2727548"/>
                </a:cubicBezTo>
                <a:lnTo>
                  <a:pt x="6659196" y="2727548"/>
                </a:lnTo>
                <a:cubicBezTo>
                  <a:pt x="6626867" y="2727548"/>
                  <a:pt x="6626867" y="2727548"/>
                  <a:pt x="6626867" y="2727548"/>
                </a:cubicBezTo>
                <a:cubicBezTo>
                  <a:pt x="6608387" y="2714133"/>
                  <a:pt x="6539106" y="2754383"/>
                  <a:pt x="6571435" y="2781215"/>
                </a:cubicBezTo>
                <a:cubicBezTo>
                  <a:pt x="6492916" y="2803579"/>
                  <a:pt x="6423632" y="2901971"/>
                  <a:pt x="6358967" y="2937750"/>
                </a:cubicBezTo>
                <a:cubicBezTo>
                  <a:pt x="6391301" y="2937750"/>
                  <a:pt x="6391301" y="2937750"/>
                  <a:pt x="6391301" y="2937750"/>
                </a:cubicBezTo>
                <a:lnTo>
                  <a:pt x="6349731" y="2969056"/>
                </a:lnTo>
                <a:cubicBezTo>
                  <a:pt x="6322017" y="2946697"/>
                  <a:pt x="6285065" y="2915386"/>
                  <a:pt x="6322017" y="2946697"/>
                </a:cubicBezTo>
                <a:cubicBezTo>
                  <a:pt x="6358967" y="2978000"/>
                  <a:pt x="6322017" y="2978000"/>
                  <a:pt x="6322017" y="2978000"/>
                </a:cubicBezTo>
                <a:lnTo>
                  <a:pt x="6322017" y="3004834"/>
                </a:lnTo>
                <a:cubicBezTo>
                  <a:pt x="6289688" y="2986944"/>
                  <a:pt x="6312781" y="3049557"/>
                  <a:pt x="6289688" y="3027198"/>
                </a:cubicBezTo>
                <a:cubicBezTo>
                  <a:pt x="6266590" y="3004834"/>
                  <a:pt x="6229638" y="3054033"/>
                  <a:pt x="6229638" y="3027198"/>
                </a:cubicBezTo>
                <a:cubicBezTo>
                  <a:pt x="6206545" y="3040613"/>
                  <a:pt x="6164978" y="3071921"/>
                  <a:pt x="6174214" y="3071921"/>
                </a:cubicBezTo>
                <a:cubicBezTo>
                  <a:pt x="6183450" y="3071921"/>
                  <a:pt x="6229638" y="3067448"/>
                  <a:pt x="6206545" y="3071921"/>
                </a:cubicBezTo>
                <a:cubicBezTo>
                  <a:pt x="6183450" y="3076392"/>
                  <a:pt x="6243497" y="3103227"/>
                  <a:pt x="6206545" y="3103227"/>
                </a:cubicBezTo>
                <a:lnTo>
                  <a:pt x="6192689" y="3103227"/>
                </a:lnTo>
                <a:cubicBezTo>
                  <a:pt x="6195279" y="3121030"/>
                  <a:pt x="6195279" y="3139092"/>
                  <a:pt x="6192689" y="3156894"/>
                </a:cubicBezTo>
                <a:cubicBezTo>
                  <a:pt x="6160355" y="3156894"/>
                  <a:pt x="6132644" y="3121115"/>
                  <a:pt x="6160355" y="3156894"/>
                </a:cubicBezTo>
                <a:cubicBezTo>
                  <a:pt x="6188071" y="3192675"/>
                  <a:pt x="6114169" y="3165840"/>
                  <a:pt x="6160355" y="3192675"/>
                </a:cubicBezTo>
                <a:cubicBezTo>
                  <a:pt x="6206545" y="3219507"/>
                  <a:pt x="6206545" y="3188204"/>
                  <a:pt x="6206545" y="3192675"/>
                </a:cubicBezTo>
                <a:cubicBezTo>
                  <a:pt x="6206545" y="3197148"/>
                  <a:pt x="6197307" y="3223983"/>
                  <a:pt x="6206545" y="3223983"/>
                </a:cubicBezTo>
                <a:cubicBezTo>
                  <a:pt x="6215782" y="3223983"/>
                  <a:pt x="6238879" y="3206092"/>
                  <a:pt x="6238879" y="3223983"/>
                </a:cubicBezTo>
                <a:cubicBezTo>
                  <a:pt x="6238879" y="3241871"/>
                  <a:pt x="6257354" y="3300011"/>
                  <a:pt x="6238879" y="3273177"/>
                </a:cubicBezTo>
                <a:cubicBezTo>
                  <a:pt x="6220404" y="3246342"/>
                  <a:pt x="6183450" y="3250818"/>
                  <a:pt x="6183450" y="3273177"/>
                </a:cubicBezTo>
                <a:cubicBezTo>
                  <a:pt x="6183450" y="3295540"/>
                  <a:pt x="6183450" y="3295540"/>
                  <a:pt x="6183450" y="3295540"/>
                </a:cubicBezTo>
                <a:cubicBezTo>
                  <a:pt x="6206545" y="3317900"/>
                  <a:pt x="6183450" y="3286596"/>
                  <a:pt x="6183450" y="3317900"/>
                </a:cubicBezTo>
                <a:cubicBezTo>
                  <a:pt x="6183450" y="3349207"/>
                  <a:pt x="6229638" y="3344734"/>
                  <a:pt x="6183450" y="3349207"/>
                </a:cubicBezTo>
                <a:cubicBezTo>
                  <a:pt x="6137262" y="3353678"/>
                  <a:pt x="6095694" y="3389457"/>
                  <a:pt x="6095694" y="3416292"/>
                </a:cubicBezTo>
                <a:cubicBezTo>
                  <a:pt x="6095694" y="3443126"/>
                  <a:pt x="6132644" y="3443126"/>
                  <a:pt x="6095694" y="3443126"/>
                </a:cubicBezTo>
                <a:cubicBezTo>
                  <a:pt x="6058742" y="3443126"/>
                  <a:pt x="6058742" y="3443126"/>
                  <a:pt x="6058742" y="3443126"/>
                </a:cubicBezTo>
                <a:cubicBezTo>
                  <a:pt x="6049504" y="3461015"/>
                  <a:pt x="6049504" y="3510211"/>
                  <a:pt x="6026411" y="3501269"/>
                </a:cubicBezTo>
                <a:cubicBezTo>
                  <a:pt x="6014864" y="3496796"/>
                  <a:pt x="6003313" y="3497914"/>
                  <a:pt x="5994654" y="3502944"/>
                </a:cubicBezTo>
                <a:lnTo>
                  <a:pt x="5983469" y="3522436"/>
                </a:lnTo>
                <a:lnTo>
                  <a:pt x="5985415" y="3513009"/>
                </a:lnTo>
                <a:cubicBezTo>
                  <a:pt x="5987148" y="3502387"/>
                  <a:pt x="5987148" y="3496796"/>
                  <a:pt x="5980220" y="3528099"/>
                </a:cubicBezTo>
                <a:cubicBezTo>
                  <a:pt x="5973292" y="3559407"/>
                  <a:pt x="5949042" y="3572822"/>
                  <a:pt x="5926526" y="3584561"/>
                </a:cubicBezTo>
                <a:lnTo>
                  <a:pt x="5916602" y="3595195"/>
                </a:lnTo>
                <a:lnTo>
                  <a:pt x="5837035" y="3630965"/>
                </a:lnTo>
                <a:cubicBezTo>
                  <a:pt x="5864748" y="3657799"/>
                  <a:pt x="5869366" y="3590712"/>
                  <a:pt x="5883225" y="3630965"/>
                </a:cubicBezTo>
                <a:lnTo>
                  <a:pt x="5916602" y="3595195"/>
                </a:lnTo>
                <a:lnTo>
                  <a:pt x="5966361" y="3572827"/>
                </a:lnTo>
                <a:cubicBezTo>
                  <a:pt x="5966361" y="3599661"/>
                  <a:pt x="5966361" y="3604132"/>
                  <a:pt x="5966361" y="3626491"/>
                </a:cubicBezTo>
                <a:cubicBezTo>
                  <a:pt x="6058436" y="3626173"/>
                  <a:pt x="6145264" y="3584960"/>
                  <a:pt x="6201927" y="3514684"/>
                </a:cubicBezTo>
                <a:cubicBezTo>
                  <a:pt x="6294306" y="3478905"/>
                  <a:pt x="6363590" y="3407348"/>
                  <a:pt x="6469823" y="3407348"/>
                </a:cubicBezTo>
                <a:cubicBezTo>
                  <a:pt x="6530278" y="3380600"/>
                  <a:pt x="6587576" y="3347612"/>
                  <a:pt x="6640719" y="3308955"/>
                </a:cubicBezTo>
                <a:cubicBezTo>
                  <a:pt x="6640719" y="3358149"/>
                  <a:pt x="6548343" y="3349207"/>
                  <a:pt x="6548343" y="3398404"/>
                </a:cubicBezTo>
                <a:lnTo>
                  <a:pt x="6576058" y="3425236"/>
                </a:lnTo>
                <a:cubicBezTo>
                  <a:pt x="6564761" y="3450958"/>
                  <a:pt x="6564761" y="3480021"/>
                  <a:pt x="6576058" y="3505740"/>
                </a:cubicBezTo>
                <a:cubicBezTo>
                  <a:pt x="6531495" y="3528017"/>
                  <a:pt x="6500604" y="3569560"/>
                  <a:pt x="6492916" y="3617550"/>
                </a:cubicBezTo>
                <a:lnTo>
                  <a:pt x="6479566" y="3617550"/>
                </a:lnTo>
                <a:lnTo>
                  <a:pt x="6478487" y="3617550"/>
                </a:lnTo>
                <a:lnTo>
                  <a:pt x="6469823" y="3617550"/>
                </a:lnTo>
                <a:cubicBezTo>
                  <a:pt x="6446730" y="3617550"/>
                  <a:pt x="6497534" y="3644382"/>
                  <a:pt x="6446730" y="3644382"/>
                </a:cubicBezTo>
                <a:cubicBezTo>
                  <a:pt x="6395921" y="3644382"/>
                  <a:pt x="6428250" y="3644382"/>
                  <a:pt x="6395921" y="3644382"/>
                </a:cubicBezTo>
                <a:cubicBezTo>
                  <a:pt x="6354349" y="3666746"/>
                  <a:pt x="6298924" y="3724884"/>
                  <a:pt x="6298924" y="3724884"/>
                </a:cubicBezTo>
                <a:cubicBezTo>
                  <a:pt x="6266590" y="3756191"/>
                  <a:pt x="6266590" y="3756191"/>
                  <a:pt x="6266590" y="3756191"/>
                </a:cubicBezTo>
                <a:cubicBezTo>
                  <a:pt x="6197307" y="3783026"/>
                  <a:pt x="6174214" y="3859055"/>
                  <a:pt x="6086453" y="3859055"/>
                </a:cubicBezTo>
                <a:cubicBezTo>
                  <a:pt x="6086453" y="3881418"/>
                  <a:pt x="6123405" y="3885889"/>
                  <a:pt x="6086453" y="3881418"/>
                </a:cubicBezTo>
                <a:cubicBezTo>
                  <a:pt x="6049504" y="3876943"/>
                  <a:pt x="6003313" y="3917197"/>
                  <a:pt x="5970984" y="3917197"/>
                </a:cubicBezTo>
                <a:lnTo>
                  <a:pt x="5938650" y="3917197"/>
                </a:lnTo>
                <a:cubicBezTo>
                  <a:pt x="5938650" y="3917197"/>
                  <a:pt x="5938650" y="3894833"/>
                  <a:pt x="5938650" y="3894833"/>
                </a:cubicBezTo>
                <a:cubicBezTo>
                  <a:pt x="5929411" y="3894833"/>
                  <a:pt x="5943268" y="3926141"/>
                  <a:pt x="5901700" y="3894833"/>
                </a:cubicBezTo>
                <a:lnTo>
                  <a:pt x="5855891" y="3858927"/>
                </a:lnTo>
                <a:lnTo>
                  <a:pt x="5872251" y="3853466"/>
                </a:lnTo>
                <a:cubicBezTo>
                  <a:pt x="5878603" y="3847877"/>
                  <a:pt x="5883225" y="3841169"/>
                  <a:pt x="5878603" y="3841169"/>
                </a:cubicBezTo>
                <a:cubicBezTo>
                  <a:pt x="5869366" y="3841169"/>
                  <a:pt x="5846269" y="3841169"/>
                  <a:pt x="5846269" y="3841169"/>
                </a:cubicBezTo>
                <a:lnTo>
                  <a:pt x="5855140" y="3858342"/>
                </a:lnTo>
                <a:lnTo>
                  <a:pt x="5841074" y="3847315"/>
                </a:lnTo>
                <a:cubicBezTo>
                  <a:pt x="5820870" y="3836696"/>
                  <a:pt x="5800083" y="3836696"/>
                  <a:pt x="5776990" y="3863528"/>
                </a:cubicBezTo>
                <a:cubicBezTo>
                  <a:pt x="5730799" y="3917197"/>
                  <a:pt x="5629182" y="3863528"/>
                  <a:pt x="5629182" y="3863528"/>
                </a:cubicBezTo>
                <a:cubicBezTo>
                  <a:pt x="5632318" y="3847269"/>
                  <a:pt x="5632318" y="3830590"/>
                  <a:pt x="5629182" y="3814332"/>
                </a:cubicBezTo>
                <a:lnTo>
                  <a:pt x="5582996" y="3814332"/>
                </a:lnTo>
                <a:cubicBezTo>
                  <a:pt x="5582996" y="3814332"/>
                  <a:pt x="5403725" y="3758987"/>
                  <a:pt x="5314089" y="3731312"/>
                </a:cubicBezTo>
                <a:lnTo>
                  <a:pt x="5292700" y="3724707"/>
                </a:lnTo>
                <a:lnTo>
                  <a:pt x="5301244" y="3715939"/>
                </a:lnTo>
                <a:cubicBezTo>
                  <a:pt x="5301244" y="3715939"/>
                  <a:pt x="5264292" y="3715939"/>
                  <a:pt x="5264292" y="3715939"/>
                </a:cubicBezTo>
                <a:lnTo>
                  <a:pt x="5292700" y="3724707"/>
                </a:lnTo>
                <a:lnTo>
                  <a:pt x="5272374" y="3745572"/>
                </a:lnTo>
                <a:cubicBezTo>
                  <a:pt x="5263138" y="3756191"/>
                  <a:pt x="5252745" y="3765136"/>
                  <a:pt x="5236578" y="3765136"/>
                </a:cubicBezTo>
                <a:cubicBezTo>
                  <a:pt x="5204244" y="3765136"/>
                  <a:pt x="5181152" y="3733828"/>
                  <a:pt x="5204244" y="3765136"/>
                </a:cubicBezTo>
                <a:cubicBezTo>
                  <a:pt x="5227342" y="3796441"/>
                  <a:pt x="5264292" y="3796441"/>
                  <a:pt x="5227342" y="3796441"/>
                </a:cubicBezTo>
                <a:cubicBezTo>
                  <a:pt x="5190388" y="3796441"/>
                  <a:pt x="5190388" y="3796441"/>
                  <a:pt x="5190388" y="3796441"/>
                </a:cubicBezTo>
                <a:cubicBezTo>
                  <a:pt x="5167295" y="3796441"/>
                  <a:pt x="5167295" y="3796441"/>
                  <a:pt x="5167295" y="3796441"/>
                </a:cubicBezTo>
                <a:cubicBezTo>
                  <a:pt x="5162561" y="3820075"/>
                  <a:pt x="5162561" y="3844370"/>
                  <a:pt x="5167295" y="3867999"/>
                </a:cubicBezTo>
                <a:cubicBezTo>
                  <a:pt x="5181152" y="3832220"/>
                  <a:pt x="5222719" y="3832220"/>
                  <a:pt x="5213485" y="3832220"/>
                </a:cubicBezTo>
                <a:cubicBezTo>
                  <a:pt x="5208865" y="3832220"/>
                  <a:pt x="5197317" y="3832220"/>
                  <a:pt x="5188657" y="3832220"/>
                </a:cubicBezTo>
                <a:lnTo>
                  <a:pt x="5181152" y="3832220"/>
                </a:lnTo>
                <a:cubicBezTo>
                  <a:pt x="5195008" y="3832220"/>
                  <a:pt x="5176533" y="3823281"/>
                  <a:pt x="5222719" y="3832220"/>
                </a:cubicBezTo>
                <a:cubicBezTo>
                  <a:pt x="5268910" y="3841169"/>
                  <a:pt x="5342811" y="3783026"/>
                  <a:pt x="5315100" y="3805385"/>
                </a:cubicBezTo>
                <a:cubicBezTo>
                  <a:pt x="5287387" y="3827749"/>
                  <a:pt x="5264292" y="3845640"/>
                  <a:pt x="5264292" y="3867999"/>
                </a:cubicBezTo>
                <a:cubicBezTo>
                  <a:pt x="5236578" y="3867999"/>
                  <a:pt x="5236578" y="3841169"/>
                  <a:pt x="5236578" y="3867999"/>
                </a:cubicBezTo>
                <a:cubicBezTo>
                  <a:pt x="5236578" y="3894833"/>
                  <a:pt x="5204244" y="3867999"/>
                  <a:pt x="5204244" y="3894833"/>
                </a:cubicBezTo>
                <a:cubicBezTo>
                  <a:pt x="5204244" y="3921668"/>
                  <a:pt x="5208867" y="3890363"/>
                  <a:pt x="5204244" y="3921668"/>
                </a:cubicBezTo>
                <a:lnTo>
                  <a:pt x="5190858" y="3935783"/>
                </a:lnTo>
                <a:lnTo>
                  <a:pt x="5218101" y="3948503"/>
                </a:lnTo>
                <a:lnTo>
                  <a:pt x="5202398" y="3948503"/>
                </a:lnTo>
                <a:lnTo>
                  <a:pt x="5204244" y="3952976"/>
                </a:lnTo>
                <a:lnTo>
                  <a:pt x="5209985" y="3965944"/>
                </a:lnTo>
                <a:lnTo>
                  <a:pt x="5218101" y="3961920"/>
                </a:lnTo>
                <a:lnTo>
                  <a:pt x="5211173" y="3968629"/>
                </a:lnTo>
                <a:lnTo>
                  <a:pt x="5218101" y="3984282"/>
                </a:lnTo>
                <a:lnTo>
                  <a:pt x="5204244" y="3975335"/>
                </a:lnTo>
                <a:lnTo>
                  <a:pt x="5158054" y="4020060"/>
                </a:lnTo>
                <a:cubicBezTo>
                  <a:pt x="5144199" y="4002170"/>
                  <a:pt x="5144199" y="3993226"/>
                  <a:pt x="5144199" y="3993226"/>
                </a:cubicBezTo>
                <a:cubicBezTo>
                  <a:pt x="5171910" y="3993226"/>
                  <a:pt x="5153436" y="4002170"/>
                  <a:pt x="5171910" y="3993226"/>
                </a:cubicBezTo>
                <a:cubicBezTo>
                  <a:pt x="5181152" y="3988755"/>
                  <a:pt x="5186924" y="3980928"/>
                  <a:pt x="5193275" y="3974217"/>
                </a:cubicBezTo>
                <a:lnTo>
                  <a:pt x="5196616" y="3972566"/>
                </a:lnTo>
                <a:lnTo>
                  <a:pt x="5174687" y="3964605"/>
                </a:lnTo>
                <a:lnTo>
                  <a:pt x="5184613" y="3950181"/>
                </a:lnTo>
                <a:lnTo>
                  <a:pt x="5189470" y="3948503"/>
                </a:lnTo>
                <a:lnTo>
                  <a:pt x="5185770" y="3948503"/>
                </a:lnTo>
                <a:lnTo>
                  <a:pt x="5184613" y="3950181"/>
                </a:lnTo>
                <a:lnTo>
                  <a:pt x="5176533" y="3952976"/>
                </a:lnTo>
                <a:cubicBezTo>
                  <a:pt x="5162677" y="3952976"/>
                  <a:pt x="5168449" y="3952976"/>
                  <a:pt x="5178262" y="3949063"/>
                </a:cubicBezTo>
                <a:lnTo>
                  <a:pt x="5179582" y="3947675"/>
                </a:lnTo>
                <a:lnTo>
                  <a:pt x="5177907" y="3946789"/>
                </a:lnTo>
                <a:lnTo>
                  <a:pt x="5167295" y="3948503"/>
                </a:lnTo>
                <a:cubicBezTo>
                  <a:pt x="5139584" y="3957447"/>
                  <a:pt x="5125725" y="3961920"/>
                  <a:pt x="5118796" y="3969186"/>
                </a:cubicBezTo>
                <a:lnTo>
                  <a:pt x="5112826" y="4001460"/>
                </a:lnTo>
                <a:lnTo>
                  <a:pt x="5139004" y="4011119"/>
                </a:lnTo>
                <a:cubicBezTo>
                  <a:pt x="5144199" y="4017827"/>
                  <a:pt x="5144199" y="4024534"/>
                  <a:pt x="5144199" y="4024534"/>
                </a:cubicBezTo>
                <a:lnTo>
                  <a:pt x="5112360" y="4003980"/>
                </a:lnTo>
                <a:lnTo>
                  <a:pt x="5111868" y="4006645"/>
                </a:lnTo>
                <a:cubicBezTo>
                  <a:pt x="5098011" y="4006645"/>
                  <a:pt x="5070298" y="4006645"/>
                  <a:pt x="5070298" y="4006645"/>
                </a:cubicBezTo>
                <a:cubicBezTo>
                  <a:pt x="5035709" y="4065017"/>
                  <a:pt x="4982100" y="4110629"/>
                  <a:pt x="4917874" y="4136341"/>
                </a:cubicBezTo>
                <a:cubicBezTo>
                  <a:pt x="4914468" y="4137198"/>
                  <a:pt x="4910953" y="4137574"/>
                  <a:pt x="4907438" y="4137463"/>
                </a:cubicBezTo>
                <a:cubicBezTo>
                  <a:pt x="4887042" y="4136836"/>
                  <a:pt x="4871032" y="4120311"/>
                  <a:pt x="4871683" y="4100562"/>
                </a:cubicBezTo>
                <a:lnTo>
                  <a:pt x="4871683" y="4073727"/>
                </a:lnTo>
                <a:lnTo>
                  <a:pt x="4843972" y="4073727"/>
                </a:lnTo>
                <a:cubicBezTo>
                  <a:pt x="4843972" y="4051368"/>
                  <a:pt x="4853209" y="4051368"/>
                  <a:pt x="4843972" y="4051368"/>
                </a:cubicBezTo>
                <a:cubicBezTo>
                  <a:pt x="4834731" y="4051368"/>
                  <a:pt x="4811639" y="4020060"/>
                  <a:pt x="4811639" y="4051368"/>
                </a:cubicBezTo>
                <a:cubicBezTo>
                  <a:pt x="4811639" y="4082671"/>
                  <a:pt x="4811639" y="4082671"/>
                  <a:pt x="4811639" y="4082671"/>
                </a:cubicBezTo>
                <a:cubicBezTo>
                  <a:pt x="4811639" y="4069256"/>
                  <a:pt x="4774689" y="4033478"/>
                  <a:pt x="4811639" y="4033478"/>
                </a:cubicBezTo>
                <a:lnTo>
                  <a:pt x="4830116" y="4028413"/>
                </a:lnTo>
                <a:lnTo>
                  <a:pt x="4830116" y="4029004"/>
                </a:lnTo>
                <a:lnTo>
                  <a:pt x="4830806" y="4028225"/>
                </a:lnTo>
                <a:lnTo>
                  <a:pt x="4842239" y="4025091"/>
                </a:lnTo>
                <a:cubicBezTo>
                  <a:pt x="4846283" y="4022296"/>
                  <a:pt x="4846283" y="4022296"/>
                  <a:pt x="4848591" y="4033478"/>
                </a:cubicBezTo>
                <a:cubicBezTo>
                  <a:pt x="4853209" y="4055839"/>
                  <a:pt x="4876306" y="4082671"/>
                  <a:pt x="4876306" y="4055839"/>
                </a:cubicBezTo>
                <a:cubicBezTo>
                  <a:pt x="4876306" y="4029004"/>
                  <a:pt x="4890163" y="4055839"/>
                  <a:pt x="4876306" y="4029004"/>
                </a:cubicBezTo>
                <a:cubicBezTo>
                  <a:pt x="4869376" y="4015590"/>
                  <a:pt x="4857829" y="4008878"/>
                  <a:pt x="4848011" y="4008878"/>
                </a:cubicBezTo>
                <a:lnTo>
                  <a:pt x="4830806" y="4028225"/>
                </a:lnTo>
                <a:lnTo>
                  <a:pt x="4830116" y="4028413"/>
                </a:lnTo>
                <a:lnTo>
                  <a:pt x="4830116" y="4006645"/>
                </a:lnTo>
                <a:lnTo>
                  <a:pt x="4853209" y="4006645"/>
                </a:lnTo>
                <a:cubicBezTo>
                  <a:pt x="4885540" y="3979811"/>
                  <a:pt x="4987158" y="3939556"/>
                  <a:pt x="4940967" y="3881418"/>
                </a:cubicBezTo>
                <a:lnTo>
                  <a:pt x="4963785" y="3865348"/>
                </a:lnTo>
                <a:lnTo>
                  <a:pt x="4969837" y="3867441"/>
                </a:lnTo>
                <a:cubicBezTo>
                  <a:pt x="4973301" y="3870237"/>
                  <a:pt x="4973301" y="3870237"/>
                  <a:pt x="4973301" y="3859055"/>
                </a:cubicBezTo>
                <a:lnTo>
                  <a:pt x="4977921" y="3859055"/>
                </a:lnTo>
                <a:cubicBezTo>
                  <a:pt x="4977921" y="3859055"/>
                  <a:pt x="4977921" y="3859055"/>
                  <a:pt x="4977921" y="3856259"/>
                </a:cubicBezTo>
                <a:lnTo>
                  <a:pt x="4977921" y="3855395"/>
                </a:lnTo>
                <a:lnTo>
                  <a:pt x="4991776" y="3845640"/>
                </a:lnTo>
                <a:lnTo>
                  <a:pt x="5002610" y="3828640"/>
                </a:lnTo>
                <a:lnTo>
                  <a:pt x="5003899" y="3830685"/>
                </a:lnTo>
                <a:cubicBezTo>
                  <a:pt x="5009674" y="3829424"/>
                  <a:pt x="5018335" y="3823836"/>
                  <a:pt x="5028725" y="3816567"/>
                </a:cubicBezTo>
                <a:lnTo>
                  <a:pt x="5040395" y="3809861"/>
                </a:lnTo>
                <a:lnTo>
                  <a:pt x="5042584" y="3809861"/>
                </a:lnTo>
                <a:lnTo>
                  <a:pt x="5042584" y="3824398"/>
                </a:lnTo>
                <a:cubicBezTo>
                  <a:pt x="5042584" y="3827749"/>
                  <a:pt x="5042584" y="3827749"/>
                  <a:pt x="5042584" y="3827749"/>
                </a:cubicBezTo>
                <a:lnTo>
                  <a:pt x="5051823" y="3845640"/>
                </a:lnTo>
                <a:cubicBezTo>
                  <a:pt x="5028725" y="3814332"/>
                  <a:pt x="5162677" y="3818805"/>
                  <a:pt x="5148818" y="3796441"/>
                </a:cubicBezTo>
                <a:lnTo>
                  <a:pt x="5138080" y="3789015"/>
                </a:lnTo>
                <a:lnTo>
                  <a:pt x="5139584" y="3787497"/>
                </a:lnTo>
                <a:cubicBezTo>
                  <a:pt x="5139584" y="3751718"/>
                  <a:pt x="5070298" y="3724884"/>
                  <a:pt x="5070298" y="3751718"/>
                </a:cubicBezTo>
                <a:cubicBezTo>
                  <a:pt x="5070298" y="3778551"/>
                  <a:pt x="5047203" y="3800914"/>
                  <a:pt x="5047203" y="3778551"/>
                </a:cubicBezTo>
                <a:cubicBezTo>
                  <a:pt x="5047203" y="3756191"/>
                  <a:pt x="5047203" y="3756191"/>
                  <a:pt x="5047203" y="3756191"/>
                </a:cubicBezTo>
                <a:lnTo>
                  <a:pt x="5039934" y="3754593"/>
                </a:lnTo>
                <a:lnTo>
                  <a:pt x="5042584" y="3751718"/>
                </a:lnTo>
                <a:lnTo>
                  <a:pt x="5026869" y="3751718"/>
                </a:lnTo>
                <a:lnTo>
                  <a:pt x="5009094" y="3747805"/>
                </a:lnTo>
                <a:lnTo>
                  <a:pt x="5001014" y="3751718"/>
                </a:lnTo>
                <a:cubicBezTo>
                  <a:pt x="4991776" y="3724884"/>
                  <a:pt x="4968683" y="3724884"/>
                  <a:pt x="4968683" y="3724884"/>
                </a:cubicBezTo>
                <a:lnTo>
                  <a:pt x="4943536" y="3711469"/>
                </a:lnTo>
                <a:lnTo>
                  <a:pt x="4940390" y="3709793"/>
                </a:lnTo>
                <a:lnTo>
                  <a:pt x="4938403" y="3711469"/>
                </a:lnTo>
                <a:lnTo>
                  <a:pt x="4932366" y="3716557"/>
                </a:lnTo>
                <a:lnTo>
                  <a:pt x="4927113" y="3711469"/>
                </a:lnTo>
                <a:lnTo>
                  <a:pt x="4908638" y="3733828"/>
                </a:lnTo>
                <a:lnTo>
                  <a:pt x="4920291" y="3733828"/>
                </a:lnTo>
                <a:lnTo>
                  <a:pt x="4913833" y="3760105"/>
                </a:lnTo>
                <a:cubicBezTo>
                  <a:pt x="4910946" y="3765136"/>
                  <a:pt x="4910946" y="3765136"/>
                  <a:pt x="4922492" y="3765136"/>
                </a:cubicBezTo>
                <a:lnTo>
                  <a:pt x="4935233" y="3761537"/>
                </a:lnTo>
                <a:lnTo>
                  <a:pt x="4917082" y="3770657"/>
                </a:lnTo>
                <a:cubicBezTo>
                  <a:pt x="4911814" y="3775199"/>
                  <a:pt x="4908638" y="3780790"/>
                  <a:pt x="4908638" y="3787497"/>
                </a:cubicBezTo>
                <a:lnTo>
                  <a:pt x="4913232" y="3802324"/>
                </a:lnTo>
                <a:lnTo>
                  <a:pt x="4912679" y="3802879"/>
                </a:lnTo>
                <a:lnTo>
                  <a:pt x="4885258" y="3808157"/>
                </a:lnTo>
                <a:lnTo>
                  <a:pt x="4870532" y="3804267"/>
                </a:lnTo>
                <a:cubicBezTo>
                  <a:pt x="4860137" y="3807623"/>
                  <a:pt x="4853209" y="3814332"/>
                  <a:pt x="4853209" y="3814332"/>
                </a:cubicBezTo>
                <a:lnTo>
                  <a:pt x="4885258" y="3808157"/>
                </a:lnTo>
                <a:lnTo>
                  <a:pt x="4908638" y="3814332"/>
                </a:lnTo>
                <a:cubicBezTo>
                  <a:pt x="4922495" y="3827749"/>
                  <a:pt x="4922495" y="3827749"/>
                  <a:pt x="4919030" y="3821043"/>
                </a:cubicBezTo>
                <a:lnTo>
                  <a:pt x="4913232" y="3802324"/>
                </a:lnTo>
                <a:lnTo>
                  <a:pt x="4918939" y="3796608"/>
                </a:lnTo>
                <a:lnTo>
                  <a:pt x="4927113" y="3809861"/>
                </a:lnTo>
                <a:lnTo>
                  <a:pt x="4942061" y="3827102"/>
                </a:lnTo>
                <a:lnTo>
                  <a:pt x="4949052" y="3820480"/>
                </a:lnTo>
                <a:cubicBezTo>
                  <a:pt x="4955975" y="3810979"/>
                  <a:pt x="4959442" y="3805390"/>
                  <a:pt x="4954821" y="3818805"/>
                </a:cubicBezTo>
                <a:lnTo>
                  <a:pt x="4948593" y="3834641"/>
                </a:lnTo>
                <a:lnTo>
                  <a:pt x="4954247" y="3841169"/>
                </a:lnTo>
                <a:cubicBezTo>
                  <a:pt x="4959447" y="3845640"/>
                  <a:pt x="4959447" y="3845640"/>
                  <a:pt x="4950208" y="3845640"/>
                </a:cubicBezTo>
                <a:lnTo>
                  <a:pt x="4922492" y="3845640"/>
                </a:lnTo>
                <a:lnTo>
                  <a:pt x="4908638" y="3845640"/>
                </a:lnTo>
                <a:cubicBezTo>
                  <a:pt x="4871683" y="3827749"/>
                  <a:pt x="4871683" y="3908253"/>
                  <a:pt x="4871683" y="3872474"/>
                </a:cubicBezTo>
                <a:cubicBezTo>
                  <a:pt x="4871683" y="3836696"/>
                  <a:pt x="4880922" y="3836696"/>
                  <a:pt x="4871683" y="3836696"/>
                </a:cubicBezTo>
                <a:cubicBezTo>
                  <a:pt x="4862447" y="3836696"/>
                  <a:pt x="4839354" y="3836696"/>
                  <a:pt x="4839354" y="3836696"/>
                </a:cubicBezTo>
                <a:cubicBezTo>
                  <a:pt x="4807020" y="3836696"/>
                  <a:pt x="4760830" y="3845640"/>
                  <a:pt x="4760830" y="3836696"/>
                </a:cubicBezTo>
                <a:cubicBezTo>
                  <a:pt x="4760830" y="3827749"/>
                  <a:pt x="4783928" y="3796441"/>
                  <a:pt x="4760830" y="3805385"/>
                </a:cubicBezTo>
                <a:cubicBezTo>
                  <a:pt x="4737737" y="3814332"/>
                  <a:pt x="4705405" y="3863528"/>
                  <a:pt x="4714644" y="3863528"/>
                </a:cubicBezTo>
                <a:cubicBezTo>
                  <a:pt x="4705407" y="3863528"/>
                  <a:pt x="4686931" y="3854583"/>
                  <a:pt x="4674228" y="3850111"/>
                </a:cubicBezTo>
                <a:lnTo>
                  <a:pt x="4672500" y="3849885"/>
                </a:lnTo>
                <a:lnTo>
                  <a:pt x="4677694" y="3845640"/>
                </a:lnTo>
                <a:cubicBezTo>
                  <a:pt x="4700787" y="3823281"/>
                  <a:pt x="4723880" y="3841169"/>
                  <a:pt x="4700787" y="3823281"/>
                </a:cubicBezTo>
                <a:cubicBezTo>
                  <a:pt x="4677694" y="3805385"/>
                  <a:pt x="4700787" y="3769606"/>
                  <a:pt x="4700787" y="3769606"/>
                </a:cubicBezTo>
                <a:lnTo>
                  <a:pt x="4690395" y="3769606"/>
                </a:lnTo>
                <a:lnTo>
                  <a:pt x="4677694" y="3769606"/>
                </a:lnTo>
                <a:cubicBezTo>
                  <a:pt x="4682312" y="3765136"/>
                  <a:pt x="4654597" y="3715939"/>
                  <a:pt x="4654597" y="3729357"/>
                </a:cubicBezTo>
                <a:lnTo>
                  <a:pt x="4654597" y="3723208"/>
                </a:lnTo>
                <a:cubicBezTo>
                  <a:pt x="4654597" y="3715942"/>
                  <a:pt x="4654597" y="3706998"/>
                  <a:pt x="4654597" y="3706998"/>
                </a:cubicBezTo>
                <a:cubicBezTo>
                  <a:pt x="4631504" y="3706998"/>
                  <a:pt x="4603788" y="3706998"/>
                  <a:pt x="4603788" y="3706998"/>
                </a:cubicBezTo>
                <a:cubicBezTo>
                  <a:pt x="4571454" y="3706998"/>
                  <a:pt x="4548361" y="3657799"/>
                  <a:pt x="4571454" y="3706998"/>
                </a:cubicBezTo>
                <a:cubicBezTo>
                  <a:pt x="4594552" y="3756191"/>
                  <a:pt x="4534504" y="3791970"/>
                  <a:pt x="4534504" y="3791970"/>
                </a:cubicBezTo>
                <a:cubicBezTo>
                  <a:pt x="4534504" y="3823281"/>
                  <a:pt x="4562220" y="3823281"/>
                  <a:pt x="4534504" y="3823281"/>
                </a:cubicBezTo>
                <a:cubicBezTo>
                  <a:pt x="4506793" y="3823281"/>
                  <a:pt x="4506793" y="3787497"/>
                  <a:pt x="4506793" y="3823281"/>
                </a:cubicBezTo>
                <a:cubicBezTo>
                  <a:pt x="4506793" y="3859055"/>
                  <a:pt x="4506793" y="3850111"/>
                  <a:pt x="4506793" y="3859055"/>
                </a:cubicBezTo>
                <a:cubicBezTo>
                  <a:pt x="4506793" y="3867999"/>
                  <a:pt x="4506793" y="3890363"/>
                  <a:pt x="4506793" y="3890363"/>
                </a:cubicBezTo>
                <a:cubicBezTo>
                  <a:pt x="4460603" y="3903777"/>
                  <a:pt x="4483701" y="3944032"/>
                  <a:pt x="4460603" y="3944032"/>
                </a:cubicBezTo>
                <a:cubicBezTo>
                  <a:pt x="4460603" y="3948503"/>
                  <a:pt x="4460603" y="3979811"/>
                  <a:pt x="4460603" y="3979811"/>
                </a:cubicBezTo>
                <a:cubicBezTo>
                  <a:pt x="4455985" y="3975340"/>
                  <a:pt x="4444438" y="3983166"/>
                  <a:pt x="4435202" y="3992106"/>
                </a:cubicBezTo>
                <a:lnTo>
                  <a:pt x="4425587" y="4007932"/>
                </a:lnTo>
                <a:lnTo>
                  <a:pt x="4405176" y="3983724"/>
                </a:lnTo>
                <a:cubicBezTo>
                  <a:pt x="4394786" y="3979811"/>
                  <a:pt x="4382083" y="3979811"/>
                  <a:pt x="4368226" y="3979811"/>
                </a:cubicBezTo>
                <a:cubicBezTo>
                  <a:pt x="4340511" y="3979811"/>
                  <a:pt x="4340511" y="4002170"/>
                  <a:pt x="4340511" y="3979811"/>
                </a:cubicBezTo>
                <a:cubicBezTo>
                  <a:pt x="4340511" y="3957447"/>
                  <a:pt x="4331274" y="4006645"/>
                  <a:pt x="4312800" y="3957447"/>
                </a:cubicBezTo>
                <a:lnTo>
                  <a:pt x="4296917" y="3938946"/>
                </a:lnTo>
                <a:lnTo>
                  <a:pt x="4287973" y="3950178"/>
                </a:lnTo>
                <a:cubicBezTo>
                  <a:pt x="4281622" y="3952971"/>
                  <a:pt x="4273537" y="3952971"/>
                  <a:pt x="4261991" y="3952971"/>
                </a:cubicBezTo>
                <a:lnTo>
                  <a:pt x="4287903" y="3928440"/>
                </a:lnTo>
                <a:lnTo>
                  <a:pt x="4275847" y="3914402"/>
                </a:lnTo>
                <a:cubicBezTo>
                  <a:pt x="4263147" y="3908253"/>
                  <a:pt x="4252755" y="3908253"/>
                  <a:pt x="4252755" y="3908253"/>
                </a:cubicBezTo>
                <a:cubicBezTo>
                  <a:pt x="4280466" y="3908253"/>
                  <a:pt x="4280466" y="3908253"/>
                  <a:pt x="4280466" y="3908253"/>
                </a:cubicBezTo>
                <a:cubicBezTo>
                  <a:pt x="4280466" y="3899307"/>
                  <a:pt x="4252755" y="3876943"/>
                  <a:pt x="4280466" y="3876943"/>
                </a:cubicBezTo>
                <a:cubicBezTo>
                  <a:pt x="4308181" y="3876943"/>
                  <a:pt x="4345133" y="3876943"/>
                  <a:pt x="4345133" y="3876943"/>
                </a:cubicBezTo>
                <a:lnTo>
                  <a:pt x="4345959" y="3876943"/>
                </a:lnTo>
                <a:lnTo>
                  <a:pt x="4354367" y="3885889"/>
                </a:lnTo>
                <a:cubicBezTo>
                  <a:pt x="4361298" y="3893716"/>
                  <a:pt x="4364762" y="3896231"/>
                  <a:pt x="4366063" y="3895951"/>
                </a:cubicBezTo>
                <a:lnTo>
                  <a:pt x="4365619" y="3893670"/>
                </a:lnTo>
                <a:lnTo>
                  <a:pt x="4364762" y="3889245"/>
                </a:lnTo>
                <a:cubicBezTo>
                  <a:pt x="4361298" y="3882536"/>
                  <a:pt x="4354367" y="3874710"/>
                  <a:pt x="4354367" y="3885889"/>
                </a:cubicBezTo>
                <a:lnTo>
                  <a:pt x="4354367" y="3876943"/>
                </a:lnTo>
                <a:lnTo>
                  <a:pt x="4382083" y="3876943"/>
                </a:lnTo>
                <a:cubicBezTo>
                  <a:pt x="4382083" y="3854584"/>
                  <a:pt x="4354367" y="3854584"/>
                  <a:pt x="4382083" y="3854584"/>
                </a:cubicBezTo>
                <a:lnTo>
                  <a:pt x="4354367" y="3854584"/>
                </a:lnTo>
                <a:cubicBezTo>
                  <a:pt x="4354367" y="3859059"/>
                  <a:pt x="4354367" y="3866883"/>
                  <a:pt x="4354367" y="3873592"/>
                </a:cubicBezTo>
                <a:lnTo>
                  <a:pt x="4354367" y="3876943"/>
                </a:lnTo>
                <a:lnTo>
                  <a:pt x="4345959" y="3876943"/>
                </a:lnTo>
                <a:lnTo>
                  <a:pt x="4307604" y="3836138"/>
                </a:lnTo>
                <a:cubicBezTo>
                  <a:pt x="4290861" y="3821043"/>
                  <a:pt x="4273542" y="3809861"/>
                  <a:pt x="4257373" y="3809861"/>
                </a:cubicBezTo>
                <a:lnTo>
                  <a:pt x="4234275" y="3809861"/>
                </a:lnTo>
                <a:lnTo>
                  <a:pt x="4234275" y="3828307"/>
                </a:lnTo>
                <a:lnTo>
                  <a:pt x="4234275" y="3833342"/>
                </a:lnTo>
                <a:lnTo>
                  <a:pt x="4234275" y="3836696"/>
                </a:lnTo>
                <a:lnTo>
                  <a:pt x="4234275" y="3863528"/>
                </a:lnTo>
                <a:cubicBezTo>
                  <a:pt x="4215805" y="3899307"/>
                  <a:pt x="4183471" y="3876943"/>
                  <a:pt x="4183471" y="3899307"/>
                </a:cubicBezTo>
                <a:cubicBezTo>
                  <a:pt x="4183471" y="3921668"/>
                  <a:pt x="4183471" y="3903777"/>
                  <a:pt x="4183471" y="3944032"/>
                </a:cubicBezTo>
                <a:cubicBezTo>
                  <a:pt x="4183471" y="3984282"/>
                  <a:pt x="4183471" y="3984282"/>
                  <a:pt x="4183471" y="3984282"/>
                </a:cubicBezTo>
                <a:cubicBezTo>
                  <a:pt x="4175739" y="3995031"/>
                  <a:pt x="4175739" y="4009308"/>
                  <a:pt x="4183471" y="4020060"/>
                </a:cubicBezTo>
                <a:cubicBezTo>
                  <a:pt x="4183471" y="4029004"/>
                  <a:pt x="4183471" y="4073727"/>
                  <a:pt x="4183471" y="4073727"/>
                </a:cubicBezTo>
                <a:lnTo>
                  <a:pt x="4136795" y="4032010"/>
                </a:lnTo>
                <a:lnTo>
                  <a:pt x="4137862" y="4030335"/>
                </a:lnTo>
                <a:lnTo>
                  <a:pt x="4135378" y="4030743"/>
                </a:lnTo>
                <a:lnTo>
                  <a:pt x="4123424" y="4020060"/>
                </a:lnTo>
                <a:cubicBezTo>
                  <a:pt x="4095713" y="4020060"/>
                  <a:pt x="4049522" y="3997699"/>
                  <a:pt x="4049522" y="4020060"/>
                </a:cubicBezTo>
                <a:cubicBezTo>
                  <a:pt x="4049522" y="4042424"/>
                  <a:pt x="4049522" y="4042424"/>
                  <a:pt x="4049522" y="4042424"/>
                </a:cubicBezTo>
                <a:lnTo>
                  <a:pt x="4000116" y="4016908"/>
                </a:lnTo>
                <a:lnTo>
                  <a:pt x="4011993" y="4018383"/>
                </a:lnTo>
                <a:cubicBezTo>
                  <a:pt x="4019501" y="4016707"/>
                  <a:pt x="4024119" y="4011119"/>
                  <a:pt x="4017188" y="3997699"/>
                </a:cubicBezTo>
                <a:cubicBezTo>
                  <a:pt x="4003331" y="3970867"/>
                  <a:pt x="3980239" y="3997699"/>
                  <a:pt x="3980239" y="3997699"/>
                </a:cubicBezTo>
                <a:lnTo>
                  <a:pt x="3986539" y="4009897"/>
                </a:lnTo>
                <a:lnTo>
                  <a:pt x="3980239" y="4006645"/>
                </a:lnTo>
                <a:cubicBezTo>
                  <a:pt x="3980239" y="4020060"/>
                  <a:pt x="3980239" y="4046893"/>
                  <a:pt x="3980239" y="4046893"/>
                </a:cubicBezTo>
                <a:cubicBezTo>
                  <a:pt x="3952528" y="4051368"/>
                  <a:pt x="3998713" y="4082671"/>
                  <a:pt x="3980239" y="4082671"/>
                </a:cubicBezTo>
                <a:cubicBezTo>
                  <a:pt x="3961764" y="4082671"/>
                  <a:pt x="3934053" y="4055839"/>
                  <a:pt x="3934053" y="4082671"/>
                </a:cubicBezTo>
                <a:cubicBezTo>
                  <a:pt x="3934053" y="4109506"/>
                  <a:pt x="3910955" y="4109506"/>
                  <a:pt x="3934053" y="4109506"/>
                </a:cubicBezTo>
                <a:cubicBezTo>
                  <a:pt x="3957146" y="4109506"/>
                  <a:pt x="3975620" y="4078203"/>
                  <a:pt x="3980239" y="4109506"/>
                </a:cubicBezTo>
                <a:cubicBezTo>
                  <a:pt x="3982549" y="4125164"/>
                  <a:pt x="3996406" y="4125164"/>
                  <a:pt x="4011993" y="4121251"/>
                </a:cubicBezTo>
                <a:lnTo>
                  <a:pt x="4015160" y="4120365"/>
                </a:lnTo>
                <a:lnTo>
                  <a:pt x="4018345" y="4125164"/>
                </a:lnTo>
                <a:cubicBezTo>
                  <a:pt x="4021811" y="4131870"/>
                  <a:pt x="4021811" y="4138579"/>
                  <a:pt x="4007954" y="4140816"/>
                </a:cubicBezTo>
                <a:cubicBezTo>
                  <a:pt x="3980239" y="4145285"/>
                  <a:pt x="3947905" y="4172120"/>
                  <a:pt x="3947905" y="4172120"/>
                </a:cubicBezTo>
                <a:lnTo>
                  <a:pt x="3953039" y="4186032"/>
                </a:lnTo>
                <a:lnTo>
                  <a:pt x="3975620" y="4207898"/>
                </a:lnTo>
                <a:lnTo>
                  <a:pt x="3972724" y="4209342"/>
                </a:lnTo>
                <a:lnTo>
                  <a:pt x="3980239" y="4212374"/>
                </a:lnTo>
                <a:lnTo>
                  <a:pt x="3980239" y="4270512"/>
                </a:lnTo>
                <a:cubicBezTo>
                  <a:pt x="4003331" y="4270512"/>
                  <a:pt x="4003331" y="4252621"/>
                  <a:pt x="4003331" y="4270512"/>
                </a:cubicBezTo>
                <a:cubicBezTo>
                  <a:pt x="4003331" y="4279456"/>
                  <a:pt x="4003331" y="4291758"/>
                  <a:pt x="4003331" y="4301820"/>
                </a:cubicBezTo>
                <a:lnTo>
                  <a:pt x="4003331" y="4313002"/>
                </a:lnTo>
                <a:lnTo>
                  <a:pt x="4003331" y="4319710"/>
                </a:lnTo>
                <a:cubicBezTo>
                  <a:pt x="4003331" y="4337599"/>
                  <a:pt x="4026429" y="4386792"/>
                  <a:pt x="4003331" y="4386792"/>
                </a:cubicBezTo>
                <a:cubicBezTo>
                  <a:pt x="3980239" y="4386792"/>
                  <a:pt x="3980239" y="4346545"/>
                  <a:pt x="3980239" y="4386792"/>
                </a:cubicBezTo>
                <a:cubicBezTo>
                  <a:pt x="3980239" y="4427047"/>
                  <a:pt x="3989477" y="4427047"/>
                  <a:pt x="3980239" y="4427047"/>
                </a:cubicBezTo>
                <a:lnTo>
                  <a:pt x="3975620" y="4427047"/>
                </a:lnTo>
                <a:cubicBezTo>
                  <a:pt x="3975620" y="4400212"/>
                  <a:pt x="3975620" y="4427047"/>
                  <a:pt x="3947905" y="4427047"/>
                </a:cubicBezTo>
                <a:lnTo>
                  <a:pt x="3952528" y="4427047"/>
                </a:lnTo>
                <a:cubicBezTo>
                  <a:pt x="3954850" y="4440368"/>
                  <a:pt x="3954850" y="4453976"/>
                  <a:pt x="3952528" y="4467296"/>
                </a:cubicBezTo>
                <a:cubicBezTo>
                  <a:pt x="3948643" y="4435708"/>
                  <a:pt x="3929884" y="4407640"/>
                  <a:pt x="3901719" y="4391268"/>
                </a:cubicBezTo>
                <a:cubicBezTo>
                  <a:pt x="3901719" y="4386792"/>
                  <a:pt x="3929430" y="4359960"/>
                  <a:pt x="3901719" y="4359960"/>
                </a:cubicBezTo>
                <a:cubicBezTo>
                  <a:pt x="3874003" y="4359960"/>
                  <a:pt x="3874003" y="4382324"/>
                  <a:pt x="3874003" y="4359960"/>
                </a:cubicBezTo>
                <a:cubicBezTo>
                  <a:pt x="3874003" y="4337599"/>
                  <a:pt x="3864767" y="4337599"/>
                  <a:pt x="3874003" y="4337599"/>
                </a:cubicBezTo>
                <a:lnTo>
                  <a:pt x="3883244" y="4337599"/>
                </a:lnTo>
                <a:lnTo>
                  <a:pt x="3883244" y="4342069"/>
                </a:lnTo>
                <a:lnTo>
                  <a:pt x="3906337" y="4342069"/>
                </a:lnTo>
                <a:cubicBezTo>
                  <a:pt x="3906337" y="4342069"/>
                  <a:pt x="3906337" y="4342069"/>
                  <a:pt x="3909224" y="4338156"/>
                </a:cubicBezTo>
                <a:lnTo>
                  <a:pt x="3909635" y="4337599"/>
                </a:lnTo>
                <a:lnTo>
                  <a:pt x="3916155" y="4337599"/>
                </a:lnTo>
                <a:lnTo>
                  <a:pt x="3924812" y="4337599"/>
                </a:lnTo>
                <a:cubicBezTo>
                  <a:pt x="3947905" y="4337599"/>
                  <a:pt x="3947905" y="4310766"/>
                  <a:pt x="3947905" y="4337599"/>
                </a:cubicBezTo>
                <a:lnTo>
                  <a:pt x="3947905" y="4310766"/>
                </a:lnTo>
                <a:lnTo>
                  <a:pt x="3929430" y="4310766"/>
                </a:lnTo>
                <a:cubicBezTo>
                  <a:pt x="3952528" y="4279456"/>
                  <a:pt x="3929430" y="4310766"/>
                  <a:pt x="3901719" y="4310766"/>
                </a:cubicBezTo>
                <a:lnTo>
                  <a:pt x="3909224" y="4310766"/>
                </a:lnTo>
                <a:lnTo>
                  <a:pt x="3929430" y="4310766"/>
                </a:lnTo>
                <a:lnTo>
                  <a:pt x="3909635" y="4337599"/>
                </a:lnTo>
                <a:lnTo>
                  <a:pt x="3902875" y="4337599"/>
                </a:lnTo>
                <a:lnTo>
                  <a:pt x="3883244" y="4337599"/>
                </a:lnTo>
                <a:lnTo>
                  <a:pt x="3883244" y="4322503"/>
                </a:lnTo>
                <a:cubicBezTo>
                  <a:pt x="3883244" y="4319710"/>
                  <a:pt x="3883244" y="4319710"/>
                  <a:pt x="3883244" y="4319710"/>
                </a:cubicBezTo>
                <a:lnTo>
                  <a:pt x="3897101" y="4310766"/>
                </a:lnTo>
                <a:lnTo>
                  <a:pt x="3923081" y="4293993"/>
                </a:lnTo>
                <a:cubicBezTo>
                  <a:pt x="3929432" y="4283932"/>
                  <a:pt x="3929432" y="4274988"/>
                  <a:pt x="3924812" y="4274988"/>
                </a:cubicBezTo>
                <a:cubicBezTo>
                  <a:pt x="3915573" y="4274988"/>
                  <a:pt x="3910955" y="4274988"/>
                  <a:pt x="3887862" y="4274988"/>
                </a:cubicBezTo>
                <a:cubicBezTo>
                  <a:pt x="3864767" y="4274988"/>
                  <a:pt x="3864767" y="4292876"/>
                  <a:pt x="3864767" y="4274988"/>
                </a:cubicBezTo>
                <a:cubicBezTo>
                  <a:pt x="3864767" y="4257097"/>
                  <a:pt x="3841671" y="4221318"/>
                  <a:pt x="3864767" y="4230262"/>
                </a:cubicBezTo>
                <a:cubicBezTo>
                  <a:pt x="3887862" y="4239206"/>
                  <a:pt x="3947905" y="4190010"/>
                  <a:pt x="3920194" y="4207898"/>
                </a:cubicBezTo>
                <a:cubicBezTo>
                  <a:pt x="3892478" y="4225789"/>
                  <a:pt x="3850910" y="4181064"/>
                  <a:pt x="3892478" y="4181064"/>
                </a:cubicBezTo>
                <a:lnTo>
                  <a:pt x="3934053" y="4181064"/>
                </a:lnTo>
                <a:cubicBezTo>
                  <a:pt x="3906337" y="4181064"/>
                  <a:pt x="3906337" y="4163176"/>
                  <a:pt x="3906337" y="4158705"/>
                </a:cubicBezTo>
                <a:cubicBezTo>
                  <a:pt x="3906337" y="4154231"/>
                  <a:pt x="3906337" y="4131870"/>
                  <a:pt x="3906337" y="4131870"/>
                </a:cubicBezTo>
                <a:cubicBezTo>
                  <a:pt x="3897760" y="4136664"/>
                  <a:pt x="3887198" y="4136664"/>
                  <a:pt x="3878621" y="4131870"/>
                </a:cubicBezTo>
                <a:cubicBezTo>
                  <a:pt x="3901719" y="4109506"/>
                  <a:pt x="3850910" y="4109506"/>
                  <a:pt x="3878621" y="4109506"/>
                </a:cubicBezTo>
                <a:cubicBezTo>
                  <a:pt x="3906337" y="4109506"/>
                  <a:pt x="3906337" y="4131870"/>
                  <a:pt x="3906337" y="4109506"/>
                </a:cubicBezTo>
                <a:cubicBezTo>
                  <a:pt x="3906337" y="4087147"/>
                  <a:pt x="3934053" y="4055839"/>
                  <a:pt x="3906337" y="4055839"/>
                </a:cubicBezTo>
                <a:lnTo>
                  <a:pt x="3883244" y="4063825"/>
                </a:lnTo>
                <a:lnTo>
                  <a:pt x="3882088" y="4064226"/>
                </a:lnTo>
                <a:cubicBezTo>
                  <a:pt x="3878621" y="4067021"/>
                  <a:pt x="3878621" y="4067021"/>
                  <a:pt x="3878621" y="4055839"/>
                </a:cubicBezTo>
                <a:cubicBezTo>
                  <a:pt x="3878621" y="4033478"/>
                  <a:pt x="3878621" y="4033478"/>
                  <a:pt x="3878621" y="4033478"/>
                </a:cubicBezTo>
                <a:lnTo>
                  <a:pt x="3860146" y="4033478"/>
                </a:lnTo>
                <a:lnTo>
                  <a:pt x="3837053" y="4033478"/>
                </a:lnTo>
                <a:lnTo>
                  <a:pt x="3837053" y="4011114"/>
                </a:lnTo>
                <a:cubicBezTo>
                  <a:pt x="3841671" y="4042424"/>
                  <a:pt x="3795483" y="4064783"/>
                  <a:pt x="3795483" y="4042424"/>
                </a:cubicBezTo>
                <a:cubicBezTo>
                  <a:pt x="3795483" y="4020060"/>
                  <a:pt x="3795483" y="4020060"/>
                  <a:pt x="3795483" y="4020060"/>
                </a:cubicBezTo>
                <a:cubicBezTo>
                  <a:pt x="3767770" y="4020060"/>
                  <a:pt x="3744677" y="3979811"/>
                  <a:pt x="3767770" y="4020060"/>
                </a:cubicBezTo>
                <a:cubicBezTo>
                  <a:pt x="3790865" y="4060312"/>
                  <a:pt x="3790865" y="4060312"/>
                  <a:pt x="3790865" y="4060312"/>
                </a:cubicBezTo>
                <a:cubicBezTo>
                  <a:pt x="3777008" y="4060312"/>
                  <a:pt x="3744677" y="4060312"/>
                  <a:pt x="3744677" y="4060312"/>
                </a:cubicBezTo>
                <a:cubicBezTo>
                  <a:pt x="3744677" y="4087147"/>
                  <a:pt x="3744677" y="4087147"/>
                  <a:pt x="3744677" y="4087147"/>
                </a:cubicBezTo>
                <a:cubicBezTo>
                  <a:pt x="3744677" y="4087147"/>
                  <a:pt x="3721579" y="4055839"/>
                  <a:pt x="3721579" y="4087147"/>
                </a:cubicBezTo>
                <a:cubicBezTo>
                  <a:pt x="3721579" y="4118453"/>
                  <a:pt x="3749293" y="4096091"/>
                  <a:pt x="3721579" y="4118453"/>
                </a:cubicBezTo>
                <a:cubicBezTo>
                  <a:pt x="3693868" y="4140816"/>
                  <a:pt x="3693868" y="4087147"/>
                  <a:pt x="3693868" y="4118453"/>
                </a:cubicBezTo>
                <a:cubicBezTo>
                  <a:pt x="3693868" y="4149761"/>
                  <a:pt x="3661534" y="4149761"/>
                  <a:pt x="3661534" y="4149761"/>
                </a:cubicBezTo>
                <a:cubicBezTo>
                  <a:pt x="3633823" y="4167649"/>
                  <a:pt x="3615349" y="4194483"/>
                  <a:pt x="3633823" y="4194483"/>
                </a:cubicBezTo>
                <a:cubicBezTo>
                  <a:pt x="3643064" y="4194483"/>
                  <a:pt x="3658073" y="4194483"/>
                  <a:pt x="3670775" y="4194483"/>
                </a:cubicBezTo>
                <a:lnTo>
                  <a:pt x="3683476" y="4194483"/>
                </a:lnTo>
                <a:lnTo>
                  <a:pt x="3693868" y="4194483"/>
                </a:lnTo>
                <a:cubicBezTo>
                  <a:pt x="3721579" y="4194483"/>
                  <a:pt x="3721579" y="4194483"/>
                  <a:pt x="3721579" y="4194483"/>
                </a:cubicBezTo>
                <a:cubicBezTo>
                  <a:pt x="3735436" y="4194483"/>
                  <a:pt x="3777008" y="4167649"/>
                  <a:pt x="3767770" y="4194483"/>
                </a:cubicBezTo>
                <a:cubicBezTo>
                  <a:pt x="3758534" y="4221318"/>
                  <a:pt x="3800101" y="4279456"/>
                  <a:pt x="3800101" y="4279456"/>
                </a:cubicBezTo>
                <a:lnTo>
                  <a:pt x="3772388" y="4279456"/>
                </a:lnTo>
                <a:lnTo>
                  <a:pt x="3775736" y="4282997"/>
                </a:lnTo>
                <a:lnTo>
                  <a:pt x="3767770" y="4279456"/>
                </a:lnTo>
                <a:cubicBezTo>
                  <a:pt x="3744677" y="4279456"/>
                  <a:pt x="3744677" y="4279456"/>
                  <a:pt x="3744677" y="4279456"/>
                </a:cubicBezTo>
                <a:cubicBezTo>
                  <a:pt x="3746777" y="4260134"/>
                  <a:pt x="3746777" y="4240645"/>
                  <a:pt x="3744677" y="4221318"/>
                </a:cubicBezTo>
                <a:cubicBezTo>
                  <a:pt x="3712343" y="4230262"/>
                  <a:pt x="3712343" y="4239206"/>
                  <a:pt x="3712343" y="4266041"/>
                </a:cubicBezTo>
                <a:cubicBezTo>
                  <a:pt x="3712343" y="4292876"/>
                  <a:pt x="3740059" y="4292876"/>
                  <a:pt x="3712343" y="4292876"/>
                </a:cubicBezTo>
                <a:lnTo>
                  <a:pt x="3690785" y="4285424"/>
                </a:lnTo>
                <a:lnTo>
                  <a:pt x="3698486" y="4276105"/>
                </a:lnTo>
                <a:cubicBezTo>
                  <a:pt x="3703102" y="4269394"/>
                  <a:pt x="3703102" y="4263806"/>
                  <a:pt x="3684627" y="4266041"/>
                </a:cubicBezTo>
                <a:cubicBezTo>
                  <a:pt x="3647678" y="4270512"/>
                  <a:pt x="3680009" y="4324181"/>
                  <a:pt x="3647678" y="4297347"/>
                </a:cubicBezTo>
                <a:lnTo>
                  <a:pt x="3647678" y="4274988"/>
                </a:lnTo>
                <a:cubicBezTo>
                  <a:pt x="3647678" y="4301820"/>
                  <a:pt x="3615349" y="4292876"/>
                  <a:pt x="3615349" y="4274988"/>
                </a:cubicBezTo>
                <a:lnTo>
                  <a:pt x="3615349" y="4274357"/>
                </a:lnTo>
                <a:cubicBezTo>
                  <a:pt x="3615349" y="4275405"/>
                  <a:pt x="3615349" y="4273590"/>
                  <a:pt x="3615349" y="4269954"/>
                </a:cubicBezTo>
                <a:lnTo>
                  <a:pt x="3615349" y="4261568"/>
                </a:lnTo>
                <a:lnTo>
                  <a:pt x="3615349" y="4248153"/>
                </a:lnTo>
                <a:cubicBezTo>
                  <a:pt x="3615349" y="4240326"/>
                  <a:pt x="3615349" y="4234733"/>
                  <a:pt x="3615349" y="4234733"/>
                </a:cubicBezTo>
                <a:lnTo>
                  <a:pt x="3615349" y="4234175"/>
                </a:lnTo>
                <a:cubicBezTo>
                  <a:pt x="3615349" y="4230262"/>
                  <a:pt x="3615349" y="4230262"/>
                  <a:pt x="3615349" y="4230262"/>
                </a:cubicBezTo>
                <a:cubicBezTo>
                  <a:pt x="3583015" y="4203428"/>
                  <a:pt x="3583015" y="4230262"/>
                  <a:pt x="3583015" y="4230262"/>
                </a:cubicBezTo>
                <a:cubicBezTo>
                  <a:pt x="3587268" y="4217164"/>
                  <a:pt x="3587268" y="4203114"/>
                  <a:pt x="3583015" y="4190010"/>
                </a:cubicBezTo>
                <a:lnTo>
                  <a:pt x="3550683" y="4225789"/>
                </a:lnTo>
                <a:lnTo>
                  <a:pt x="3578394" y="4225789"/>
                </a:lnTo>
                <a:cubicBezTo>
                  <a:pt x="3578394" y="4257097"/>
                  <a:pt x="3601489" y="4261568"/>
                  <a:pt x="3578394" y="4257097"/>
                </a:cubicBezTo>
                <a:cubicBezTo>
                  <a:pt x="3555299" y="4252621"/>
                  <a:pt x="3610726" y="4301820"/>
                  <a:pt x="3578394" y="4288402"/>
                </a:cubicBezTo>
                <a:cubicBezTo>
                  <a:pt x="3546065" y="4274988"/>
                  <a:pt x="3513731" y="4359960"/>
                  <a:pt x="3513731" y="4324181"/>
                </a:cubicBezTo>
                <a:cubicBezTo>
                  <a:pt x="3490633" y="4315235"/>
                  <a:pt x="3490633" y="4292876"/>
                  <a:pt x="3490633" y="4292876"/>
                </a:cubicBezTo>
                <a:lnTo>
                  <a:pt x="3449066" y="4319710"/>
                </a:lnTo>
                <a:cubicBezTo>
                  <a:pt x="3456776" y="4336821"/>
                  <a:pt x="3456776" y="4356267"/>
                  <a:pt x="3449066" y="4373377"/>
                </a:cubicBezTo>
                <a:cubicBezTo>
                  <a:pt x="3462922" y="4409156"/>
                  <a:pt x="3522967" y="4409156"/>
                  <a:pt x="3495256" y="4409156"/>
                </a:cubicBezTo>
                <a:cubicBezTo>
                  <a:pt x="3467540" y="4409156"/>
                  <a:pt x="3467540" y="4400212"/>
                  <a:pt x="3467540" y="4409156"/>
                </a:cubicBezTo>
                <a:cubicBezTo>
                  <a:pt x="3467540" y="4418103"/>
                  <a:pt x="3518349" y="4444937"/>
                  <a:pt x="3467540" y="4440462"/>
                </a:cubicBezTo>
                <a:cubicBezTo>
                  <a:pt x="3416732" y="4435991"/>
                  <a:pt x="3416732" y="4422574"/>
                  <a:pt x="3416732" y="4395739"/>
                </a:cubicBezTo>
                <a:cubicBezTo>
                  <a:pt x="3416732" y="4368904"/>
                  <a:pt x="3439829" y="4368904"/>
                  <a:pt x="3416732" y="4368904"/>
                </a:cubicBezTo>
                <a:cubicBezTo>
                  <a:pt x="3393639" y="4368904"/>
                  <a:pt x="3393639" y="4368904"/>
                  <a:pt x="3393639" y="4368904"/>
                </a:cubicBezTo>
                <a:cubicBezTo>
                  <a:pt x="3370546" y="4368904"/>
                  <a:pt x="3370546" y="4368904"/>
                  <a:pt x="3370546" y="4368904"/>
                </a:cubicBezTo>
                <a:lnTo>
                  <a:pt x="3342830" y="4368904"/>
                </a:lnTo>
                <a:cubicBezTo>
                  <a:pt x="3347448" y="4395739"/>
                  <a:pt x="3328973" y="4355489"/>
                  <a:pt x="3292021" y="4395739"/>
                </a:cubicBezTo>
                <a:cubicBezTo>
                  <a:pt x="3255072" y="4435991"/>
                  <a:pt x="3222738" y="4467296"/>
                  <a:pt x="3185788" y="4462826"/>
                </a:cubicBezTo>
                <a:cubicBezTo>
                  <a:pt x="3148836" y="4458352"/>
                  <a:pt x="3051842" y="4516495"/>
                  <a:pt x="3051842" y="4516495"/>
                </a:cubicBezTo>
                <a:lnTo>
                  <a:pt x="3026584" y="4516495"/>
                </a:lnTo>
                <a:lnTo>
                  <a:pt x="3025283" y="4516495"/>
                </a:lnTo>
                <a:lnTo>
                  <a:pt x="3014893" y="4516495"/>
                </a:lnTo>
                <a:lnTo>
                  <a:pt x="2996418" y="4516495"/>
                </a:lnTo>
                <a:cubicBezTo>
                  <a:pt x="3020969" y="4495543"/>
                  <a:pt x="3049103" y="4478896"/>
                  <a:pt x="3079554" y="4467296"/>
                </a:cubicBezTo>
                <a:cubicBezTo>
                  <a:pt x="3079554" y="4467296"/>
                  <a:pt x="3079554" y="4467296"/>
                  <a:pt x="3079554" y="4440462"/>
                </a:cubicBezTo>
                <a:lnTo>
                  <a:pt x="3089759" y="4430354"/>
                </a:lnTo>
                <a:lnTo>
                  <a:pt x="3113621" y="4425371"/>
                </a:lnTo>
                <a:cubicBezTo>
                  <a:pt x="3126901" y="4418103"/>
                  <a:pt x="3139602" y="4409156"/>
                  <a:pt x="3139602" y="4409156"/>
                </a:cubicBezTo>
                <a:lnTo>
                  <a:pt x="3139799" y="4407797"/>
                </a:lnTo>
                <a:lnTo>
                  <a:pt x="3153454" y="4404683"/>
                </a:lnTo>
                <a:cubicBezTo>
                  <a:pt x="3185788" y="4395739"/>
                  <a:pt x="3153454" y="4404683"/>
                  <a:pt x="3153454" y="4440462"/>
                </a:cubicBezTo>
                <a:cubicBezTo>
                  <a:pt x="3153454" y="4449406"/>
                  <a:pt x="3160962" y="4442700"/>
                  <a:pt x="3172221" y="4427604"/>
                </a:cubicBezTo>
                <a:lnTo>
                  <a:pt x="3196294" y="4390763"/>
                </a:lnTo>
                <a:lnTo>
                  <a:pt x="3234864" y="4404125"/>
                </a:lnTo>
                <a:cubicBezTo>
                  <a:pt x="3256228" y="4400212"/>
                  <a:pt x="3273547" y="4389030"/>
                  <a:pt x="3273547" y="4382324"/>
                </a:cubicBezTo>
                <a:cubicBezTo>
                  <a:pt x="3273547" y="4368904"/>
                  <a:pt x="3273547" y="4346545"/>
                  <a:pt x="3273547" y="4346545"/>
                </a:cubicBezTo>
                <a:lnTo>
                  <a:pt x="3324355" y="4346545"/>
                </a:lnTo>
                <a:cubicBezTo>
                  <a:pt x="3319737" y="4319710"/>
                  <a:pt x="3342830" y="4297347"/>
                  <a:pt x="3365928" y="4297347"/>
                </a:cubicBezTo>
                <a:cubicBezTo>
                  <a:pt x="3363765" y="4288523"/>
                  <a:pt x="3363765" y="4279333"/>
                  <a:pt x="3365928" y="4270512"/>
                </a:cubicBezTo>
                <a:lnTo>
                  <a:pt x="3269196" y="4295307"/>
                </a:lnTo>
                <a:lnTo>
                  <a:pt x="3264279" y="4277858"/>
                </a:lnTo>
                <a:lnTo>
                  <a:pt x="3273547" y="4261568"/>
                </a:lnTo>
                <a:cubicBezTo>
                  <a:pt x="3296639" y="4297347"/>
                  <a:pt x="3315119" y="4261568"/>
                  <a:pt x="3347448" y="4261568"/>
                </a:cubicBezTo>
                <a:cubicBezTo>
                  <a:pt x="3319737" y="4221318"/>
                  <a:pt x="3273547" y="4261568"/>
                  <a:pt x="3273547" y="4261568"/>
                </a:cubicBezTo>
                <a:cubicBezTo>
                  <a:pt x="3273547" y="4261568"/>
                  <a:pt x="3265462" y="4261568"/>
                  <a:pt x="3261423" y="4267716"/>
                </a:cubicBezTo>
                <a:lnTo>
                  <a:pt x="3264279" y="4277858"/>
                </a:lnTo>
                <a:lnTo>
                  <a:pt x="3254784" y="4294551"/>
                </a:lnTo>
                <a:lnTo>
                  <a:pt x="3251687" y="4299797"/>
                </a:lnTo>
                <a:lnTo>
                  <a:pt x="3208886" y="4310766"/>
                </a:lnTo>
                <a:lnTo>
                  <a:pt x="3239185" y="4320956"/>
                </a:lnTo>
                <a:lnTo>
                  <a:pt x="3213504" y="4364433"/>
                </a:lnTo>
                <a:lnTo>
                  <a:pt x="3196294" y="4390763"/>
                </a:lnTo>
                <a:lnTo>
                  <a:pt x="3171934" y="4382324"/>
                </a:lnTo>
                <a:cubicBezTo>
                  <a:pt x="3155769" y="4359962"/>
                  <a:pt x="3148841" y="4359962"/>
                  <a:pt x="3145374" y="4368909"/>
                </a:cubicBezTo>
                <a:lnTo>
                  <a:pt x="3139799" y="4407797"/>
                </a:lnTo>
                <a:lnTo>
                  <a:pt x="3104379" y="4415865"/>
                </a:lnTo>
                <a:lnTo>
                  <a:pt x="3089759" y="4430354"/>
                </a:lnTo>
                <a:lnTo>
                  <a:pt x="3084177" y="4431518"/>
                </a:lnTo>
                <a:cubicBezTo>
                  <a:pt x="3079554" y="4418103"/>
                  <a:pt x="3042604" y="4458352"/>
                  <a:pt x="3010270" y="4462826"/>
                </a:cubicBezTo>
                <a:cubicBezTo>
                  <a:pt x="2977941" y="4467296"/>
                  <a:pt x="2950227" y="4538854"/>
                  <a:pt x="2913275" y="4516495"/>
                </a:cubicBezTo>
                <a:cubicBezTo>
                  <a:pt x="2876326" y="4494131"/>
                  <a:pt x="2913275" y="4516495"/>
                  <a:pt x="2913275" y="4538854"/>
                </a:cubicBezTo>
                <a:lnTo>
                  <a:pt x="2847945" y="4579106"/>
                </a:lnTo>
                <a:lnTo>
                  <a:pt x="2834751" y="4579106"/>
                </a:lnTo>
                <a:cubicBezTo>
                  <a:pt x="2830134" y="4579106"/>
                  <a:pt x="2797800" y="4579106"/>
                  <a:pt x="2765471" y="4579106"/>
                </a:cubicBezTo>
                <a:cubicBezTo>
                  <a:pt x="2733137" y="4579106"/>
                  <a:pt x="2765471" y="4579106"/>
                  <a:pt x="2765471" y="4610412"/>
                </a:cubicBezTo>
                <a:lnTo>
                  <a:pt x="2817820" y="4597673"/>
                </a:lnTo>
                <a:lnTo>
                  <a:pt x="2811657" y="4601467"/>
                </a:lnTo>
                <a:lnTo>
                  <a:pt x="2832027" y="4594216"/>
                </a:lnTo>
                <a:lnTo>
                  <a:pt x="2871128" y="4584697"/>
                </a:lnTo>
                <a:lnTo>
                  <a:pt x="2878500" y="4581991"/>
                </a:lnTo>
                <a:lnTo>
                  <a:pt x="2908657" y="4579106"/>
                </a:lnTo>
                <a:lnTo>
                  <a:pt x="2886355" y="4579106"/>
                </a:lnTo>
                <a:lnTo>
                  <a:pt x="2937595" y="4560301"/>
                </a:lnTo>
                <a:lnTo>
                  <a:pt x="2941563" y="4571837"/>
                </a:lnTo>
                <a:cubicBezTo>
                  <a:pt x="2943296" y="4572400"/>
                  <a:pt x="2943296" y="4572400"/>
                  <a:pt x="2936367" y="4583577"/>
                </a:cubicBezTo>
                <a:lnTo>
                  <a:pt x="2921958" y="4585549"/>
                </a:lnTo>
                <a:lnTo>
                  <a:pt x="2891333" y="4589728"/>
                </a:lnTo>
                <a:cubicBezTo>
                  <a:pt x="2875169" y="4588053"/>
                  <a:pt x="2864777" y="4588053"/>
                  <a:pt x="2880941" y="4605941"/>
                </a:cubicBezTo>
                <a:cubicBezTo>
                  <a:pt x="2913275" y="4641720"/>
                  <a:pt x="2894801" y="4641720"/>
                  <a:pt x="2880941" y="4641720"/>
                </a:cubicBezTo>
                <a:cubicBezTo>
                  <a:pt x="2867084" y="4641720"/>
                  <a:pt x="2839374" y="4628302"/>
                  <a:pt x="2839374" y="4641720"/>
                </a:cubicBezTo>
                <a:cubicBezTo>
                  <a:pt x="2839374" y="4655134"/>
                  <a:pt x="2876326" y="4668554"/>
                  <a:pt x="2839374" y="4677498"/>
                </a:cubicBezTo>
                <a:cubicBezTo>
                  <a:pt x="2820898" y="4681974"/>
                  <a:pt x="2793182" y="4692033"/>
                  <a:pt x="2770089" y="4700977"/>
                </a:cubicBezTo>
                <a:lnTo>
                  <a:pt x="2737756" y="4714021"/>
                </a:lnTo>
                <a:lnTo>
                  <a:pt x="2737756" y="4716635"/>
                </a:lnTo>
                <a:cubicBezTo>
                  <a:pt x="2737756" y="4724459"/>
                  <a:pt x="2737756" y="4731168"/>
                  <a:pt x="2737756" y="4731168"/>
                </a:cubicBezTo>
                <a:lnTo>
                  <a:pt x="2734951" y="4715155"/>
                </a:lnTo>
                <a:lnTo>
                  <a:pt x="2728517" y="4717748"/>
                </a:lnTo>
                <a:cubicBezTo>
                  <a:pt x="2696188" y="4735639"/>
                  <a:pt x="2654616" y="4717748"/>
                  <a:pt x="2654616" y="4762473"/>
                </a:cubicBezTo>
                <a:cubicBezTo>
                  <a:pt x="2608430" y="4717748"/>
                  <a:pt x="2626904" y="4753527"/>
                  <a:pt x="2608430" y="4762473"/>
                </a:cubicBezTo>
                <a:cubicBezTo>
                  <a:pt x="2599193" y="4766947"/>
                  <a:pt x="2592265" y="4775891"/>
                  <a:pt x="2584180" y="4783717"/>
                </a:cubicBezTo>
                <a:lnTo>
                  <a:pt x="2566858" y="4791794"/>
                </a:lnTo>
                <a:lnTo>
                  <a:pt x="2566858" y="4817816"/>
                </a:lnTo>
                <a:cubicBezTo>
                  <a:pt x="2566858" y="4823967"/>
                  <a:pt x="2566858" y="4829560"/>
                  <a:pt x="2566858" y="4842975"/>
                </a:cubicBezTo>
                <a:cubicBezTo>
                  <a:pt x="2558772" y="4828442"/>
                  <a:pt x="2547515" y="4823409"/>
                  <a:pt x="2535463" y="4823479"/>
                </a:cubicBezTo>
                <a:lnTo>
                  <a:pt x="2533413" y="4824107"/>
                </a:lnTo>
                <a:lnTo>
                  <a:pt x="2537414" y="4836829"/>
                </a:lnTo>
                <a:lnTo>
                  <a:pt x="2526475" y="4826236"/>
                </a:lnTo>
                <a:lnTo>
                  <a:pt x="2499305" y="4834588"/>
                </a:lnTo>
                <a:cubicBezTo>
                  <a:pt x="2476787" y="4846326"/>
                  <a:pt x="2460621" y="4860863"/>
                  <a:pt x="2469858" y="4842975"/>
                </a:cubicBezTo>
                <a:lnTo>
                  <a:pt x="2455200" y="4815568"/>
                </a:lnTo>
                <a:lnTo>
                  <a:pt x="2451386" y="4825084"/>
                </a:lnTo>
                <a:lnTo>
                  <a:pt x="2441867" y="4834031"/>
                </a:lnTo>
                <a:lnTo>
                  <a:pt x="2393072" y="4879871"/>
                </a:lnTo>
                <a:cubicBezTo>
                  <a:pt x="2368246" y="4887698"/>
                  <a:pt x="2345152" y="4887698"/>
                  <a:pt x="2345152" y="4887698"/>
                </a:cubicBezTo>
                <a:lnTo>
                  <a:pt x="2352216" y="4870370"/>
                </a:lnTo>
                <a:lnTo>
                  <a:pt x="2345152" y="4874280"/>
                </a:lnTo>
                <a:lnTo>
                  <a:pt x="2328784" y="4879381"/>
                </a:lnTo>
                <a:lnTo>
                  <a:pt x="2324946" y="4882667"/>
                </a:lnTo>
                <a:cubicBezTo>
                  <a:pt x="2322060" y="4889936"/>
                  <a:pt x="2322060" y="4896644"/>
                  <a:pt x="2322060" y="4896644"/>
                </a:cubicBezTo>
                <a:cubicBezTo>
                  <a:pt x="2312819" y="4905588"/>
                  <a:pt x="2322060" y="4901118"/>
                  <a:pt x="2271250" y="4927952"/>
                </a:cubicBezTo>
                <a:lnTo>
                  <a:pt x="2217591" y="4943912"/>
                </a:lnTo>
                <a:lnTo>
                  <a:pt x="2223326" y="4954220"/>
                </a:lnTo>
                <a:cubicBezTo>
                  <a:pt x="2227371" y="4957020"/>
                  <a:pt x="2227371" y="4957020"/>
                  <a:pt x="2211203" y="4959253"/>
                </a:cubicBezTo>
                <a:lnTo>
                  <a:pt x="2177506" y="4963210"/>
                </a:lnTo>
                <a:lnTo>
                  <a:pt x="2151158" y="4986090"/>
                </a:lnTo>
                <a:cubicBezTo>
                  <a:pt x="2155774" y="5026345"/>
                  <a:pt x="2095732" y="5017398"/>
                  <a:pt x="2095732" y="5026345"/>
                </a:cubicBezTo>
                <a:cubicBezTo>
                  <a:pt x="2095732" y="5035289"/>
                  <a:pt x="2104967" y="5039759"/>
                  <a:pt x="2095732" y="5066594"/>
                </a:cubicBezTo>
                <a:cubicBezTo>
                  <a:pt x="2086493" y="5093426"/>
                  <a:pt x="2081875" y="5066594"/>
                  <a:pt x="2044924" y="5093426"/>
                </a:cubicBezTo>
                <a:cubicBezTo>
                  <a:pt x="2007973" y="5120261"/>
                  <a:pt x="1957164" y="5142625"/>
                  <a:pt x="1957164" y="5142625"/>
                </a:cubicBezTo>
                <a:cubicBezTo>
                  <a:pt x="1920212" y="5142625"/>
                  <a:pt x="1920212" y="5097902"/>
                  <a:pt x="1920212" y="5142625"/>
                </a:cubicBezTo>
                <a:cubicBezTo>
                  <a:pt x="1920212" y="5187348"/>
                  <a:pt x="1943309" y="5164984"/>
                  <a:pt x="1920212" y="5187348"/>
                </a:cubicBezTo>
                <a:cubicBezTo>
                  <a:pt x="1908666" y="5198530"/>
                  <a:pt x="1894809" y="5191818"/>
                  <a:pt x="1883840" y="5185672"/>
                </a:cubicBezTo>
                <a:lnTo>
                  <a:pt x="1867458" y="5187116"/>
                </a:lnTo>
                <a:lnTo>
                  <a:pt x="1864785" y="5191176"/>
                </a:lnTo>
                <a:lnTo>
                  <a:pt x="1864785" y="5210832"/>
                </a:lnTo>
                <a:cubicBezTo>
                  <a:pt x="1864785" y="5214182"/>
                  <a:pt x="1864785" y="5214182"/>
                  <a:pt x="1864785" y="5214182"/>
                </a:cubicBezTo>
                <a:lnTo>
                  <a:pt x="1855548" y="5214182"/>
                </a:lnTo>
                <a:lnTo>
                  <a:pt x="1832454" y="5214182"/>
                </a:lnTo>
                <a:lnTo>
                  <a:pt x="1817422" y="5221890"/>
                </a:lnTo>
                <a:lnTo>
                  <a:pt x="1815712" y="5225362"/>
                </a:lnTo>
                <a:cubicBezTo>
                  <a:pt x="1810512" y="5230950"/>
                  <a:pt x="1802433" y="5236544"/>
                  <a:pt x="1786264" y="5249959"/>
                </a:cubicBezTo>
                <a:lnTo>
                  <a:pt x="1737712" y="5297492"/>
                </a:lnTo>
                <a:lnTo>
                  <a:pt x="1733722" y="5324877"/>
                </a:lnTo>
                <a:cubicBezTo>
                  <a:pt x="1726218" y="5340527"/>
                  <a:pt x="1716980" y="5350591"/>
                  <a:pt x="1716980" y="5334934"/>
                </a:cubicBezTo>
                <a:cubicBezTo>
                  <a:pt x="1716980" y="5319283"/>
                  <a:pt x="1723908" y="5311457"/>
                  <a:pt x="1727375" y="5307544"/>
                </a:cubicBezTo>
                <a:lnTo>
                  <a:pt x="1721494" y="5305330"/>
                </a:lnTo>
                <a:lnTo>
                  <a:pt x="1694254" y="5314899"/>
                </a:lnTo>
                <a:lnTo>
                  <a:pt x="1699660" y="5327112"/>
                </a:lnTo>
                <a:cubicBezTo>
                  <a:pt x="1703126" y="5330465"/>
                  <a:pt x="1703126" y="5330465"/>
                  <a:pt x="1689270" y="5330465"/>
                </a:cubicBezTo>
                <a:lnTo>
                  <a:pt x="1670174" y="5322540"/>
                </a:lnTo>
                <a:lnTo>
                  <a:pt x="1663856" y="5323778"/>
                </a:lnTo>
                <a:lnTo>
                  <a:pt x="1661553" y="5330465"/>
                </a:lnTo>
                <a:cubicBezTo>
                  <a:pt x="1661553" y="5357297"/>
                  <a:pt x="1661553" y="5357297"/>
                  <a:pt x="1661553" y="5357297"/>
                </a:cubicBezTo>
                <a:cubicBezTo>
                  <a:pt x="1587651" y="5357297"/>
                  <a:pt x="1476800" y="5424382"/>
                  <a:pt x="1444466" y="5451217"/>
                </a:cubicBezTo>
                <a:cubicBezTo>
                  <a:pt x="1412135" y="5478051"/>
                  <a:pt x="1375182" y="5518303"/>
                  <a:pt x="1328993" y="5518303"/>
                </a:cubicBezTo>
                <a:cubicBezTo>
                  <a:pt x="1294711" y="5547241"/>
                  <a:pt x="1253382" y="5567248"/>
                  <a:pt x="1208905" y="5576443"/>
                </a:cubicBezTo>
                <a:cubicBezTo>
                  <a:pt x="1208905" y="5598807"/>
                  <a:pt x="1185807" y="5598807"/>
                  <a:pt x="1185807" y="5598807"/>
                </a:cubicBezTo>
                <a:cubicBezTo>
                  <a:pt x="1185807" y="5625640"/>
                  <a:pt x="1185807" y="5625640"/>
                  <a:pt x="1185807" y="5625640"/>
                </a:cubicBezTo>
                <a:lnTo>
                  <a:pt x="1162715" y="5625640"/>
                </a:lnTo>
                <a:cubicBezTo>
                  <a:pt x="1176571" y="5670365"/>
                  <a:pt x="1162715" y="5683780"/>
                  <a:pt x="1107287" y="5670365"/>
                </a:cubicBezTo>
                <a:cubicBezTo>
                  <a:pt x="1051861" y="5656945"/>
                  <a:pt x="1010288" y="5719559"/>
                  <a:pt x="964102" y="5719559"/>
                </a:cubicBezTo>
                <a:lnTo>
                  <a:pt x="931768" y="5719559"/>
                </a:lnTo>
                <a:cubicBezTo>
                  <a:pt x="894818" y="5706144"/>
                  <a:pt x="871726" y="5741922"/>
                  <a:pt x="825535" y="5741922"/>
                </a:cubicBezTo>
                <a:cubicBezTo>
                  <a:pt x="802442" y="5737447"/>
                  <a:pt x="811678" y="5800060"/>
                  <a:pt x="770108" y="5782172"/>
                </a:cubicBezTo>
                <a:cubicBezTo>
                  <a:pt x="728536" y="5764282"/>
                  <a:pt x="636159" y="5831371"/>
                  <a:pt x="659257" y="5831371"/>
                </a:cubicBezTo>
                <a:cubicBezTo>
                  <a:pt x="659257" y="5844786"/>
                  <a:pt x="686965" y="5907397"/>
                  <a:pt x="659257" y="5867149"/>
                </a:cubicBezTo>
                <a:cubicBezTo>
                  <a:pt x="631541" y="5826895"/>
                  <a:pt x="589971" y="5831371"/>
                  <a:pt x="585351" y="5867149"/>
                </a:cubicBezTo>
                <a:cubicBezTo>
                  <a:pt x="580732" y="5902928"/>
                  <a:pt x="548399" y="5961066"/>
                  <a:pt x="529924" y="5925287"/>
                </a:cubicBezTo>
                <a:cubicBezTo>
                  <a:pt x="511449" y="5889508"/>
                  <a:pt x="465263" y="5947651"/>
                  <a:pt x="465263" y="5925287"/>
                </a:cubicBezTo>
                <a:cubicBezTo>
                  <a:pt x="465263" y="5902928"/>
                  <a:pt x="488356" y="5902928"/>
                  <a:pt x="465263" y="5902928"/>
                </a:cubicBezTo>
                <a:lnTo>
                  <a:pt x="457178" y="5902928"/>
                </a:lnTo>
                <a:cubicBezTo>
                  <a:pt x="456601" y="5902928"/>
                  <a:pt x="455735" y="5902928"/>
                  <a:pt x="456457" y="5902928"/>
                </a:cubicBezTo>
                <a:lnTo>
                  <a:pt x="456167" y="5902928"/>
                </a:lnTo>
                <a:cubicBezTo>
                  <a:pt x="454291" y="5902928"/>
                  <a:pt x="450249" y="5902928"/>
                  <a:pt x="442165" y="5902928"/>
                </a:cubicBezTo>
                <a:cubicBezTo>
                  <a:pt x="409836" y="5902928"/>
                  <a:pt x="409836" y="5925287"/>
                  <a:pt x="409836" y="5925287"/>
                </a:cubicBezTo>
                <a:cubicBezTo>
                  <a:pt x="407211" y="5921896"/>
                  <a:pt x="404100" y="5918888"/>
                  <a:pt x="400598" y="5916343"/>
                </a:cubicBezTo>
                <a:cubicBezTo>
                  <a:pt x="380192" y="5901521"/>
                  <a:pt x="351237" y="5905526"/>
                  <a:pt x="335930" y="5925287"/>
                </a:cubicBezTo>
                <a:cubicBezTo>
                  <a:pt x="308219" y="5925287"/>
                  <a:pt x="308219" y="5925287"/>
                  <a:pt x="308219" y="5925287"/>
                </a:cubicBezTo>
                <a:cubicBezTo>
                  <a:pt x="303253" y="5915404"/>
                  <a:pt x="303253" y="5903862"/>
                  <a:pt x="308219" y="5893982"/>
                </a:cubicBezTo>
                <a:cubicBezTo>
                  <a:pt x="308219" y="5880564"/>
                  <a:pt x="335930" y="5840315"/>
                  <a:pt x="308219" y="5840315"/>
                </a:cubicBezTo>
                <a:cubicBezTo>
                  <a:pt x="280503" y="5840315"/>
                  <a:pt x="280503" y="5840315"/>
                  <a:pt x="280503" y="5840315"/>
                </a:cubicBezTo>
                <a:lnTo>
                  <a:pt x="359028" y="5804536"/>
                </a:lnTo>
                <a:cubicBezTo>
                  <a:pt x="359028" y="5777701"/>
                  <a:pt x="345171" y="5777701"/>
                  <a:pt x="359028" y="5777701"/>
                </a:cubicBezTo>
                <a:cubicBezTo>
                  <a:pt x="372882" y="5777701"/>
                  <a:pt x="400598" y="5809004"/>
                  <a:pt x="400598" y="5777701"/>
                </a:cubicBezTo>
                <a:cubicBezTo>
                  <a:pt x="400598" y="5746393"/>
                  <a:pt x="437547" y="5706144"/>
                  <a:pt x="456022" y="5706144"/>
                </a:cubicBezTo>
                <a:cubicBezTo>
                  <a:pt x="474499" y="5706144"/>
                  <a:pt x="469881" y="5683780"/>
                  <a:pt x="497593" y="5683780"/>
                </a:cubicBezTo>
                <a:cubicBezTo>
                  <a:pt x="525306" y="5683780"/>
                  <a:pt x="525306" y="5688253"/>
                  <a:pt x="525306" y="5683780"/>
                </a:cubicBezTo>
                <a:cubicBezTo>
                  <a:pt x="525306" y="5679309"/>
                  <a:pt x="492972" y="5652474"/>
                  <a:pt x="525306" y="5652474"/>
                </a:cubicBezTo>
                <a:cubicBezTo>
                  <a:pt x="557639" y="5652474"/>
                  <a:pt x="557639" y="5670365"/>
                  <a:pt x="557639" y="5652474"/>
                </a:cubicBezTo>
                <a:cubicBezTo>
                  <a:pt x="557639" y="5634586"/>
                  <a:pt x="571496" y="5598807"/>
                  <a:pt x="557639" y="5598807"/>
                </a:cubicBezTo>
                <a:lnTo>
                  <a:pt x="557322" y="5598708"/>
                </a:lnTo>
                <a:lnTo>
                  <a:pt x="573805" y="5584830"/>
                </a:lnTo>
                <a:cubicBezTo>
                  <a:pt x="587661" y="5565262"/>
                  <a:pt x="594589" y="5540665"/>
                  <a:pt x="594589" y="5540665"/>
                </a:cubicBezTo>
                <a:cubicBezTo>
                  <a:pt x="594589" y="5527250"/>
                  <a:pt x="594589" y="5513830"/>
                  <a:pt x="594589" y="5491469"/>
                </a:cubicBezTo>
                <a:cubicBezTo>
                  <a:pt x="543783" y="5446746"/>
                  <a:pt x="631541" y="5455690"/>
                  <a:pt x="594589" y="5424382"/>
                </a:cubicBezTo>
                <a:cubicBezTo>
                  <a:pt x="557639" y="5393079"/>
                  <a:pt x="511449" y="5482524"/>
                  <a:pt x="511449" y="5455690"/>
                </a:cubicBezTo>
                <a:cubicBezTo>
                  <a:pt x="511449" y="5428857"/>
                  <a:pt x="553022" y="5442272"/>
                  <a:pt x="511449" y="5428857"/>
                </a:cubicBezTo>
                <a:cubicBezTo>
                  <a:pt x="469881" y="5415438"/>
                  <a:pt x="465263" y="5486995"/>
                  <a:pt x="419072" y="5460161"/>
                </a:cubicBezTo>
                <a:cubicBezTo>
                  <a:pt x="431696" y="5453056"/>
                  <a:pt x="441465" y="5442021"/>
                  <a:pt x="446786" y="5428857"/>
                </a:cubicBezTo>
                <a:cubicBezTo>
                  <a:pt x="397319" y="5465776"/>
                  <a:pt x="344794" y="5498684"/>
                  <a:pt x="289744" y="5527250"/>
                </a:cubicBezTo>
                <a:cubicBezTo>
                  <a:pt x="275887" y="5527250"/>
                  <a:pt x="243554" y="5527250"/>
                  <a:pt x="243554" y="5527250"/>
                </a:cubicBezTo>
                <a:cubicBezTo>
                  <a:pt x="243554" y="5500415"/>
                  <a:pt x="280503" y="5509359"/>
                  <a:pt x="243554" y="5500415"/>
                </a:cubicBezTo>
                <a:cubicBezTo>
                  <a:pt x="206604" y="5491469"/>
                  <a:pt x="128084" y="5509359"/>
                  <a:pt x="151177" y="5527250"/>
                </a:cubicBezTo>
                <a:cubicBezTo>
                  <a:pt x="174270" y="5545138"/>
                  <a:pt x="183508" y="5598807"/>
                  <a:pt x="151177" y="5567497"/>
                </a:cubicBezTo>
                <a:cubicBezTo>
                  <a:pt x="118843" y="5536194"/>
                  <a:pt x="114225" y="5509359"/>
                  <a:pt x="118843" y="5536194"/>
                </a:cubicBezTo>
                <a:cubicBezTo>
                  <a:pt x="123461" y="5563029"/>
                  <a:pt x="151177" y="5594332"/>
                  <a:pt x="151177" y="5594332"/>
                </a:cubicBezTo>
                <a:cubicBezTo>
                  <a:pt x="137318" y="5567497"/>
                  <a:pt x="109607" y="5621166"/>
                  <a:pt x="100368" y="5594332"/>
                </a:cubicBezTo>
                <a:cubicBezTo>
                  <a:pt x="91130" y="5567497"/>
                  <a:pt x="68034" y="5594332"/>
                  <a:pt x="68034" y="5594332"/>
                </a:cubicBezTo>
                <a:lnTo>
                  <a:pt x="35703" y="5594332"/>
                </a:lnTo>
                <a:lnTo>
                  <a:pt x="39194" y="5598807"/>
                </a:lnTo>
                <a:lnTo>
                  <a:pt x="41079" y="5601229"/>
                </a:lnTo>
                <a:lnTo>
                  <a:pt x="31085" y="5598807"/>
                </a:lnTo>
                <a:cubicBezTo>
                  <a:pt x="3374" y="5598807"/>
                  <a:pt x="26467" y="5589861"/>
                  <a:pt x="3374" y="5598807"/>
                </a:cubicBezTo>
                <a:lnTo>
                  <a:pt x="0" y="5603766"/>
                </a:lnTo>
                <a:lnTo>
                  <a:pt x="0" y="5547660"/>
                </a:lnTo>
                <a:lnTo>
                  <a:pt x="6995" y="5537606"/>
                </a:lnTo>
                <a:lnTo>
                  <a:pt x="9658" y="5520939"/>
                </a:lnTo>
                <a:lnTo>
                  <a:pt x="26467" y="5504328"/>
                </a:lnTo>
                <a:cubicBezTo>
                  <a:pt x="35703" y="5494822"/>
                  <a:pt x="40323" y="5489233"/>
                  <a:pt x="26467" y="5500415"/>
                </a:cubicBezTo>
                <a:lnTo>
                  <a:pt x="13100" y="5499406"/>
                </a:lnTo>
                <a:lnTo>
                  <a:pt x="17228" y="5473580"/>
                </a:lnTo>
                <a:lnTo>
                  <a:pt x="3009" y="5498643"/>
                </a:lnTo>
                <a:lnTo>
                  <a:pt x="0" y="5498416"/>
                </a:lnTo>
                <a:lnTo>
                  <a:pt x="0" y="5463427"/>
                </a:lnTo>
                <a:lnTo>
                  <a:pt x="26467" y="5437802"/>
                </a:lnTo>
                <a:lnTo>
                  <a:pt x="47491" y="5436819"/>
                </a:lnTo>
                <a:lnTo>
                  <a:pt x="49560" y="5437802"/>
                </a:lnTo>
                <a:cubicBezTo>
                  <a:pt x="70345" y="5435564"/>
                  <a:pt x="70345" y="5435564"/>
                  <a:pt x="62263" y="5436126"/>
                </a:cubicBezTo>
                <a:lnTo>
                  <a:pt x="47491" y="5436819"/>
                </a:lnTo>
                <a:lnTo>
                  <a:pt x="15232" y="5421444"/>
                </a:lnTo>
                <a:lnTo>
                  <a:pt x="18382" y="5414322"/>
                </a:lnTo>
                <a:lnTo>
                  <a:pt x="9885" y="5411578"/>
                </a:lnTo>
                <a:lnTo>
                  <a:pt x="7992" y="5406494"/>
                </a:lnTo>
                <a:lnTo>
                  <a:pt x="7992" y="5410967"/>
                </a:lnTo>
                <a:lnTo>
                  <a:pt x="0" y="5410967"/>
                </a:lnTo>
                <a:lnTo>
                  <a:pt x="0" y="5245341"/>
                </a:lnTo>
                <a:lnTo>
                  <a:pt x="26467" y="5227597"/>
                </a:lnTo>
                <a:lnTo>
                  <a:pt x="24223" y="5209470"/>
                </a:lnTo>
                <a:lnTo>
                  <a:pt x="26467" y="5205238"/>
                </a:lnTo>
                <a:lnTo>
                  <a:pt x="24917" y="5202735"/>
                </a:lnTo>
                <a:lnTo>
                  <a:pt x="29928" y="5197969"/>
                </a:lnTo>
                <a:cubicBezTo>
                  <a:pt x="27332" y="5189165"/>
                  <a:pt x="18887" y="5182562"/>
                  <a:pt x="8981" y="5185470"/>
                </a:cubicBezTo>
                <a:lnTo>
                  <a:pt x="0" y="5191043"/>
                </a:lnTo>
                <a:lnTo>
                  <a:pt x="0" y="5122747"/>
                </a:lnTo>
                <a:lnTo>
                  <a:pt x="8495" y="5109223"/>
                </a:lnTo>
                <a:cubicBezTo>
                  <a:pt x="9578" y="5105449"/>
                  <a:pt x="8856" y="5102934"/>
                  <a:pt x="7413" y="5101257"/>
                </a:cubicBezTo>
                <a:lnTo>
                  <a:pt x="0" y="5098386"/>
                </a:lnTo>
                <a:lnTo>
                  <a:pt x="0" y="5030813"/>
                </a:lnTo>
                <a:lnTo>
                  <a:pt x="13763" y="5030813"/>
                </a:lnTo>
                <a:cubicBezTo>
                  <a:pt x="23001" y="5030813"/>
                  <a:pt x="31085" y="5030813"/>
                  <a:pt x="31085" y="5030813"/>
                </a:cubicBezTo>
                <a:lnTo>
                  <a:pt x="12607" y="5012925"/>
                </a:lnTo>
                <a:lnTo>
                  <a:pt x="0" y="5020173"/>
                </a:lnTo>
                <a:lnTo>
                  <a:pt x="0" y="4962580"/>
                </a:lnTo>
                <a:lnTo>
                  <a:pt x="21849" y="4954787"/>
                </a:lnTo>
                <a:lnTo>
                  <a:pt x="0" y="4954787"/>
                </a:lnTo>
                <a:lnTo>
                  <a:pt x="0" y="432348"/>
                </a:lnTo>
                <a:lnTo>
                  <a:pt x="10878" y="432111"/>
                </a:lnTo>
                <a:cubicBezTo>
                  <a:pt x="25311" y="430993"/>
                  <a:pt x="40323" y="428757"/>
                  <a:pt x="40323" y="428757"/>
                </a:cubicBezTo>
                <a:cubicBezTo>
                  <a:pt x="7992" y="428757"/>
                  <a:pt x="7992" y="428757"/>
                  <a:pt x="7992" y="428757"/>
                </a:cubicBezTo>
                <a:lnTo>
                  <a:pt x="0" y="428757"/>
                </a:lnTo>
                <a:lnTo>
                  <a:pt x="0" y="251108"/>
                </a:lnTo>
                <a:lnTo>
                  <a:pt x="3374" y="249860"/>
                </a:lnTo>
                <a:lnTo>
                  <a:pt x="0" y="244962"/>
                </a:lnTo>
                <a:close/>
              </a:path>
            </a:pathLst>
          </a:custGeom>
        </p:spPr>
      </p:pic>
      <p:sp>
        <p:nvSpPr>
          <p:cNvPr id="1665" name="文本框 1664"/>
          <p:cNvSpPr txBox="1"/>
          <p:nvPr/>
        </p:nvSpPr>
        <p:spPr>
          <a:xfrm>
            <a:off x="7607778" y="2746842"/>
            <a:ext cx="30720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6000" b="0" i="0" u="none" strike="noStrike" kern="1200" cap="none" spc="0" normalizeH="0" baseline="0" noProof="0" dirty="0">
                <a:ln>
                  <a:gradFill>
                    <a:gsLst>
                      <a:gs pos="0">
                        <a:srgbClr val="4AC52A"/>
                      </a:gs>
                      <a:gs pos="98000">
                        <a:srgbClr val="4C8D24">
                          <a:alpha val="0"/>
                        </a:srgbClr>
                      </a:gs>
                    </a:gsLst>
                    <a:lin ang="5400000" scaled="1"/>
                  </a:gradFill>
                </a:ln>
                <a:noFill/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</a:rPr>
              <a:t>二、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51830" y="3839210"/>
            <a:ext cx="6005195" cy="1198245"/>
            <a:chOff x="9058" y="5586"/>
            <a:chExt cx="9457" cy="1887"/>
          </a:xfrm>
        </p:grpSpPr>
        <p:sp>
          <p:nvSpPr>
            <p:cNvPr id="1663" name="文本框 1662"/>
            <p:cNvSpPr txBox="1"/>
            <p:nvPr/>
          </p:nvSpPr>
          <p:spPr>
            <a:xfrm>
              <a:off x="9058" y="5586"/>
              <a:ext cx="9457" cy="169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5400" b="1" kern="100" spc="-10" baseline="0" noProof="0" dirty="0">
                  <a:ln>
                    <a:noFill/>
                  </a:ln>
                  <a:gradFill>
                    <a:gsLst>
                      <a:gs pos="100000">
                        <a:srgbClr val="4C8D24"/>
                      </a:gs>
                      <a:gs pos="0">
                        <a:srgbClr val="4AC52A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钉钉进步体" charset="0"/>
                  <a:ea typeface="钉钉进步体" panose="00020600040101010101" pitchFamily="18" charset="-122"/>
                </a:rPr>
                <a:t>五大振兴实践亮点</a:t>
              </a:r>
            </a:p>
          </p:txBody>
        </p:sp>
        <p:cxnSp>
          <p:nvCxnSpPr>
            <p:cNvPr id="1666" name="直线连接符 1665"/>
            <p:cNvCxnSpPr/>
            <p:nvPr/>
          </p:nvCxnSpPr>
          <p:spPr>
            <a:xfrm>
              <a:off x="11857" y="7473"/>
              <a:ext cx="5958" cy="0"/>
            </a:xfrm>
            <a:prstGeom prst="line">
              <a:avLst/>
            </a:prstGeom>
            <a:ln w="22225">
              <a:solidFill>
                <a:srgbClr val="4C8D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9" name="文本框 1668"/>
          <p:cNvSpPr txBox="1"/>
          <p:nvPr/>
        </p:nvSpPr>
        <p:spPr>
          <a:xfrm>
            <a:off x="8240395" y="5260340"/>
            <a:ext cx="32505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</a:rPr>
              <a:t>产业、生态、人才、文化、组织</a:t>
            </a:r>
          </a:p>
        </p:txBody>
      </p:sp>
      <p:sp>
        <p:nvSpPr>
          <p:cNvPr id="1667" name="矩形 1666"/>
          <p:cNvSpPr/>
          <p:nvPr/>
        </p:nvSpPr>
        <p:spPr>
          <a:xfrm>
            <a:off x="7579995" y="5277485"/>
            <a:ext cx="3695065" cy="338455"/>
          </a:xfrm>
          <a:prstGeom prst="rect">
            <a:avLst/>
          </a:prstGeom>
          <a:solidFill>
            <a:srgbClr val="4C8D24"/>
          </a:solidFill>
          <a:ln w="25400">
            <a:solidFill>
              <a:srgbClr val="4C8D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10500" y="5285740"/>
            <a:ext cx="32505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</a:rPr>
              <a:t>产业、生态、人才、文化、组织</a:t>
            </a:r>
          </a:p>
        </p:txBody>
      </p:sp>
      <p:pic>
        <p:nvPicPr>
          <p:cNvPr id="12" name="图形 168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7068" t="3759" r="28332" b="6421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759862" y="6286732"/>
            <a:ext cx="1356830" cy="159401"/>
            <a:chOff x="6030154" y="6179576"/>
            <a:chExt cx="1356830" cy="159401"/>
          </a:xfrm>
          <a:solidFill>
            <a:srgbClr val="4C8D24"/>
          </a:solidFill>
        </p:grpSpPr>
        <p:sp>
          <p:nvSpPr>
            <p:cNvPr id="14" name="椭圆 13"/>
            <p:cNvSpPr/>
            <p:nvPr/>
          </p:nvSpPr>
          <p:spPr>
            <a:xfrm>
              <a:off x="6628868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928225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329511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030154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227583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/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 descr="C:/Users/Administrator/Desktop/图片1.png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 l="18881" t="7277" r="18881" b="2315"/>
          <a:stretch>
            <a:fillRect/>
          </a:stretch>
        </p:blipFill>
        <p:spPr>
          <a:xfrm>
            <a:off x="2679700" y="1480820"/>
            <a:ext cx="1702435" cy="1642110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pic>
        <p:nvPicPr>
          <p:cNvPr id="31" name="图片 30" descr="C:/Users/Administrator/Desktop/图片2.png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rcRect l="20592" t="10953" r="20592"/>
          <a:stretch>
            <a:fillRect/>
          </a:stretch>
        </p:blipFill>
        <p:spPr>
          <a:xfrm>
            <a:off x="650240" y="3756660"/>
            <a:ext cx="1859280" cy="1657350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pic>
        <p:nvPicPr>
          <p:cNvPr id="32" name="图片 31" descr="C:/Users/huangqi/Pictures/图片4.png图片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rcRect l="3268" r="3268"/>
          <a:stretch>
            <a:fillRect/>
          </a:stretch>
        </p:blipFill>
        <p:spPr>
          <a:xfrm>
            <a:off x="2679700" y="3785235"/>
            <a:ext cx="1702435" cy="1628775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pic>
        <p:nvPicPr>
          <p:cNvPr id="33" name="图片 32" descr="C:/Users/Administrator/Desktop/玉米png.png玉米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rcRect l="27618" t="7497" r="27618" b="2315"/>
          <a:stretch>
            <a:fillRect/>
          </a:stretch>
        </p:blipFill>
        <p:spPr>
          <a:xfrm>
            <a:off x="649605" y="1480820"/>
            <a:ext cx="1859915" cy="1677035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4781550" y="1704340"/>
            <a:ext cx="6868795" cy="1305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16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湖南山美村</a:t>
            </a:r>
            <a:endParaRPr lang="en-US" altLang="zh-CN" sz="20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案例：婶婶回村直播卖沃柑，开创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‘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直播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民宿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+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餐饮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’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的联动模式。</a:t>
            </a:r>
          </a:p>
          <a:p>
            <a:pPr lvl="0" indent="0" fontAlgn="auto">
              <a:lnSpc>
                <a:spcPts val="1260"/>
              </a:lnSpc>
              <a:defRPr/>
            </a:pPr>
            <a:endParaRPr lang="en-US" altLang="zh-CN" sz="20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痛点：物流成本高，占利润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20-30%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 flipH="1">
            <a:off x="5356225" y="1171575"/>
            <a:ext cx="2012315" cy="521970"/>
          </a:xfrm>
          <a:prstGeom prst="rect">
            <a:avLst/>
          </a:prstGeom>
          <a:noFill/>
          <a:ln>
            <a:gradFill>
              <a:gsLst>
                <a:gs pos="50000">
                  <a:schemeClr val="accent6"/>
                </a:gs>
                <a:gs pos="0">
                  <a:schemeClr val="accent6">
                    <a:lumMod val="25000"/>
                    <a:lumOff val="75000"/>
                  </a:schemeClr>
                </a:gs>
                <a:gs pos="100000">
                  <a:schemeClr val="accent6">
                    <a:lumMod val="85000"/>
                  </a:schemeClr>
                </a:gs>
              </a:gsLst>
              <a:lin ang="5400000" scaled="0"/>
            </a:gra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电商突破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37651" y="407964"/>
            <a:ext cx="6446520" cy="706755"/>
            <a:chOff x="437650" y="407964"/>
            <a:chExt cx="6446520" cy="706755"/>
          </a:xfrm>
        </p:grpSpPr>
        <p:grpSp>
          <p:nvGrpSpPr>
            <p:cNvPr id="24" name="组合 23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88BA0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chemeClr val="accent6">
                  <a:lumMod val="75000"/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941205" y="407964"/>
              <a:ext cx="594296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产业振兴</a:t>
              </a: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：多元模式</a:t>
              </a:r>
            </a:p>
          </p:txBody>
        </p:sp>
      </p:grpSp>
      <p:sp>
        <p:nvSpPr>
          <p:cNvPr id="36" name="文本框 35"/>
          <p:cNvSpPr txBox="1"/>
          <p:nvPr>
            <p:custDataLst>
              <p:tags r:id="rId7"/>
            </p:custDataLst>
          </p:nvPr>
        </p:nvSpPr>
        <p:spPr>
          <a:xfrm>
            <a:off x="4843780" y="4184015"/>
            <a:ext cx="6806565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16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陕西东山村</a:t>
            </a:r>
            <a:endParaRPr lang="en-US" altLang="zh-CN" sz="20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案例：种植大户张海鱼种烤烟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100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亩，年收益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余万元。</a:t>
            </a:r>
          </a:p>
          <a:p>
            <a:pPr lvl="0" indent="0" fontAlgn="auto">
              <a:lnSpc>
                <a:spcPts val="1560"/>
              </a:lnSpc>
              <a:defRPr/>
            </a:pPr>
            <a:endParaRPr lang="en-US" altLang="zh-CN" sz="20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痛点：仅有第一产业，无二三产业延伸，集体经济空壳。</a:t>
            </a:r>
          </a:p>
        </p:txBody>
      </p:sp>
      <p:sp>
        <p:nvSpPr>
          <p:cNvPr id="37" name="文本框 36"/>
          <p:cNvSpPr txBox="1"/>
          <p:nvPr>
            <p:custDataLst>
              <p:tags r:id="rId8"/>
            </p:custDataLst>
          </p:nvPr>
        </p:nvSpPr>
        <p:spPr>
          <a:xfrm flipH="1">
            <a:off x="5356225" y="3662045"/>
            <a:ext cx="2012315" cy="52197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多产巩固</a:t>
            </a: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1038860" y="3251200"/>
            <a:ext cx="133286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玉米（传统）</a:t>
            </a: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2844165" y="3180080"/>
            <a:ext cx="15379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12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苦参（特色药材）</a:t>
            </a:r>
          </a:p>
        </p:txBody>
      </p:sp>
      <p:sp>
        <p:nvSpPr>
          <p:cNvPr id="5" name="文本框 4"/>
          <p:cNvSpPr txBox="1"/>
          <p:nvPr>
            <p:custDataLst>
              <p:tags r:id="rId11"/>
            </p:custDataLst>
          </p:nvPr>
        </p:nvSpPr>
        <p:spPr>
          <a:xfrm>
            <a:off x="887095" y="5573395"/>
            <a:ext cx="163258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烤烟（传统</a:t>
            </a:r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特色）</a:t>
            </a:r>
          </a:p>
        </p:txBody>
      </p:sp>
      <p:sp>
        <p:nvSpPr>
          <p:cNvPr id="6" name="文本框 5"/>
          <p:cNvSpPr txBox="1"/>
          <p:nvPr>
            <p:custDataLst>
              <p:tags r:id="rId12"/>
            </p:custDataLst>
          </p:nvPr>
        </p:nvSpPr>
        <p:spPr>
          <a:xfrm>
            <a:off x="2967990" y="5553710"/>
            <a:ext cx="14141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黄金梨（主导）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10145" y="1243965"/>
            <a:ext cx="2212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合作社</a:t>
            </a:r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+</a:t>
            </a:r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电商</a:t>
            </a:r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09510" y="3700780"/>
            <a:ext cx="3743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核桃、辣椒、烤烟多产业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17" grpId="0"/>
      <p:bldP spid="17" grpId="1"/>
      <p:bldP spid="18" grpId="0" bldLvl="0" animBg="1"/>
      <p:bldP spid="18" grpId="1" animBg="1"/>
      <p:bldP spid="36" grpId="0"/>
      <p:bldP spid="36" grpId="1"/>
      <p:bldP spid="37" grpId="0" animBg="1"/>
      <p:bldP spid="37" grpId="1" animBg="1"/>
      <p:bldP spid="10" grpId="0"/>
      <p:bldP spid="10" grpId="1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83A3-766D-ADE9-2CAB-99BA51419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504625F2-5177-68CE-F47A-3148B3E736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19D0D4E-3DDA-93DD-222D-C1674E02610C}"/>
              </a:ext>
            </a:extLst>
          </p:cNvPr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A2B990C-131B-1B35-0E17-24292010691D}"/>
              </a:ext>
            </a:extLst>
          </p:cNvPr>
          <p:cNvGrpSpPr/>
          <p:nvPr/>
        </p:nvGrpSpPr>
        <p:grpSpPr>
          <a:xfrm>
            <a:off x="437651" y="407964"/>
            <a:ext cx="6446520" cy="706755"/>
            <a:chOff x="437650" y="407964"/>
            <a:chExt cx="6446520" cy="70675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F188C64D-1E3C-F60F-A33A-14955FC8E483}"/>
                </a:ext>
              </a:extLst>
            </p:cNvPr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E0291BEB-9195-AC33-34F1-15BAD749AA4B}"/>
                  </a:ext>
                </a:extLst>
              </p:cNvPr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88BA0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33FD9104-FB71-014D-1644-BC2F4943B046}"/>
                  </a:ext>
                </a:extLst>
              </p:cNvPr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chemeClr val="accent6">
                  <a:lumMod val="75000"/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7B6CDAC-1760-335D-A317-C5DF52BBF8C2}"/>
                </a:ext>
              </a:extLst>
            </p:cNvPr>
            <p:cNvSpPr txBox="1"/>
            <p:nvPr/>
          </p:nvSpPr>
          <p:spPr>
            <a:xfrm>
              <a:off x="941205" y="407964"/>
              <a:ext cx="594296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产业振兴</a:t>
              </a: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：多元模式</a:t>
              </a:r>
            </a:p>
          </p:txBody>
        </p:sp>
      </p:grp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AE64ED7-2FCB-028F-6FBE-4F46B9694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873670"/>
              </p:ext>
            </p:extLst>
          </p:nvPr>
        </p:nvGraphicFramePr>
        <p:xfrm>
          <a:off x="610777" y="1228671"/>
          <a:ext cx="6394933" cy="4273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7346">
                  <a:extLst>
                    <a:ext uri="{9D8B030D-6E8A-4147-A177-3AD203B41FA5}">
                      <a16:colId xmlns:a16="http://schemas.microsoft.com/office/drawing/2014/main" val="671246674"/>
                    </a:ext>
                  </a:extLst>
                </a:gridCol>
                <a:gridCol w="886264">
                  <a:extLst>
                    <a:ext uri="{9D8B030D-6E8A-4147-A177-3AD203B41FA5}">
                      <a16:colId xmlns:a16="http://schemas.microsoft.com/office/drawing/2014/main" val="2236595016"/>
                    </a:ext>
                  </a:extLst>
                </a:gridCol>
                <a:gridCol w="4431323">
                  <a:extLst>
                    <a:ext uri="{9D8B030D-6E8A-4147-A177-3AD203B41FA5}">
                      <a16:colId xmlns:a16="http://schemas.microsoft.com/office/drawing/2014/main" val="1219172803"/>
                    </a:ext>
                  </a:extLst>
                </a:gridCol>
              </a:tblGrid>
              <a:tr h="312340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产业类别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核心指标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关键信息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9814116"/>
                  </a:ext>
                </a:extLst>
              </a:tr>
              <a:tr h="312340">
                <a:tc rowSpan="5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沃柑（主导）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模式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合作社</a:t>
                      </a:r>
                      <a:r>
                        <a:rPr lang="en-US" sz="1050" kern="0">
                          <a:effectLst/>
                        </a:rPr>
                        <a:t> + </a:t>
                      </a:r>
                      <a:r>
                        <a:rPr lang="zh-CN" sz="1050" kern="0">
                          <a:effectLst/>
                        </a:rPr>
                        <a:t>农户</a:t>
                      </a:r>
                      <a:r>
                        <a:rPr lang="en-US" sz="1050" kern="0">
                          <a:effectLst/>
                        </a:rPr>
                        <a:t> + </a:t>
                      </a:r>
                      <a:r>
                        <a:rPr lang="zh-CN" sz="1050" kern="0">
                          <a:effectLst/>
                        </a:rPr>
                        <a:t>电商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8441574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收益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2024 </a:t>
                      </a:r>
                      <a:r>
                        <a:rPr lang="zh-CN" sz="1050" kern="0" dirty="0">
                          <a:effectLst/>
                        </a:rPr>
                        <a:t>年销售额</a:t>
                      </a:r>
                      <a:r>
                        <a:rPr lang="en-US" sz="1050" kern="0" dirty="0">
                          <a:effectLst/>
                        </a:rPr>
                        <a:t> 120 </a:t>
                      </a:r>
                      <a:r>
                        <a:rPr lang="zh-CN" sz="1050" kern="0" dirty="0">
                          <a:effectLst/>
                        </a:rPr>
                        <a:t>万元（同比</a:t>
                      </a:r>
                      <a:r>
                        <a:rPr lang="en-US" sz="1050" kern="0" dirty="0">
                          <a:effectLst/>
                        </a:rPr>
                        <a:t> + 20%</a:t>
                      </a:r>
                      <a:r>
                        <a:rPr lang="zh-CN" sz="1050" kern="0" dirty="0">
                          <a:effectLst/>
                        </a:rPr>
                        <a:t>），占村民收入</a:t>
                      </a:r>
                      <a:r>
                        <a:rPr lang="en-US" sz="1050" kern="0" dirty="0">
                          <a:effectLst/>
                        </a:rPr>
                        <a:t> 65%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8012343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绿色种植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无除草剂，用有机肥替代化肥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2209177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深加工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深加工空白，仅以鲜果出售，深加工预计增收</a:t>
                      </a:r>
                      <a:r>
                        <a:rPr lang="en-US" sz="1050" kern="0" dirty="0">
                          <a:effectLst/>
                        </a:rPr>
                        <a:t>50%-80%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9374491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物流成本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物流成本高且议价弱，占利润</a:t>
                      </a:r>
                      <a:r>
                        <a:rPr lang="en-US" sz="1050" kern="0">
                          <a:effectLst/>
                        </a:rPr>
                        <a:t> 20%-30%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3377080"/>
                  </a:ext>
                </a:extLst>
              </a:tr>
              <a:tr h="392772">
                <a:tc row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油菜苔（特色）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规模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总种植</a:t>
                      </a:r>
                      <a:r>
                        <a:rPr lang="en-US" sz="1050" kern="0" dirty="0">
                          <a:effectLst/>
                        </a:rPr>
                        <a:t> 220 </a:t>
                      </a:r>
                      <a:r>
                        <a:rPr lang="zh-CN" sz="1050" kern="0" dirty="0">
                          <a:effectLst/>
                        </a:rPr>
                        <a:t>亩（村集体</a:t>
                      </a:r>
                      <a:r>
                        <a:rPr lang="en-US" sz="1050" kern="0" dirty="0">
                          <a:effectLst/>
                        </a:rPr>
                        <a:t> 100 </a:t>
                      </a:r>
                      <a:r>
                        <a:rPr lang="zh-CN" sz="1050" kern="0" dirty="0">
                          <a:effectLst/>
                        </a:rPr>
                        <a:t>亩、大户</a:t>
                      </a:r>
                      <a:r>
                        <a:rPr lang="en-US" sz="1050" kern="0" dirty="0">
                          <a:effectLst/>
                        </a:rPr>
                        <a:t> 120 </a:t>
                      </a:r>
                      <a:r>
                        <a:rPr lang="zh-CN" sz="1050" kern="0" dirty="0">
                          <a:effectLst/>
                        </a:rPr>
                        <a:t>亩）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70129817"/>
                  </a:ext>
                </a:extLst>
              </a:tr>
              <a:tr h="33487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增收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80 </a:t>
                      </a:r>
                      <a:r>
                        <a:rPr lang="zh-CN" sz="1050" kern="0" dirty="0">
                          <a:effectLst/>
                        </a:rPr>
                        <a:t>余户共增收</a:t>
                      </a:r>
                      <a:r>
                        <a:rPr lang="en-US" sz="1050" kern="0" dirty="0">
                          <a:effectLst/>
                        </a:rPr>
                        <a:t> 14 </a:t>
                      </a:r>
                      <a:r>
                        <a:rPr lang="zh-CN" sz="1050" kern="0" dirty="0">
                          <a:effectLst/>
                        </a:rPr>
                        <a:t>万，户均</a:t>
                      </a:r>
                      <a:r>
                        <a:rPr lang="en-US" sz="1050" kern="0" dirty="0">
                          <a:effectLst/>
                        </a:rPr>
                        <a:t> 1750 </a:t>
                      </a:r>
                      <a:r>
                        <a:rPr lang="zh-CN" sz="1050" kern="0" dirty="0">
                          <a:effectLst/>
                        </a:rPr>
                        <a:t>元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1717349"/>
                  </a:ext>
                </a:extLst>
              </a:tr>
              <a:tr h="422504">
                <a:tc row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烤烟（传统）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覆盖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合作社覆盖</a:t>
                      </a:r>
                      <a:r>
                        <a:rPr lang="en-US" sz="1050" kern="0" dirty="0">
                          <a:effectLst/>
                        </a:rPr>
                        <a:t> 400 </a:t>
                      </a:r>
                      <a:r>
                        <a:rPr lang="zh-CN" sz="1050" kern="0" dirty="0">
                          <a:effectLst/>
                        </a:rPr>
                        <a:t>余户，培育家庭农场</a:t>
                      </a:r>
                      <a:r>
                        <a:rPr lang="en-US" sz="1050" kern="0" dirty="0">
                          <a:effectLst/>
                        </a:rPr>
                        <a:t> 60 </a:t>
                      </a:r>
                      <a:r>
                        <a:rPr lang="zh-CN" sz="1050" kern="0" dirty="0">
                          <a:effectLst/>
                        </a:rPr>
                        <a:t>家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5996124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带动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务工月均</a:t>
                      </a:r>
                      <a:r>
                        <a:rPr lang="en-US" sz="1050" kern="0" dirty="0">
                          <a:effectLst/>
                        </a:rPr>
                        <a:t> 2000 </a:t>
                      </a:r>
                      <a:r>
                        <a:rPr lang="zh-CN" sz="1050" kern="0" dirty="0">
                          <a:effectLst/>
                        </a:rPr>
                        <a:t>元，党员烟农占比</a:t>
                      </a:r>
                      <a:r>
                        <a:rPr lang="en-US" sz="1050" kern="0" dirty="0">
                          <a:effectLst/>
                        </a:rPr>
                        <a:t> 37%+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299195"/>
                  </a:ext>
                </a:extLst>
              </a:tr>
              <a:tr h="312340">
                <a:tc rowSpan="3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利益联结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收入结构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种植</a:t>
                      </a:r>
                      <a:r>
                        <a:rPr lang="en-US" sz="1050" kern="0" dirty="0">
                          <a:effectLst/>
                        </a:rPr>
                        <a:t> 65%   + </a:t>
                      </a:r>
                      <a:r>
                        <a:rPr lang="zh-CN" sz="1050" kern="0" dirty="0">
                          <a:effectLst/>
                        </a:rPr>
                        <a:t>务工</a:t>
                      </a:r>
                      <a:r>
                        <a:rPr lang="en-US" sz="1050" kern="0" dirty="0">
                          <a:effectLst/>
                        </a:rPr>
                        <a:t> 20%  + </a:t>
                      </a:r>
                      <a:r>
                        <a:rPr lang="zh-CN" sz="1050" kern="0" dirty="0">
                          <a:effectLst/>
                        </a:rPr>
                        <a:t>流转</a:t>
                      </a:r>
                      <a:r>
                        <a:rPr lang="en-US" sz="1050" kern="0" dirty="0">
                          <a:effectLst/>
                        </a:rPr>
                        <a:t> 15%</a:t>
                      </a:r>
                      <a:r>
                        <a:rPr lang="zh-CN" sz="1050" kern="0" dirty="0">
                          <a:effectLst/>
                        </a:rPr>
                        <a:t>；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5698793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公平性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合作社分红向小户倾斜，无 “大户独赢”，践行共同富裕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2024107"/>
                  </a:ext>
                </a:extLst>
              </a:tr>
              <a:tr h="3123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决策机制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话语权集中于合作社、村干部，议事协商机制待激活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0656032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7239274-48FC-62C2-5F2F-2803045EB7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398695"/>
              </p:ext>
            </p:extLst>
          </p:nvPr>
        </p:nvGraphicFramePr>
        <p:xfrm>
          <a:off x="5241063" y="2346518"/>
          <a:ext cx="6135011" cy="3873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9287">
                  <a:extLst>
                    <a:ext uri="{9D8B030D-6E8A-4147-A177-3AD203B41FA5}">
                      <a16:colId xmlns:a16="http://schemas.microsoft.com/office/drawing/2014/main" val="3497497459"/>
                    </a:ext>
                  </a:extLst>
                </a:gridCol>
                <a:gridCol w="631129">
                  <a:extLst>
                    <a:ext uri="{9D8B030D-6E8A-4147-A177-3AD203B41FA5}">
                      <a16:colId xmlns:a16="http://schemas.microsoft.com/office/drawing/2014/main" val="2083644138"/>
                    </a:ext>
                  </a:extLst>
                </a:gridCol>
                <a:gridCol w="4714595">
                  <a:extLst>
                    <a:ext uri="{9D8B030D-6E8A-4147-A177-3AD203B41FA5}">
                      <a16:colId xmlns:a16="http://schemas.microsoft.com/office/drawing/2014/main" val="1507133972"/>
                    </a:ext>
                  </a:extLst>
                </a:gridCol>
              </a:tblGrid>
              <a:tr h="352105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产业类别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指标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核心数据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3961133"/>
                  </a:ext>
                </a:extLst>
              </a:tr>
              <a:tr h="352105">
                <a:tc rowSpan="3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核桃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规模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1200 </a:t>
                      </a:r>
                      <a:r>
                        <a:rPr lang="zh-CN" sz="1050" kern="0" dirty="0">
                          <a:effectLst/>
                        </a:rPr>
                        <a:t>亩，</a:t>
                      </a:r>
                      <a:r>
                        <a:rPr lang="en-US" sz="1050" kern="0" dirty="0">
                          <a:effectLst/>
                        </a:rPr>
                        <a:t>81 </a:t>
                      </a:r>
                      <a:r>
                        <a:rPr lang="zh-CN" sz="1050" kern="0" dirty="0">
                          <a:effectLst/>
                        </a:rPr>
                        <a:t>户种</a:t>
                      </a:r>
                      <a:r>
                        <a:rPr lang="en-US" sz="1050" kern="0" dirty="0">
                          <a:effectLst/>
                        </a:rPr>
                        <a:t> 2835 </a:t>
                      </a:r>
                      <a:r>
                        <a:rPr lang="zh-CN" sz="1050" kern="0" dirty="0">
                          <a:effectLst/>
                        </a:rPr>
                        <a:t>株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9264047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科管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含规划、栽植、技术培训；对外招商建收购加工企业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0683706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收益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年收益</a:t>
                      </a:r>
                      <a:r>
                        <a:rPr lang="en-US" sz="1050" kern="0" dirty="0">
                          <a:effectLst/>
                        </a:rPr>
                        <a:t> 14.175 </a:t>
                      </a:r>
                      <a:r>
                        <a:rPr lang="zh-CN" sz="1050" kern="0" dirty="0">
                          <a:effectLst/>
                        </a:rPr>
                        <a:t>万元，人均增收</a:t>
                      </a:r>
                      <a:r>
                        <a:rPr lang="en-US" sz="1050" kern="0" dirty="0">
                          <a:effectLst/>
                        </a:rPr>
                        <a:t> 521 </a:t>
                      </a:r>
                      <a:r>
                        <a:rPr lang="zh-CN" sz="1050" kern="0" dirty="0">
                          <a:effectLst/>
                        </a:rPr>
                        <a:t>元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64416127"/>
                  </a:ext>
                </a:extLst>
              </a:tr>
              <a:tr h="352105">
                <a:tc rowSpan="3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朝天椒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规模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200 </a:t>
                      </a:r>
                      <a:r>
                        <a:rPr lang="zh-CN" sz="1050" kern="0" dirty="0">
                          <a:effectLst/>
                        </a:rPr>
                        <a:t>亩，优先覆盖</a:t>
                      </a:r>
                      <a:r>
                        <a:rPr lang="en-US" sz="1050" kern="0" dirty="0">
                          <a:effectLst/>
                        </a:rPr>
                        <a:t> 98 </a:t>
                      </a:r>
                      <a:r>
                        <a:rPr lang="zh-CN" sz="1050" kern="0" dirty="0">
                          <a:effectLst/>
                        </a:rPr>
                        <a:t>户贫困户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5921657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收益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年纯收入</a:t>
                      </a:r>
                      <a:r>
                        <a:rPr lang="en-US" sz="1050" kern="0" dirty="0">
                          <a:effectLst/>
                        </a:rPr>
                        <a:t> 45 </a:t>
                      </a:r>
                      <a:r>
                        <a:rPr lang="zh-CN" sz="1050" kern="0" dirty="0">
                          <a:effectLst/>
                        </a:rPr>
                        <a:t>万元，人均增收</a:t>
                      </a:r>
                      <a:r>
                        <a:rPr lang="en-US" sz="1050" kern="0" dirty="0">
                          <a:effectLst/>
                        </a:rPr>
                        <a:t> 1500 </a:t>
                      </a:r>
                      <a:r>
                        <a:rPr lang="zh-CN" sz="1050" kern="0" dirty="0">
                          <a:effectLst/>
                        </a:rPr>
                        <a:t>元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4626635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规划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2025 </a:t>
                      </a:r>
                      <a:r>
                        <a:rPr lang="zh-CN" sz="1050" kern="0" dirty="0">
                          <a:effectLst/>
                        </a:rPr>
                        <a:t>年计划扩至</a:t>
                      </a:r>
                      <a:r>
                        <a:rPr lang="en-US" sz="1050" kern="0" dirty="0">
                          <a:effectLst/>
                        </a:rPr>
                        <a:t> 500 </a:t>
                      </a:r>
                      <a:r>
                        <a:rPr lang="zh-CN" sz="1050" kern="0" dirty="0">
                          <a:effectLst/>
                        </a:rPr>
                        <a:t>亩，目标人均增收</a:t>
                      </a:r>
                      <a:r>
                        <a:rPr lang="en-US" sz="1050" kern="0" dirty="0">
                          <a:effectLst/>
                        </a:rPr>
                        <a:t> 3750 </a:t>
                      </a:r>
                      <a:r>
                        <a:rPr lang="zh-CN" sz="1050" kern="0" dirty="0">
                          <a:effectLst/>
                        </a:rPr>
                        <a:t>元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3613010"/>
                  </a:ext>
                </a:extLst>
              </a:tr>
              <a:tr h="352105">
                <a:tc row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烤烟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规模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>
                          <a:effectLst/>
                        </a:rPr>
                        <a:t>1000 </a:t>
                      </a:r>
                      <a:r>
                        <a:rPr lang="zh-CN" sz="1050" kern="0">
                          <a:effectLst/>
                        </a:rPr>
                        <a:t>亩</a:t>
                      </a:r>
                      <a:r>
                        <a:rPr lang="en-US" sz="1050" kern="0">
                          <a:effectLst/>
                        </a:rPr>
                        <a:t> +</a:t>
                      </a:r>
                      <a:r>
                        <a:rPr lang="zh-CN" sz="1050" kern="0">
                          <a:effectLst/>
                        </a:rPr>
                        <a:t>，完善烟田道路、烟水配套，组建专业化服务队伍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6296763"/>
                  </a:ext>
                </a:extLst>
              </a:tr>
              <a:tr h="35210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大户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9 </a:t>
                      </a:r>
                      <a:r>
                        <a:rPr lang="zh-CN" sz="1050" kern="0" dirty="0">
                          <a:effectLst/>
                        </a:rPr>
                        <a:t>户（</a:t>
                      </a:r>
                      <a:r>
                        <a:rPr lang="en-US" sz="1050" kern="0" dirty="0">
                          <a:effectLst/>
                        </a:rPr>
                        <a:t>42 </a:t>
                      </a:r>
                      <a:r>
                        <a:rPr lang="zh-CN" sz="1050" kern="0" dirty="0">
                          <a:effectLst/>
                        </a:rPr>
                        <a:t>人）种</a:t>
                      </a:r>
                      <a:r>
                        <a:rPr lang="en-US" sz="1050" kern="0" dirty="0">
                          <a:effectLst/>
                        </a:rPr>
                        <a:t> 100 </a:t>
                      </a:r>
                      <a:r>
                        <a:rPr lang="zh-CN" sz="1050" kern="0" dirty="0">
                          <a:effectLst/>
                        </a:rPr>
                        <a:t>亩，年收益</a:t>
                      </a:r>
                      <a:r>
                        <a:rPr lang="en-US" sz="1050" kern="0" dirty="0">
                          <a:effectLst/>
                        </a:rPr>
                        <a:t> 50 </a:t>
                      </a:r>
                      <a:r>
                        <a:rPr lang="zh-CN" sz="1050" kern="0" dirty="0">
                          <a:effectLst/>
                        </a:rPr>
                        <a:t>余万元，人均增收</a:t>
                      </a:r>
                      <a:r>
                        <a:rPr lang="en-US" sz="1050" kern="0" dirty="0">
                          <a:effectLst/>
                        </a:rPr>
                        <a:t> 1.19 </a:t>
                      </a:r>
                      <a:r>
                        <a:rPr lang="zh-CN" sz="1050" kern="0" dirty="0">
                          <a:effectLst/>
                        </a:rPr>
                        <a:t>万元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80247731"/>
                  </a:ext>
                </a:extLst>
              </a:tr>
              <a:tr h="352105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花椒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规模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2018 </a:t>
                      </a:r>
                      <a:r>
                        <a:rPr lang="zh-CN" sz="1050" kern="0" dirty="0">
                          <a:effectLst/>
                        </a:rPr>
                        <a:t>年种</a:t>
                      </a:r>
                      <a:r>
                        <a:rPr lang="en-US" sz="1050" kern="0" dirty="0">
                          <a:effectLst/>
                        </a:rPr>
                        <a:t> 200 </a:t>
                      </a:r>
                      <a:r>
                        <a:rPr lang="zh-CN" sz="1050" kern="0" dirty="0">
                          <a:effectLst/>
                        </a:rPr>
                        <a:t>亩，规划共</a:t>
                      </a:r>
                      <a:r>
                        <a:rPr lang="en-US" sz="1050" kern="0" dirty="0">
                          <a:effectLst/>
                        </a:rPr>
                        <a:t> 600 </a:t>
                      </a:r>
                      <a:r>
                        <a:rPr lang="zh-CN" sz="1050" kern="0" dirty="0">
                          <a:effectLst/>
                        </a:rPr>
                        <a:t>亩，覆盖全村</a:t>
                      </a:r>
                      <a:r>
                        <a:rPr lang="en-US" sz="1050" kern="0" dirty="0">
                          <a:effectLst/>
                        </a:rPr>
                        <a:t> 10 </a:t>
                      </a:r>
                      <a:r>
                        <a:rPr lang="zh-CN" sz="1050" kern="0" dirty="0">
                          <a:effectLst/>
                        </a:rPr>
                        <a:t>个小组所有贫困户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0805003"/>
                  </a:ext>
                </a:extLst>
              </a:tr>
              <a:tr h="352105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 dirty="0">
                          <a:effectLst/>
                        </a:rPr>
                        <a:t>产业扶持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50" kern="0">
                          <a:effectLst/>
                        </a:rPr>
                        <a:t>成效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050" kern="0" dirty="0">
                          <a:effectLst/>
                        </a:rPr>
                        <a:t>2018 </a:t>
                      </a:r>
                      <a:r>
                        <a:rPr lang="zh-CN" sz="1050" kern="0" dirty="0">
                          <a:effectLst/>
                        </a:rPr>
                        <a:t>年通过种养殖业扶持贫困户</a:t>
                      </a:r>
                      <a:r>
                        <a:rPr lang="en-US" sz="1050" kern="0" dirty="0">
                          <a:effectLst/>
                        </a:rPr>
                        <a:t> 90 </a:t>
                      </a:r>
                      <a:r>
                        <a:rPr lang="zh-CN" sz="1050" kern="0" dirty="0">
                          <a:effectLst/>
                        </a:rPr>
                        <a:t>户</a:t>
                      </a:r>
                      <a:r>
                        <a:rPr lang="en-US" sz="1050" kern="0" dirty="0">
                          <a:effectLst/>
                        </a:rPr>
                        <a:t> 299 </a:t>
                      </a:r>
                      <a:r>
                        <a:rPr lang="zh-CN" sz="1050" kern="0" dirty="0">
                          <a:effectLst/>
                        </a:rPr>
                        <a:t>人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5609736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64BBC18F-9ABD-496E-660D-0B664553E0AA}"/>
              </a:ext>
            </a:extLst>
          </p:cNvPr>
          <p:cNvSpPr txBox="1"/>
          <p:nvPr/>
        </p:nvSpPr>
        <p:spPr>
          <a:xfrm>
            <a:off x="2204232" y="5850341"/>
            <a:ext cx="198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山美村产业数据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55B3F92-5B97-231C-38EA-1AC0172D00BD}"/>
              </a:ext>
            </a:extLst>
          </p:cNvPr>
          <p:cNvSpPr txBox="1"/>
          <p:nvPr/>
        </p:nvSpPr>
        <p:spPr>
          <a:xfrm>
            <a:off x="8416897" y="1845351"/>
            <a:ext cx="198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东山村产业数据</a:t>
            </a:r>
          </a:p>
        </p:txBody>
      </p:sp>
    </p:spTree>
    <p:extLst>
      <p:ext uri="{BB962C8B-B14F-4D97-AF65-F5344CB8AC3E}">
        <p14:creationId xmlns:p14="http://schemas.microsoft.com/office/powerpoint/2010/main" val="2535978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/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 descr="C:/Users/huangqi/Pictures/图片3.png图片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/>
          <a:srcRect l="5671" r="5671"/>
          <a:stretch>
            <a:fillRect/>
          </a:stretch>
        </p:blipFill>
        <p:spPr>
          <a:xfrm>
            <a:off x="2671445" y="1351280"/>
            <a:ext cx="1737995" cy="1651000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pic>
        <p:nvPicPr>
          <p:cNvPr id="31" name="图片 30" descr="C:/Users/huangqi/Pictures/图片2.png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/>
          <a:srcRect l="11265" t="25306" r="80103" b="31647"/>
          <a:stretch>
            <a:fillRect/>
          </a:stretch>
        </p:blipFill>
        <p:spPr>
          <a:xfrm>
            <a:off x="730250" y="3664585"/>
            <a:ext cx="1757680" cy="1651635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pic>
        <p:nvPicPr>
          <p:cNvPr id="33" name="图片 32" descr="C:/Users/huangqi/Pictures/图片1.png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/>
          <a:srcRect t="33264" b="2987"/>
          <a:stretch>
            <a:fillRect/>
          </a:stretch>
        </p:blipFill>
        <p:spPr>
          <a:xfrm>
            <a:off x="730250" y="1351915"/>
            <a:ext cx="1758950" cy="1650365"/>
          </a:xfrm>
          <a:custGeom>
            <a:avLst/>
            <a:gdLst>
              <a:gd name="connsiteX0" fmla="*/ 0 w 2755900"/>
              <a:gd name="connsiteY0" fmla="*/ 0 h 2755900"/>
              <a:gd name="connsiteX1" fmla="*/ 2755900 w 2755900"/>
              <a:gd name="connsiteY1" fmla="*/ 0 h 2755900"/>
              <a:gd name="connsiteX2" fmla="*/ 2755900 w 2755900"/>
              <a:gd name="connsiteY2" fmla="*/ 2755900 h 2755900"/>
              <a:gd name="connsiteX3" fmla="*/ 0 w 2755900"/>
              <a:gd name="connsiteY3" fmla="*/ 275590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900" h="2755900">
                <a:moveTo>
                  <a:pt x="0" y="0"/>
                </a:moveTo>
                <a:lnTo>
                  <a:pt x="2755900" y="0"/>
                </a:lnTo>
                <a:lnTo>
                  <a:pt x="2755900" y="2755900"/>
                </a:lnTo>
                <a:lnTo>
                  <a:pt x="0" y="2755900"/>
                </a:lnTo>
                <a:close/>
              </a:path>
            </a:pathLst>
          </a:custGeom>
        </p:spPr>
      </p:pic>
      <p:grpSp>
        <p:nvGrpSpPr>
          <p:cNvPr id="23" name="组合 22"/>
          <p:cNvGrpSpPr/>
          <p:nvPr/>
        </p:nvGrpSpPr>
        <p:grpSpPr>
          <a:xfrm>
            <a:off x="437651" y="407964"/>
            <a:ext cx="6544945" cy="706755"/>
            <a:chOff x="437650" y="407964"/>
            <a:chExt cx="6544945" cy="706755"/>
          </a:xfrm>
        </p:grpSpPr>
        <p:grpSp>
          <p:nvGrpSpPr>
            <p:cNvPr id="24" name="组合 23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88BA0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chemeClr val="accent6">
                  <a:lumMod val="75000"/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1039630" y="407964"/>
              <a:ext cx="594296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产业振兴</a:t>
              </a: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：多元模式</a:t>
              </a:r>
            </a:p>
          </p:txBody>
        </p: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730250" y="3123565"/>
            <a:ext cx="14497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运输售卖货车</a:t>
            </a: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3082290" y="3116580"/>
            <a:ext cx="120967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自售摊位</a:t>
            </a: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941070" y="5439410"/>
            <a:ext cx="155765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</a:rPr>
              <a:t>梨园休闲配套</a:t>
            </a: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4906645" y="1755140"/>
            <a:ext cx="6621780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16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湖南花桥镇</a:t>
            </a:r>
            <a:endParaRPr lang="en-US" altLang="zh-CN" sz="16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案例：庙会活动受欢迎，吸引大量游客。</a:t>
            </a:r>
          </a:p>
          <a:p>
            <a:pPr lvl="0" indent="0" fontAlgn="auto">
              <a:lnSpc>
                <a:spcPts val="1560"/>
              </a:lnSpc>
              <a:defRPr/>
            </a:pPr>
            <a:endParaRPr lang="en-US" altLang="zh-CN" sz="20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痛点：配套不足，民宿接待能力有限。</a:t>
            </a: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flipH="1">
            <a:off x="5780405" y="1233170"/>
            <a:ext cx="1986915" cy="52197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旅游赋能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06645" y="4220845"/>
            <a:ext cx="6621780" cy="1460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16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湖北黄坪村</a:t>
            </a: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亮点：利润高（无中间商），激活本土资源和内生动力</a:t>
            </a:r>
          </a:p>
          <a:p>
            <a:pPr lvl="0" indent="0" fontAlgn="auto">
              <a:lnSpc>
                <a:spcPts val="1560"/>
              </a:lnSpc>
              <a:defRPr/>
            </a:pPr>
            <a:endParaRPr lang="zh-CN" altLang="en-US" sz="20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痛点：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覆盖范围有限（依赖熟人链）</a:t>
            </a:r>
          </a:p>
          <a:p>
            <a:pPr lvl="0" indent="0" fontAlgn="auto">
              <a:lnSpc>
                <a:spcPct val="100000"/>
              </a:lnSpc>
              <a:defRPr/>
            </a:pP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2.</a:t>
            </a:r>
            <a:r>
              <a:rPr lang="zh-CN" altLang="en-US" sz="2000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种植体量小，无法发展加工产业对冲滞销压力</a:t>
            </a: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flipH="1">
            <a:off x="5779770" y="3502025"/>
            <a:ext cx="1987550" cy="52197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社交赋能</a:t>
            </a:r>
          </a:p>
        </p:txBody>
      </p:sp>
      <p:grpSp>
        <p:nvGrpSpPr>
          <p:cNvPr id="15" name="组合 14"/>
          <p:cNvGrpSpPr/>
          <p:nvPr>
            <p:custDataLst>
              <p:tags r:id="rId11"/>
            </p:custDataLst>
          </p:nvPr>
        </p:nvGrpSpPr>
        <p:grpSpPr>
          <a:xfrm>
            <a:off x="2671445" y="3664585"/>
            <a:ext cx="1737360" cy="1942997"/>
            <a:chOff x="4854" y="6188"/>
            <a:chExt cx="3928" cy="3839"/>
          </a:xfrm>
        </p:grpSpPr>
        <p:pic>
          <p:nvPicPr>
            <p:cNvPr id="32" name="图片 31" descr="C:/Users/Administrator/Desktop/农家乐.png农家乐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/>
            <a:srcRect l="20961" t="965" r="20961" b="9566"/>
            <a:stretch>
              <a:fillRect/>
            </a:stretch>
          </p:blipFill>
          <p:spPr>
            <a:xfrm>
              <a:off x="4854" y="6188"/>
              <a:ext cx="3928" cy="3178"/>
            </a:xfrm>
            <a:custGeom>
              <a:avLst/>
              <a:gdLst>
                <a:gd name="connsiteX0" fmla="*/ 0 w 2755900"/>
                <a:gd name="connsiteY0" fmla="*/ 0 h 2755900"/>
                <a:gd name="connsiteX1" fmla="*/ 2755900 w 2755900"/>
                <a:gd name="connsiteY1" fmla="*/ 0 h 2755900"/>
                <a:gd name="connsiteX2" fmla="*/ 2755900 w 2755900"/>
                <a:gd name="connsiteY2" fmla="*/ 2755900 h 2755900"/>
                <a:gd name="connsiteX3" fmla="*/ 0 w 2755900"/>
                <a:gd name="connsiteY3" fmla="*/ 2755900 h 275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5900" h="2755900">
                  <a:moveTo>
                    <a:pt x="0" y="0"/>
                  </a:moveTo>
                  <a:lnTo>
                    <a:pt x="2755900" y="0"/>
                  </a:lnTo>
                  <a:lnTo>
                    <a:pt x="2755900" y="2755900"/>
                  </a:lnTo>
                  <a:lnTo>
                    <a:pt x="0" y="2755900"/>
                  </a:lnTo>
                  <a:close/>
                </a:path>
              </a:pathLst>
            </a:custGeom>
          </p:spPr>
        </p:pic>
        <p:sp>
          <p:nvSpPr>
            <p:cNvPr id="6" name="文本框 5"/>
            <p:cNvSpPr txBox="1"/>
            <p:nvPr>
              <p:custDataLst>
                <p:tags r:id="rId13"/>
              </p:custDataLst>
            </p:nvPr>
          </p:nvSpPr>
          <p:spPr>
            <a:xfrm>
              <a:off x="5872" y="9543"/>
              <a:ext cx="1986" cy="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>
                  <a:latin typeface="宋体" panose="02010600030101010101" pitchFamily="2" charset="-122"/>
                  <a:ea typeface="宋体" panose="02010600030101010101" pitchFamily="2" charset="-122"/>
                </a:rPr>
                <a:t>乡村农家乐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890510" y="1351280"/>
            <a:ext cx="2922905" cy="500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企业</a:t>
            </a:r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+</a:t>
            </a:r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乡村旅游</a:t>
            </a:r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endParaRPr lang="en-US" altLang="zh-CN" sz="24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en-US" altLang="zh-CN" sz="2400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014970" y="3443605"/>
            <a:ext cx="32099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家庭自售</a:t>
            </a:r>
            <a:r>
              <a:rPr lang="en-US" altLang="zh-CN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+ </a:t>
            </a:r>
            <a:r>
              <a:rPr lang="zh-CN" altLang="en-US" sz="2400" b="1" u="sng" kern="0" dirty="0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朋友圈推广，无企业主导</a:t>
            </a:r>
            <a:endParaRPr lang="zh-CN" altLang="en-US" b="1" u="sng" kern="0" dirty="0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u="sng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8" grpId="0"/>
      <p:bldP spid="8" grpId="1"/>
      <p:bldP spid="9" grpId="0" bldLvl="0" animBg="1"/>
      <p:bldP spid="9" grpId="1" animBg="1"/>
      <p:bldP spid="13" grpId="0"/>
      <p:bldP spid="13" grpId="1"/>
      <p:bldP spid="14" grpId="0" animBg="1"/>
      <p:bldP spid="14" grpId="1" animBg="1"/>
      <p:bldP spid="19" grpId="0"/>
      <p:bldP spid="19" grpId="1"/>
      <p:bldP spid="20" grpId="0"/>
      <p:bldP spid="2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B2525-DBB2-F1FC-8ACE-08B0AFA06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565F6A99-B330-D971-5F78-DE9D4D9E9B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6977702-ACFE-99A0-0887-E4A1A806A034}"/>
              </a:ext>
            </a:extLst>
          </p:cNvPr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5C12F18-78B8-F1C8-5623-889D63BBF515}"/>
              </a:ext>
            </a:extLst>
          </p:cNvPr>
          <p:cNvGrpSpPr/>
          <p:nvPr/>
        </p:nvGrpSpPr>
        <p:grpSpPr>
          <a:xfrm>
            <a:off x="437651" y="407964"/>
            <a:ext cx="6446520" cy="706755"/>
            <a:chOff x="437650" y="407964"/>
            <a:chExt cx="6446520" cy="70675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B8857D0F-E855-D77B-EBDA-F8999E46AA9D}"/>
                </a:ext>
              </a:extLst>
            </p:cNvPr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1F9AF3FA-4BCC-1A3B-6A6C-6654A652CB44}"/>
                  </a:ext>
                </a:extLst>
              </p:cNvPr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88BA0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81781E59-7BD6-0681-2723-A49F5A84BAFA}"/>
                  </a:ext>
                </a:extLst>
              </p:cNvPr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chemeClr val="accent6">
                  <a:lumMod val="75000"/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/>
              </a:p>
            </p:txBody>
          </p: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89CCFBA-07E0-6FF4-1884-16038AF43F4B}"/>
                </a:ext>
              </a:extLst>
            </p:cNvPr>
            <p:cNvSpPr txBox="1"/>
            <p:nvPr/>
          </p:nvSpPr>
          <p:spPr>
            <a:xfrm>
              <a:off x="941205" y="407964"/>
              <a:ext cx="5942965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产业振兴</a:t>
              </a:r>
              <a:r>
                <a: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：多元模式</a:t>
              </a:r>
            </a:p>
          </p:txBody>
        </p:sp>
      </p:grpSp>
      <p:pic>
        <p:nvPicPr>
          <p:cNvPr id="2" name="图片 1" descr="2025-08-25 18:26:03.821000">
            <a:extLst>
              <a:ext uri="{FF2B5EF4-FFF2-40B4-BE49-F238E27FC236}">
                <a16:creationId xmlns:a16="http://schemas.microsoft.com/office/drawing/2014/main" id="{6ABFD581-F6B0-A342-E87E-7FA5E6E80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84" y="1102972"/>
            <a:ext cx="1664335" cy="532828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BA9450E-9AB3-5371-322B-A8232825533C}"/>
              </a:ext>
            </a:extLst>
          </p:cNvPr>
          <p:cNvSpPr txBox="1"/>
          <p:nvPr/>
        </p:nvSpPr>
        <p:spPr>
          <a:xfrm>
            <a:off x="2768600" y="1374093"/>
            <a:ext cx="46748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b="1" dirty="0"/>
              <a:t>产业维度</a:t>
            </a:r>
            <a:endParaRPr lang="zh-CN" altLang="zh-CN" dirty="0"/>
          </a:p>
          <a:p>
            <a:pPr lvl="0"/>
            <a:r>
              <a:rPr lang="en-US" altLang="zh-CN" dirty="0"/>
              <a:t>79.8%</a:t>
            </a:r>
            <a:r>
              <a:rPr lang="zh-CN" altLang="zh-CN" dirty="0"/>
              <a:t>村民认为本村主要产业对生活有帮助</a:t>
            </a:r>
          </a:p>
          <a:p>
            <a:pPr lvl="0"/>
            <a:r>
              <a:rPr lang="en-US" altLang="zh-CN" dirty="0"/>
              <a:t>70.5%</a:t>
            </a:r>
            <a:r>
              <a:rPr lang="zh-CN" altLang="zh-CN" dirty="0"/>
              <a:t>知晓产业扶持政策</a:t>
            </a:r>
          </a:p>
          <a:p>
            <a:pPr lvl="0"/>
            <a:r>
              <a:rPr lang="en-US" altLang="zh-CN" dirty="0"/>
              <a:t>49.6%</a:t>
            </a:r>
            <a:r>
              <a:rPr lang="zh-CN" altLang="zh-CN" dirty="0"/>
              <a:t>享受政策实惠</a:t>
            </a:r>
          </a:p>
          <a:p>
            <a:r>
              <a:rPr lang="en-US" altLang="zh-CN" dirty="0"/>
              <a:t> </a:t>
            </a:r>
            <a:endParaRPr lang="zh-CN" altLang="zh-CN" dirty="0"/>
          </a:p>
          <a:p>
            <a:pPr lvl="0"/>
            <a:r>
              <a:rPr lang="zh-CN" altLang="zh-CN" b="1" dirty="0"/>
              <a:t>人才维度</a:t>
            </a:r>
            <a:endParaRPr lang="zh-CN" altLang="zh-CN" dirty="0"/>
          </a:p>
          <a:p>
            <a:pPr lvl="0"/>
            <a:r>
              <a:rPr lang="en-US" altLang="zh-CN" dirty="0"/>
              <a:t>60.2%</a:t>
            </a:r>
            <a:r>
              <a:rPr lang="zh-CN" altLang="zh-CN" dirty="0"/>
              <a:t>村落有青年外出务工</a:t>
            </a:r>
          </a:p>
          <a:p>
            <a:pPr lvl="0"/>
            <a:r>
              <a:rPr lang="en-US" altLang="zh-CN" dirty="0"/>
              <a:t>30.4%</a:t>
            </a:r>
            <a:r>
              <a:rPr lang="zh-CN" altLang="zh-CN" dirty="0"/>
              <a:t>村落有青年返乡创业</a:t>
            </a:r>
          </a:p>
          <a:p>
            <a:pPr lvl="0"/>
            <a:r>
              <a:rPr lang="en-US" altLang="zh-CN" dirty="0"/>
              <a:t>40.7%</a:t>
            </a:r>
            <a:r>
              <a:rPr lang="zh-CN" altLang="zh-CN" dirty="0"/>
              <a:t>村民认为留才办法不足</a:t>
            </a:r>
          </a:p>
          <a:p>
            <a:r>
              <a:rPr lang="en-US" altLang="zh-CN" dirty="0"/>
              <a:t> </a:t>
            </a:r>
            <a:endParaRPr lang="zh-CN" altLang="zh-CN" dirty="0"/>
          </a:p>
          <a:p>
            <a:pPr lvl="0"/>
            <a:r>
              <a:rPr lang="en-US" altLang="zh-CN" b="1" dirty="0"/>
              <a:t> </a:t>
            </a:r>
            <a:r>
              <a:rPr lang="zh-CN" altLang="zh-CN" b="1" dirty="0"/>
              <a:t>乡风文明维度</a:t>
            </a:r>
            <a:endParaRPr lang="zh-CN" altLang="zh-CN" dirty="0"/>
          </a:p>
          <a:p>
            <a:pPr lvl="0"/>
            <a:r>
              <a:rPr lang="en-US" altLang="zh-CN" dirty="0"/>
              <a:t>89.7%</a:t>
            </a:r>
            <a:r>
              <a:rPr lang="zh-CN" altLang="zh-CN" dirty="0"/>
              <a:t>村民知晓村规民约</a:t>
            </a:r>
          </a:p>
          <a:p>
            <a:pPr lvl="0"/>
            <a:r>
              <a:rPr lang="en-US" altLang="zh-CN" dirty="0"/>
              <a:t>71.2%</a:t>
            </a:r>
            <a:r>
              <a:rPr lang="zh-CN" altLang="zh-CN" dirty="0"/>
              <a:t>愿意遵守</a:t>
            </a:r>
          </a:p>
          <a:p>
            <a:pPr lvl="0"/>
            <a:r>
              <a:rPr lang="en-US" altLang="zh-CN" dirty="0"/>
              <a:t>79.8%</a:t>
            </a:r>
            <a:r>
              <a:rPr lang="zh-CN" altLang="zh-CN" dirty="0"/>
              <a:t>参与过村级文化活动</a:t>
            </a:r>
          </a:p>
          <a:p>
            <a:r>
              <a:rPr lang="en-US" altLang="zh-CN" dirty="0"/>
              <a:t> </a:t>
            </a:r>
            <a:endParaRPr lang="zh-CN" altLang="zh-CN" dirty="0"/>
          </a:p>
          <a:p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F850534-A2D4-439A-024F-EA2CF1ED3D9A}"/>
              </a:ext>
            </a:extLst>
          </p:cNvPr>
          <p:cNvSpPr txBox="1"/>
          <p:nvPr/>
        </p:nvSpPr>
        <p:spPr>
          <a:xfrm>
            <a:off x="7588250" y="1374093"/>
            <a:ext cx="42291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b="1" dirty="0"/>
              <a:t>生态环境维度</a:t>
            </a:r>
            <a:endParaRPr lang="zh-CN" altLang="zh-CN" dirty="0"/>
          </a:p>
          <a:p>
            <a:pPr lvl="0"/>
            <a:r>
              <a:rPr lang="en-US" altLang="zh-CN" dirty="0"/>
              <a:t>70.3%</a:t>
            </a:r>
            <a:r>
              <a:rPr lang="zh-CN" altLang="zh-CN" dirty="0"/>
              <a:t>村民觉得本村环境良好</a:t>
            </a:r>
          </a:p>
          <a:p>
            <a:pPr lvl="0"/>
            <a:r>
              <a:rPr lang="en-US" altLang="zh-CN" dirty="0"/>
              <a:t>79.5%</a:t>
            </a:r>
            <a:r>
              <a:rPr lang="zh-CN" altLang="zh-CN" dirty="0"/>
              <a:t>有环保意识（愿参与垃圾分类）</a:t>
            </a:r>
          </a:p>
          <a:p>
            <a:pPr lvl="0"/>
            <a:r>
              <a:rPr lang="en-US" altLang="zh-CN" dirty="0"/>
              <a:t>60.8%</a:t>
            </a:r>
            <a:r>
              <a:rPr lang="zh-CN" altLang="zh-CN" dirty="0"/>
              <a:t>认为环境整治效果明显</a:t>
            </a:r>
          </a:p>
          <a:p>
            <a:r>
              <a:rPr lang="en-US" altLang="zh-CN" dirty="0"/>
              <a:t> </a:t>
            </a:r>
            <a:endParaRPr lang="zh-CN" altLang="zh-CN" dirty="0"/>
          </a:p>
          <a:p>
            <a:pPr lvl="0"/>
            <a:r>
              <a:rPr lang="zh-CN" altLang="zh-CN" b="1" dirty="0"/>
              <a:t>基层组织维度</a:t>
            </a:r>
            <a:endParaRPr lang="zh-CN" altLang="zh-CN" dirty="0"/>
          </a:p>
          <a:p>
            <a:pPr lvl="0"/>
            <a:r>
              <a:rPr lang="en-US" altLang="zh-CN" dirty="0"/>
              <a:t>79.6%</a:t>
            </a:r>
            <a:r>
              <a:rPr lang="zh-CN" altLang="zh-CN" dirty="0"/>
              <a:t>村民对村干部工作满意</a:t>
            </a:r>
          </a:p>
          <a:p>
            <a:pPr lvl="0"/>
            <a:r>
              <a:rPr lang="en-US" altLang="zh-CN" dirty="0"/>
              <a:t>70.4%</a:t>
            </a:r>
            <a:r>
              <a:rPr lang="zh-CN" altLang="zh-CN" dirty="0"/>
              <a:t>认可村务公开</a:t>
            </a:r>
          </a:p>
          <a:p>
            <a:pPr lvl="0"/>
            <a:r>
              <a:rPr lang="en-US" altLang="zh-CN" dirty="0"/>
              <a:t>60.5%</a:t>
            </a:r>
            <a:r>
              <a:rPr lang="zh-CN" altLang="zh-CN" dirty="0"/>
              <a:t>参与过村务管理监督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030123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/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952246" y="2380741"/>
            <a:ext cx="2553328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（山美村）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沃柑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2024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年销售额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同比增长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20%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 flipH="1">
            <a:off x="1526413" y="1427505"/>
            <a:ext cx="1349116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Arial Black" panose="020B0A04020102020204" charset="0"/>
                <a:ea typeface="Microsoft JhengHei" panose="020B0604030504040204" charset="-120"/>
                <a:cs typeface="Arial Black" panose="020B0A04020102020204" charset="0"/>
              </a:rPr>
              <a:t>120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Arial Black" panose="020B0A04020102020204" charset="0"/>
                <a:ea typeface="Microsoft JhengHei" panose="020B0604030504040204" charset="-120"/>
                <a:cs typeface="Arial Black" panose="020B0A04020102020204" charset="0"/>
              </a:rPr>
              <a:t>万元</a:t>
            </a: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8534400" y="2150110"/>
            <a:ext cx="288734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（山美村）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合作社分红原则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                                        </a:t>
            </a:r>
            <a:endParaRPr kumimoji="0" lang="zh-CN" altLang="en-US" sz="140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杜绝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“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大户独赢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”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，体现共同富裕</a:t>
            </a: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 flipH="1">
            <a:off x="8878570" y="1533525"/>
            <a:ext cx="2052955" cy="616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GulimChe" panose="020B0609000101010101" charset="-127"/>
                <a:ea typeface="GulimChe" panose="020B0609000101010101" charset="-127"/>
              </a:rPr>
              <a:t>向小户倾斜</a:t>
            </a: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8266430" y="4702175"/>
            <a:ext cx="3155315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（东山村）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烤烟大户与普通核桃种植户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人均年收入对比，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en-US" sz="2000" b="1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 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产业不同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+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规模差异，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收入差显著</a:t>
            </a: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 flipH="1">
            <a:off x="8763635" y="3256280"/>
            <a:ext cx="2310765" cy="14452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  <a:latin typeface="Batang" panose="02030600000101010101" charset="-127"/>
                <a:ea typeface="Batang" panose="02030600000101010101" charset="-127"/>
                <a:cs typeface="Batang" panose="02030600000101010101" charset="-127"/>
              </a:rPr>
              <a:t>1.19</a:t>
            </a:r>
            <a:r>
              <a:rPr kumimoji="0" lang="zh-CN" altLang="en-US" sz="2800" b="1" i="0" u="none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  <a:latin typeface="Batang" panose="02030600000101010101" charset="-127"/>
                <a:ea typeface="Batang" panose="02030600000101010101" charset="-127"/>
                <a:cs typeface="Batang" panose="02030600000101010101" charset="-127"/>
              </a:rPr>
              <a:t>万元</a:t>
            </a:r>
            <a:r>
              <a:rPr kumimoji="0" lang="en-US" altLang="zh-CN" sz="2800" b="1" i="0" u="none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  <a:latin typeface="Batang" panose="02030600000101010101" charset="-127"/>
                <a:ea typeface="Batang" panose="02030600000101010101" charset="-127"/>
                <a:cs typeface="Batang" panose="02030600000101010101" charset="-127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  <a:latin typeface="Batang" panose="02030600000101010101" charset="-127"/>
                <a:ea typeface="Batang" panose="02030600000101010101" charset="-127"/>
                <a:cs typeface="Batang" panose="02030600000101010101" charset="-127"/>
              </a:rPr>
              <a:t>vs </a:t>
            </a:r>
            <a:endParaRPr kumimoji="0" lang="en-US" altLang="zh-CN" sz="2800" b="1" i="0" u="none" strike="noStrike" kern="1200" cap="none" spc="0" normalizeH="0" baseline="0" noProof="0" dirty="0">
              <a:solidFill>
                <a:schemeClr val="accent3"/>
              </a:solidFill>
              <a:effectLst/>
              <a:uLnTx/>
              <a:uFillTx/>
              <a:latin typeface="Batang" panose="02030600000101010101" charset="-127"/>
              <a:ea typeface="Batang" panose="02030600000101010101" charset="-127"/>
              <a:cs typeface="Batang" panose="02030600000101010101" charset="-12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  <a:latin typeface="Batang" panose="02030600000101010101" charset="-127"/>
                <a:ea typeface="Batang" panose="02030600000101010101" charset="-127"/>
                <a:cs typeface="Batang" panose="02030600000101010101" charset="-127"/>
              </a:rPr>
              <a:t>521</a:t>
            </a:r>
            <a:r>
              <a:rPr kumimoji="0" lang="zh-CN" altLang="en-US" sz="2800" b="1" i="0" u="none" strike="noStrike" kern="1200" cap="none" spc="0" normalizeH="0" baseline="0" noProof="0" dirty="0">
                <a:solidFill>
                  <a:schemeClr val="accent3"/>
                </a:solidFill>
                <a:effectLst/>
                <a:uLnTx/>
                <a:uFillTx/>
                <a:latin typeface="Batang" panose="02030600000101010101" charset="-127"/>
                <a:ea typeface="Batang" panose="02030600000101010101" charset="-127"/>
                <a:cs typeface="Batang" panose="02030600000101010101" charset="-127"/>
              </a:rPr>
              <a:t>元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37651" y="407964"/>
            <a:ext cx="6523355" cy="645160"/>
            <a:chOff x="437650" y="407964"/>
            <a:chExt cx="6523355" cy="645160"/>
          </a:xfrm>
        </p:grpSpPr>
        <p:grpSp>
          <p:nvGrpSpPr>
            <p:cNvPr id="24" name="组合 23"/>
            <p:cNvGrpSpPr/>
            <p:nvPr/>
          </p:nvGrpSpPr>
          <p:grpSpPr>
            <a:xfrm>
              <a:off x="437650" y="426743"/>
              <a:ext cx="503641" cy="485662"/>
              <a:chOff x="431503" y="418769"/>
              <a:chExt cx="710506" cy="685142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508000" y="469900"/>
                <a:ext cx="634009" cy="634011"/>
              </a:xfrm>
              <a:prstGeom prst="rect">
                <a:avLst/>
              </a:prstGeom>
              <a:solidFill>
                <a:srgbClr val="88BA01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31503" y="418769"/>
                <a:ext cx="634008" cy="634011"/>
              </a:xfrm>
              <a:prstGeom prst="rect">
                <a:avLst/>
              </a:prstGeom>
              <a:solidFill>
                <a:schemeClr val="accent6">
                  <a:lumMod val="75000"/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1039630" y="407964"/>
              <a:ext cx="5921375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1.</a:t>
              </a: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产业振兴</a:t>
              </a: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：数据背后</a:t>
              </a:r>
            </a:p>
          </p:txBody>
        </p:sp>
      </p:grpSp>
      <p:grpSp>
        <p:nvGrpSpPr>
          <p:cNvPr id="30" name="Group 3"/>
          <p:cNvGrpSpPr/>
          <p:nvPr>
            <p:custDataLst>
              <p:tags r:id="rId7"/>
            </p:custDataLst>
          </p:nvPr>
        </p:nvGrpSpPr>
        <p:grpSpPr>
          <a:xfrm>
            <a:off x="3589766" y="1988846"/>
            <a:ext cx="2093839" cy="1652489"/>
            <a:chOff x="4078513" y="2305388"/>
            <a:chExt cx="1683939" cy="1328992"/>
          </a:xfrm>
          <a:solidFill>
            <a:schemeClr val="accent6">
              <a:lumMod val="75000"/>
            </a:schemeClr>
          </a:solidFill>
        </p:grpSpPr>
        <p:sp>
          <p:nvSpPr>
            <p:cNvPr id="31" name="Freeform: Shape 24"/>
            <p:cNvSpPr/>
            <p:nvPr>
              <p:custDataLst>
                <p:tags r:id="rId25"/>
              </p:custDataLst>
            </p:nvPr>
          </p:nvSpPr>
          <p:spPr bwMode="auto">
            <a:xfrm>
              <a:off x="4171565" y="2305388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Straight Connector 25"/>
            <p:cNvSpPr/>
            <p:nvPr/>
          </p:nvSpPr>
          <p:spPr bwMode="auto">
            <a:xfrm>
              <a:off x="5700918" y="290272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Straight Connector 26"/>
            <p:cNvSpPr/>
            <p:nvPr/>
          </p:nvSpPr>
          <p:spPr bwMode="auto">
            <a:xfrm>
              <a:off x="5700918" y="290272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: Shape 27"/>
            <p:cNvSpPr/>
            <p:nvPr>
              <p:custDataLst>
                <p:tags r:id="rId26"/>
              </p:custDataLst>
            </p:nvPr>
          </p:nvSpPr>
          <p:spPr bwMode="auto">
            <a:xfrm>
              <a:off x="4078513" y="249899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: Shape 28"/>
            <p:cNvSpPr/>
            <p:nvPr>
              <p:custDataLst>
                <p:tags r:id="rId27"/>
              </p:custDataLst>
            </p:nvPr>
          </p:nvSpPr>
          <p:spPr bwMode="auto">
            <a:xfrm>
              <a:off x="5117842" y="3501555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: Shape 23"/>
            <p:cNvSpPr/>
            <p:nvPr>
              <p:custDataLst>
                <p:tags r:id="rId28"/>
              </p:custDataLst>
            </p:nvPr>
          </p:nvSpPr>
          <p:spPr bwMode="auto">
            <a:xfrm>
              <a:off x="4171565" y="2620564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7" name="Group 2"/>
          <p:cNvGrpSpPr/>
          <p:nvPr>
            <p:custDataLst>
              <p:tags r:id="rId8"/>
            </p:custDataLst>
          </p:nvPr>
        </p:nvGrpSpPr>
        <p:grpSpPr>
          <a:xfrm>
            <a:off x="6513081" y="1988846"/>
            <a:ext cx="2093839" cy="1652489"/>
            <a:chOff x="6429548" y="2305388"/>
            <a:chExt cx="1683939" cy="1328992"/>
          </a:xfrm>
          <a:solidFill>
            <a:srgbClr val="88BA01"/>
          </a:solidFill>
        </p:grpSpPr>
        <p:sp>
          <p:nvSpPr>
            <p:cNvPr id="38" name="Freeform: Shape 32"/>
            <p:cNvSpPr/>
            <p:nvPr>
              <p:custDataLst>
                <p:tags r:id="rId21"/>
              </p:custDataLst>
            </p:nvPr>
          </p:nvSpPr>
          <p:spPr bwMode="auto">
            <a:xfrm flipH="1">
              <a:off x="6429548" y="2305388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Straight Connector 33"/>
            <p:cNvSpPr/>
            <p:nvPr/>
          </p:nvSpPr>
          <p:spPr bwMode="auto">
            <a:xfrm flipH="1">
              <a:off x="6491082" y="2902722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Straight Connector 34"/>
            <p:cNvSpPr/>
            <p:nvPr/>
          </p:nvSpPr>
          <p:spPr bwMode="auto">
            <a:xfrm flipH="1">
              <a:off x="6491082" y="2902722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: Shape 35"/>
            <p:cNvSpPr/>
            <p:nvPr>
              <p:custDataLst>
                <p:tags r:id="rId22"/>
              </p:custDataLst>
            </p:nvPr>
          </p:nvSpPr>
          <p:spPr bwMode="auto">
            <a:xfrm flipH="1">
              <a:off x="6963846" y="249899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: Shape 36"/>
            <p:cNvSpPr/>
            <p:nvPr>
              <p:custDataLst>
                <p:tags r:id="rId23"/>
              </p:custDataLst>
            </p:nvPr>
          </p:nvSpPr>
          <p:spPr bwMode="auto">
            <a:xfrm flipH="1">
              <a:off x="6429548" y="3501556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: Shape 37"/>
            <p:cNvSpPr/>
            <p:nvPr>
              <p:custDataLst>
                <p:tags r:id="rId24"/>
              </p:custDataLst>
            </p:nvPr>
          </p:nvSpPr>
          <p:spPr bwMode="auto">
            <a:xfrm flipH="1">
              <a:off x="7234747" y="2620564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662305" y="4495800"/>
            <a:ext cx="260159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kern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（山美村）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80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余户村民通过种植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“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狮山油菜苔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”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共增收额，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户均</a:t>
            </a:r>
            <a:r>
              <a:rPr kumimoji="0" lang="en-US" altLang="zh-CN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1750</a:t>
            </a:r>
            <a:r>
              <a:rPr kumimoji="0" lang="zh-CN" alt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</a:rPr>
              <a:t>元</a:t>
            </a: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 flipH="1">
            <a:off x="1039495" y="3802380"/>
            <a:ext cx="2120900" cy="9785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GungsuhChe" panose="02030609000101010101" charset="-127"/>
                <a:ea typeface="GungsuhChe" panose="02030609000101010101" charset="-127"/>
                <a:cs typeface="GungsuhChe" panose="02030609000101010101" charset="-127"/>
              </a:rPr>
              <a:t>14</a:t>
            </a:r>
            <a:r>
              <a:rPr kumimoji="0" lang="zh-CN" altLang="en-US" sz="3600" i="0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GungsuhChe" panose="02030609000101010101" charset="-127"/>
                <a:ea typeface="GungsuhChe" panose="02030609000101010101" charset="-127"/>
                <a:cs typeface="GungsuhChe" panose="02030609000101010101" charset="-127"/>
              </a:rPr>
              <a:t>万元</a:t>
            </a:r>
          </a:p>
        </p:txBody>
      </p:sp>
      <p:grpSp>
        <p:nvGrpSpPr>
          <p:cNvPr id="44" name="Group 4"/>
          <p:cNvGrpSpPr/>
          <p:nvPr>
            <p:custDataLst>
              <p:tags r:id="rId11"/>
            </p:custDataLst>
          </p:nvPr>
        </p:nvGrpSpPr>
        <p:grpSpPr>
          <a:xfrm>
            <a:off x="3589655" y="3792220"/>
            <a:ext cx="2093595" cy="1652270"/>
            <a:chOff x="4078513" y="3755948"/>
            <a:chExt cx="1683939" cy="1328992"/>
          </a:xfrm>
        </p:grpSpPr>
        <p:sp>
          <p:nvSpPr>
            <p:cNvPr id="45" name="Freeform: Shape 39"/>
            <p:cNvSpPr/>
            <p:nvPr>
              <p:custDataLst>
                <p:tags r:id="rId17"/>
              </p:custDataLst>
            </p:nvPr>
          </p:nvSpPr>
          <p:spPr bwMode="auto">
            <a:xfrm flipV="1">
              <a:off x="4171565" y="3888773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Straight Connector 40"/>
            <p:cNvSpPr/>
            <p:nvPr/>
          </p:nvSpPr>
          <p:spPr bwMode="auto">
            <a:xfrm flipV="1">
              <a:off x="5700918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Straight Connector 41"/>
            <p:cNvSpPr/>
            <p:nvPr/>
          </p:nvSpPr>
          <p:spPr bwMode="auto">
            <a:xfrm flipV="1">
              <a:off x="5700918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Freeform: Shape 42"/>
            <p:cNvSpPr/>
            <p:nvPr>
              <p:custDataLst>
                <p:tags r:id="rId18"/>
              </p:custDataLst>
            </p:nvPr>
          </p:nvSpPr>
          <p:spPr bwMode="auto">
            <a:xfrm flipV="1">
              <a:off x="4078513" y="398557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Freeform: Shape 43"/>
            <p:cNvSpPr/>
            <p:nvPr>
              <p:custDataLst>
                <p:tags r:id="rId19"/>
              </p:custDataLst>
            </p:nvPr>
          </p:nvSpPr>
          <p:spPr bwMode="auto">
            <a:xfrm flipV="1">
              <a:off x="5117842" y="3864759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Freeform: Shape 44"/>
            <p:cNvSpPr/>
            <p:nvPr>
              <p:custDataLst>
                <p:tags r:id="rId20"/>
              </p:custDataLst>
            </p:nvPr>
          </p:nvSpPr>
          <p:spPr bwMode="auto">
            <a:xfrm flipV="1">
              <a:off x="4171565" y="3755948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1" name="Group 5"/>
          <p:cNvGrpSpPr/>
          <p:nvPr>
            <p:custDataLst>
              <p:tags r:id="rId12"/>
            </p:custDataLst>
          </p:nvPr>
        </p:nvGrpSpPr>
        <p:grpSpPr>
          <a:xfrm>
            <a:off x="6513081" y="3792492"/>
            <a:ext cx="2093839" cy="1652489"/>
            <a:chOff x="6429548" y="3755948"/>
            <a:chExt cx="1683939" cy="132899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2" name="Freeform: Shape 46"/>
            <p:cNvSpPr/>
            <p:nvPr>
              <p:custDataLst>
                <p:tags r:id="rId13"/>
              </p:custDataLst>
            </p:nvPr>
          </p:nvSpPr>
          <p:spPr bwMode="auto">
            <a:xfrm flipH="1" flipV="1">
              <a:off x="6429548" y="3888773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Straight Connector 47"/>
            <p:cNvSpPr/>
            <p:nvPr/>
          </p:nvSpPr>
          <p:spPr bwMode="auto">
            <a:xfrm flipH="1" flipV="1">
              <a:off x="6491082" y="448760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Straight Connector 48"/>
            <p:cNvSpPr/>
            <p:nvPr/>
          </p:nvSpPr>
          <p:spPr bwMode="auto">
            <a:xfrm flipH="1" flipV="1">
              <a:off x="6491082" y="448760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5" name="Freeform: Shape 49"/>
            <p:cNvSpPr/>
            <p:nvPr>
              <p:custDataLst>
                <p:tags r:id="rId14"/>
              </p:custDataLst>
            </p:nvPr>
          </p:nvSpPr>
          <p:spPr bwMode="auto">
            <a:xfrm flipH="1" flipV="1">
              <a:off x="6963846" y="398557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Freeform: Shape 50"/>
            <p:cNvSpPr/>
            <p:nvPr>
              <p:custDataLst>
                <p:tags r:id="rId15"/>
              </p:custDataLst>
            </p:nvPr>
          </p:nvSpPr>
          <p:spPr bwMode="auto">
            <a:xfrm flipH="1" flipV="1">
              <a:off x="6429548" y="3864759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Freeform: Shape 51"/>
            <p:cNvSpPr/>
            <p:nvPr>
              <p:custDataLst>
                <p:tags r:id="rId16"/>
              </p:custDataLst>
            </p:nvPr>
          </p:nvSpPr>
          <p:spPr bwMode="auto">
            <a:xfrm flipH="1" flipV="1">
              <a:off x="7234747" y="3755948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2" name="图片 1" descr="C:/Users/Administrator/Desktop/qian444.pngqian444"/>
          <p:cNvPicPr>
            <a:picLocks noChangeAspect="1"/>
          </p:cNvPicPr>
          <p:nvPr/>
        </p:nvPicPr>
        <p:blipFill>
          <a:blip r:embed="rId31"/>
          <a:srcRect l="8573" r="10958" b="20000"/>
          <a:stretch>
            <a:fillRect/>
          </a:stretch>
        </p:blipFill>
        <p:spPr>
          <a:xfrm>
            <a:off x="5673725" y="2687320"/>
            <a:ext cx="848995" cy="828040"/>
          </a:xfrm>
          <a:prstGeom prst="rect">
            <a:avLst/>
          </a:prstGeom>
        </p:spPr>
      </p:pic>
      <p:pic>
        <p:nvPicPr>
          <p:cNvPr id="4" name="图片 3" descr="tianp"/>
          <p:cNvPicPr>
            <a:picLocks noChangeAspect="1"/>
          </p:cNvPicPr>
          <p:nvPr/>
        </p:nvPicPr>
        <p:blipFill>
          <a:blip r:embed="rId32"/>
          <a:srcRect l="-4508" t="21179" r="4508" b="16509"/>
          <a:stretch>
            <a:fillRect/>
          </a:stretch>
        </p:blipFill>
        <p:spPr>
          <a:xfrm>
            <a:off x="5685790" y="3766185"/>
            <a:ext cx="784860" cy="793750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871720" y="4869815"/>
            <a:ext cx="2501900" cy="66929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lang="en-US" altLang="zh-CN" sz="2000"/>
              <a:t>   </a:t>
            </a:r>
            <a:r>
              <a:rPr lang="zh-CN" altLang="en-US" sz="2000"/>
              <a:t>选准特色产业</a:t>
            </a:r>
          </a:p>
          <a:p>
            <a:r>
              <a:rPr lang="zh-CN" altLang="en-US" sz="2000"/>
              <a:t>规模化、组织化发展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5" grpId="0"/>
      <p:bldP spid="5" grpId="1"/>
      <p:bldP spid="6" grpId="0"/>
      <p:bldP spid="6" grpId="1"/>
      <p:bldP spid="13" grpId="0"/>
      <p:bldP spid="13" grpId="1"/>
      <p:bldP spid="14" grpId="0"/>
      <p:bldP spid="14" grpId="1"/>
      <p:bldP spid="17" grpId="0"/>
      <p:bldP spid="17" grpId="1"/>
      <p:bldP spid="18" grpId="0"/>
      <p:bldP spid="18" grpId="1"/>
      <p:bldP spid="9" grpId="0"/>
      <p:bldP spid="9" grpId="1"/>
      <p:bldP spid="10" grpId="0"/>
      <p:bldP spid="10" grpId="1"/>
      <p:bldP spid="3" grpId="0" bldLvl="0" animBg="1"/>
      <p:bldP spid="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7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1000">
                <a:srgbClr val="FFFFFF">
                  <a:alpha val="94000"/>
                </a:srgbClr>
              </a:gs>
              <a:gs pos="100000">
                <a:schemeClr val="bg1">
                  <a:alpha val="7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20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7537" r="29133" b="36066"/>
          <a:stretch>
            <a:fillRect/>
          </a:stretch>
        </p:blipFill>
        <p:spPr>
          <a:xfrm>
            <a:off x="-156210" y="-74930"/>
            <a:ext cx="5862623" cy="6858000"/>
          </a:xfrm>
          <a:custGeom>
            <a:avLst/>
            <a:gdLst>
              <a:gd name="connsiteX0" fmla="*/ 0 w 5862623"/>
              <a:gd name="connsiteY0" fmla="*/ 0 h 6858000"/>
              <a:gd name="connsiteX1" fmla="*/ 5862623 w 5862623"/>
              <a:gd name="connsiteY1" fmla="*/ 0 h 6858000"/>
              <a:gd name="connsiteX2" fmla="*/ 5862623 w 5862623"/>
              <a:gd name="connsiteY2" fmla="*/ 6858000 h 6858000"/>
              <a:gd name="connsiteX3" fmla="*/ 0 w 58626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2623" h="6858000">
                <a:moveTo>
                  <a:pt x="0" y="0"/>
                </a:moveTo>
                <a:lnTo>
                  <a:pt x="5862623" y="0"/>
                </a:lnTo>
                <a:lnTo>
                  <a:pt x="586262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佳佳PPT"/>
          <p:cNvSpPr/>
          <p:nvPr/>
        </p:nvSpPr>
        <p:spPr>
          <a:xfrm>
            <a:off x="538480" y="1751965"/>
            <a:ext cx="3166745" cy="3176905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500000" scaled="1"/>
          </a:gradFill>
          <a:ln>
            <a:noFill/>
          </a:ln>
          <a:effectLst>
            <a:outerShdw blurRad="482600" sx="103000" sy="103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弧形 3"/>
          <p:cNvSpPr/>
          <p:nvPr/>
        </p:nvSpPr>
        <p:spPr>
          <a:xfrm>
            <a:off x="678474" y="1755230"/>
            <a:ext cx="3197973" cy="3197973"/>
          </a:xfrm>
          <a:prstGeom prst="arc">
            <a:avLst>
              <a:gd name="adj1" fmla="val 16200000"/>
              <a:gd name="adj2" fmla="val 300114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9" name="弧形 8"/>
          <p:cNvSpPr/>
          <p:nvPr/>
        </p:nvSpPr>
        <p:spPr>
          <a:xfrm>
            <a:off x="814999" y="1708273"/>
            <a:ext cx="2773781" cy="2773781"/>
          </a:xfrm>
          <a:prstGeom prst="arc">
            <a:avLst>
              <a:gd name="adj1" fmla="val 16200000"/>
              <a:gd name="adj2" fmla="val 2152899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4299" y="2630655"/>
            <a:ext cx="3191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2.</a:t>
            </a:r>
            <a:r>
              <a:rPr lang="zh-CN" altLang="en-US" sz="480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rPr>
              <a:t>生态振兴：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15950" y="3705860"/>
            <a:ext cx="27971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创伤修复与价值转化</a:t>
            </a:r>
          </a:p>
        </p:txBody>
      </p:sp>
      <p:grpSp>
        <p:nvGrpSpPr>
          <p:cNvPr id="18" name="组合 17"/>
          <p:cNvGrpSpPr/>
          <p:nvPr>
            <p:custDataLst>
              <p:tags r:id="rId1"/>
            </p:custDataLst>
          </p:nvPr>
        </p:nvGrpSpPr>
        <p:grpSpPr>
          <a:xfrm>
            <a:off x="2157166" y="828611"/>
            <a:ext cx="7562850" cy="587057"/>
            <a:chOff x="6591174" y="1053642"/>
            <a:chExt cx="7562850" cy="587057"/>
          </a:xfrm>
        </p:grpSpPr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357619" y="1102537"/>
              <a:ext cx="679640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核心路径：污染整治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 </a:t>
              </a: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→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生态修复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 </a:t>
              </a:r>
              <a:r>
                <a:rPr kumimoji="0" lang="en-US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→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功能升级</a:t>
              </a:r>
            </a:p>
          </p:txBody>
        </p:sp>
        <p:cxnSp>
          <p:nvCxnSpPr>
            <p:cNvPr id="21" name="直接连接符 20"/>
            <p:cNvCxnSpPr/>
            <p:nvPr>
              <p:custDataLst>
                <p:tags r:id="rId14"/>
              </p:custDataLst>
            </p:nvPr>
          </p:nvCxnSpPr>
          <p:spPr>
            <a:xfrm>
              <a:off x="7427271" y="1621102"/>
              <a:ext cx="6705600" cy="13335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6591174" y="1053642"/>
              <a:ext cx="632143" cy="587057"/>
              <a:chOff x="4987209" y="1322171"/>
              <a:chExt cx="709159" cy="658580"/>
            </a:xfrm>
          </p:grpSpPr>
          <p:sp>
            <p:nvSpPr>
              <p:cNvPr id="23" name="佳佳PPT"/>
              <p:cNvSpPr/>
              <p:nvPr>
                <p:custDataLst>
                  <p:tags r:id="rId15"/>
                </p:custDataLst>
              </p:nvPr>
            </p:nvSpPr>
            <p:spPr>
              <a:xfrm rot="5400000" flipH="1">
                <a:off x="5137518" y="1421901"/>
                <a:ext cx="658224" cy="459475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solidFill>
                    <a:schemeClr val="accent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endParaRPr>
              </a:p>
            </p:txBody>
          </p:sp>
          <p:sp>
            <p:nvSpPr>
              <p:cNvPr id="24" name="佳佳PPT"/>
              <p:cNvSpPr/>
              <p:nvPr>
                <p:custDataLst>
                  <p:tags r:id="rId16"/>
                </p:custDataLst>
              </p:nvPr>
            </p:nvSpPr>
            <p:spPr>
              <a:xfrm rot="5400000" flipH="1">
                <a:off x="4895314" y="1414065"/>
                <a:ext cx="658224" cy="474435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 dirty="0">
                  <a:solidFill>
                    <a:schemeClr val="accent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</a:endParaRPr>
              </a:p>
            </p:txBody>
          </p:sp>
        </p:grpSp>
      </p:grpSp>
      <p:sp>
        <p:nvSpPr>
          <p:cNvPr id="26" name="文本框 25"/>
          <p:cNvSpPr txBox="1"/>
          <p:nvPr>
            <p:custDataLst>
              <p:tags r:id="rId2"/>
            </p:custDataLst>
          </p:nvPr>
        </p:nvSpPr>
        <p:spPr>
          <a:xfrm>
            <a:off x="5269865" y="2437765"/>
            <a:ext cx="38811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</p:txBody>
      </p:sp>
      <p:cxnSp>
        <p:nvCxnSpPr>
          <p:cNvPr id="27" name="直接连接符 26"/>
          <p:cNvCxnSpPr/>
          <p:nvPr>
            <p:custDataLst>
              <p:tags r:id="rId3"/>
            </p:custDataLst>
          </p:nvPr>
        </p:nvCxnSpPr>
        <p:spPr>
          <a:xfrm>
            <a:off x="5004435" y="4064635"/>
            <a:ext cx="39522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571365" y="1605280"/>
            <a:ext cx="377825" cy="431165"/>
            <a:chOff x="5015347" y="281780"/>
            <a:chExt cx="423502" cy="483695"/>
          </a:xfrm>
        </p:grpSpPr>
        <p:sp>
          <p:nvSpPr>
            <p:cNvPr id="29" name="佳佳PPT"/>
            <p:cNvSpPr/>
            <p:nvPr>
              <p:custDataLst>
                <p:tags r:id="rId11"/>
              </p:custDataLst>
            </p:nvPr>
          </p:nvSpPr>
          <p:spPr>
            <a:xfrm rot="5400000" flipH="1">
              <a:off x="5085160" y="411786"/>
              <a:ext cx="483695" cy="223682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30" name="佳佳PPT"/>
            <p:cNvSpPr/>
            <p:nvPr>
              <p:custDataLst>
                <p:tags r:id="rId12"/>
              </p:custDataLst>
            </p:nvPr>
          </p:nvSpPr>
          <p:spPr>
            <a:xfrm rot="5400000" flipH="1">
              <a:off x="4948741" y="354085"/>
              <a:ext cx="477996" cy="34478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989195" y="1668145"/>
            <a:ext cx="2917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河北北卓头村（平原）</a:t>
            </a: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4596765" y="2110116"/>
            <a:ext cx="63823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行动：</a:t>
            </a:r>
            <a:endParaRPr lang="en-US" altLang="zh-CN" noProof="0" dirty="0">
              <a:ln>
                <a:noFill/>
              </a:ln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1.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将</a:t>
            </a:r>
            <a:r>
              <a:rPr lang="en-US" altLang="zh-CN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50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亩废弃沙坑改造为深泽湖湿地，投放鱼苗</a:t>
            </a: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；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               </a:t>
            </a:r>
            <a:endParaRPr lang="zh-CN" altLang="en-US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2.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植树</a:t>
            </a:r>
            <a:r>
              <a:rPr lang="en-US" altLang="zh-CN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3000 </a:t>
            </a:r>
            <a:r>
              <a:rPr lang="zh-CN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棵，改善村内扬尘</a:t>
            </a: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。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                   </a:t>
            </a:r>
            <a:endParaRPr kumimoji="0" lang="zh-CN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荣誉：获评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“</a:t>
            </a: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河北省省级森林乡村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”</a:t>
            </a: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。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                 </a:t>
            </a:r>
          </a:p>
        </p:txBody>
      </p:sp>
      <p:sp>
        <p:nvSpPr>
          <p:cNvPr id="47" name="文本框 46"/>
          <p:cNvSpPr txBox="1"/>
          <p:nvPr>
            <p:custDataLst>
              <p:tags r:id="rId5"/>
            </p:custDataLst>
          </p:nvPr>
        </p:nvSpPr>
        <p:spPr>
          <a:xfrm>
            <a:off x="5060572" y="4445179"/>
            <a:ext cx="32169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山西堤村（河流）</a:t>
            </a:r>
          </a:p>
        </p:txBody>
      </p:sp>
      <p:sp>
        <p:nvSpPr>
          <p:cNvPr id="49" name="文本框 48"/>
          <p:cNvSpPr txBox="1"/>
          <p:nvPr>
            <p:custDataLst>
              <p:tags r:id="rId6"/>
            </p:custDataLst>
          </p:nvPr>
        </p:nvSpPr>
        <p:spPr>
          <a:xfrm>
            <a:off x="4748530" y="5001360"/>
            <a:ext cx="6021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buSzTx/>
              <a:buFontTx/>
              <a:defRPr/>
            </a:pP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行动：治理涧河，清除20年黑泥，关停污染小作坊。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                                                       </a:t>
            </a:r>
            <a:endParaRPr lang="zh-CN" altLang="en-US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  <a:sym typeface="+mn-ea"/>
            </a:endParaRPr>
          </a:p>
          <a:p>
            <a:pPr lvl="0">
              <a:buClrTx/>
              <a:buSzTx/>
              <a:buFontTx/>
              <a:defRPr/>
            </a:pPr>
            <a:r>
              <a:rPr lang="zh-CN" altLang="en-US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成效：从“黑臭”到水质达标，村民重新下河捕到大鱼。</a:t>
            </a:r>
            <a:r>
              <a:rPr lang="en-US" altLang="zh-CN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                                             </a:t>
            </a:r>
          </a:p>
        </p:txBody>
      </p:sp>
      <p:cxnSp>
        <p:nvCxnSpPr>
          <p:cNvPr id="8" name="直接连接符 7"/>
          <p:cNvCxnSpPr/>
          <p:nvPr>
            <p:custDataLst>
              <p:tags r:id="rId7"/>
            </p:custDataLst>
          </p:nvPr>
        </p:nvCxnSpPr>
        <p:spPr>
          <a:xfrm>
            <a:off x="5004435" y="6468110"/>
            <a:ext cx="39522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>
            <p:custDataLst>
              <p:tags r:id="rId8"/>
            </p:custDataLst>
          </p:nvPr>
        </p:nvGrpSpPr>
        <p:grpSpPr>
          <a:xfrm>
            <a:off x="4596765" y="4288155"/>
            <a:ext cx="377825" cy="431165"/>
            <a:chOff x="5015347" y="281780"/>
            <a:chExt cx="423502" cy="483695"/>
          </a:xfrm>
        </p:grpSpPr>
        <p:sp>
          <p:nvSpPr>
            <p:cNvPr id="16" name="佳佳PPT"/>
            <p:cNvSpPr/>
            <p:nvPr>
              <p:custDataLst>
                <p:tags r:id="rId9"/>
              </p:custDataLst>
            </p:nvPr>
          </p:nvSpPr>
          <p:spPr>
            <a:xfrm rot="5400000" flipH="1">
              <a:off x="5085160" y="411786"/>
              <a:ext cx="483695" cy="223682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  <p:sp>
          <p:nvSpPr>
            <p:cNvPr id="17" name="佳佳PPT"/>
            <p:cNvSpPr/>
            <p:nvPr>
              <p:custDataLst>
                <p:tags r:id="rId10"/>
              </p:custDataLst>
            </p:nvPr>
          </p:nvSpPr>
          <p:spPr>
            <a:xfrm rot="5400000" flipH="1">
              <a:off x="4948741" y="354085"/>
              <a:ext cx="477996" cy="34478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accent1"/>
                </a:solidFill>
                <a:latin typeface="汉仪大宋简" panose="02010609000101010101" pitchFamily="49" charset="-122"/>
                <a:ea typeface="汉仪大宋简" panose="02010609000101010101" pitchFamily="49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5067935" y="5873750"/>
            <a:ext cx="295783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污河</a:t>
            </a:r>
            <a:r>
              <a:rPr lang="en-US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</a:t>
            </a:r>
            <a:r>
              <a:rPr lang="zh-CN" altLang="en-US" dirty="0"/>
              <a:t>滋养生命、惠及村民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187315" y="3606165"/>
            <a:ext cx="271907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ym typeface="+mn-ea"/>
              </a:rPr>
              <a:t>环境问题点</a:t>
            </a:r>
            <a:r>
              <a:rPr lang="en-US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</a:t>
            </a:r>
            <a:r>
              <a:rPr lang="zh-CN" altLang="en-US"/>
              <a:t>生态宜居地</a:t>
            </a:r>
            <a:endParaRPr lang="en-US" altLang="zh-CN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3" grpId="1"/>
      <p:bldP spid="47" grpId="0"/>
      <p:bldP spid="47" grpId="1"/>
      <p:bldP spid="49" grpId="0"/>
      <p:bldP spid="49" grpId="1"/>
      <p:bldP spid="31" grpId="0" bldLvl="0" animBg="1"/>
      <p:bldP spid="31" grpId="1"/>
      <p:bldP spid="32" grpId="0" bldLvl="0" animBg="1"/>
      <p:bldP spid="3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38600-1C89-4FCE-127C-37107A432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112AE037-13D9-E8C1-45C9-4EE90EB4D3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0D371824-73C3-3216-CA01-0B11164A7378}"/>
              </a:ext>
            </a:extLst>
          </p:cNvPr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=</a:t>
            </a:r>
            <a:endParaRPr lang="zh-CN" altLang="en-US" dirty="0"/>
          </a:p>
        </p:txBody>
      </p:sp>
      <p:pic>
        <p:nvPicPr>
          <p:cNvPr id="2" name="图片 9" descr="2025-08-25 23:58:04.508000">
            <a:extLst>
              <a:ext uri="{FF2B5EF4-FFF2-40B4-BE49-F238E27FC236}">
                <a16:creationId xmlns:a16="http://schemas.microsoft.com/office/drawing/2014/main" id="{1BEAC24E-1950-F354-79A1-62AF6D837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0" y="234552"/>
            <a:ext cx="5130383" cy="3124392"/>
          </a:xfrm>
          <a:prstGeom prst="rect">
            <a:avLst/>
          </a:prstGeom>
        </p:spPr>
      </p:pic>
      <p:pic>
        <p:nvPicPr>
          <p:cNvPr id="3" name="图片 11" descr="2025-08-26 00:02:43.440000">
            <a:extLst>
              <a:ext uri="{FF2B5EF4-FFF2-40B4-BE49-F238E27FC236}">
                <a16:creationId xmlns:a16="http://schemas.microsoft.com/office/drawing/2014/main" id="{2EDBE4F7-7691-7B3D-8785-10A2B57B8F9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60984" y="3485737"/>
            <a:ext cx="5130383" cy="283437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AB080FB-5BFC-4125-F29F-09F122A08FC8}"/>
              </a:ext>
            </a:extLst>
          </p:cNvPr>
          <p:cNvSpPr txBox="1"/>
          <p:nvPr/>
        </p:nvSpPr>
        <p:spPr>
          <a:xfrm>
            <a:off x="6588369" y="3573194"/>
            <a:ext cx="4295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    </a:t>
            </a:r>
            <a:r>
              <a:rPr lang="zh-CN" altLang="zh-CN" dirty="0"/>
              <a:t>北卓头村周边河滩牧民晚霞归家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767AEB-1642-EBCE-946B-094B645C6A72}"/>
              </a:ext>
            </a:extLst>
          </p:cNvPr>
          <p:cNvSpPr txBox="1"/>
          <p:nvPr/>
        </p:nvSpPr>
        <p:spPr>
          <a:xfrm>
            <a:off x="1186375" y="3010486"/>
            <a:ext cx="4051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深泽湖湿地（废弃沙坑改造）实拍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88123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6178550" y="4465320"/>
            <a:ext cx="6012815" cy="1788160"/>
            <a:chOff x="9730" y="7032"/>
            <a:chExt cx="9469" cy="2816"/>
          </a:xfrm>
        </p:grpSpPr>
        <p:sp>
          <p:nvSpPr>
            <p:cNvPr id="10" name="矩形 9"/>
            <p:cNvSpPr/>
            <p:nvPr>
              <p:custDataLst>
                <p:tags r:id="rId19"/>
              </p:custDataLst>
            </p:nvPr>
          </p:nvSpPr>
          <p:spPr bwMode="auto">
            <a:xfrm>
              <a:off x="11781" y="9133"/>
              <a:ext cx="7419" cy="551"/>
            </a:xfrm>
            <a:prstGeom prst="rect">
              <a:avLst/>
            </a:prstGeom>
            <a:solidFill>
              <a:schemeClr val="accent1">
                <a:alpha val="7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E96B0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endParaRPr>
            </a:p>
          </p:txBody>
        </p:sp>
        <p:grpSp>
          <p:nvGrpSpPr>
            <p:cNvPr id="11" name="组合 10"/>
            <p:cNvGrpSpPr/>
            <p:nvPr>
              <p:custDataLst>
                <p:tags r:id="rId20"/>
              </p:custDataLst>
            </p:nvPr>
          </p:nvGrpSpPr>
          <p:grpSpPr>
            <a:xfrm>
              <a:off x="9730" y="7032"/>
              <a:ext cx="2816" cy="2816"/>
              <a:chOff x="6261849" y="3988967"/>
              <a:chExt cx="1788459" cy="1788459"/>
            </a:xfrm>
          </p:grpSpPr>
          <p:sp>
            <p:nvSpPr>
              <p:cNvPr id="12" name="圆: 空心 11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6261849" y="3988967"/>
                <a:ext cx="1788459" cy="1788459"/>
              </a:xfrm>
              <a:prstGeom prst="donut">
                <a:avLst>
                  <a:gd name="adj" fmla="val 16493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E96B0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cs typeface="+mn-cs"/>
                </a:endParaRPr>
              </a:p>
            </p:txBody>
          </p:sp>
          <p:sp>
            <p:nvSpPr>
              <p:cNvPr id="13" name="矩形 12"/>
              <p:cNvSpPr/>
              <p:nvPr>
                <p:custDataLst>
                  <p:tags r:id="rId22"/>
                </p:custDataLst>
              </p:nvPr>
            </p:nvSpPr>
            <p:spPr>
              <a:xfrm>
                <a:off x="6519491" y="4243186"/>
                <a:ext cx="1273175" cy="7067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72%</a:t>
                </a: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-724535" y="1922780"/>
            <a:ext cx="8944610" cy="1788160"/>
            <a:chOff x="-1141" y="3012"/>
            <a:chExt cx="14086" cy="2816"/>
          </a:xfrm>
        </p:grpSpPr>
        <p:sp>
          <p:nvSpPr>
            <p:cNvPr id="3" name="矩形 2"/>
            <p:cNvSpPr/>
            <p:nvPr>
              <p:custDataLst>
                <p:tags r:id="rId16"/>
              </p:custDataLst>
            </p:nvPr>
          </p:nvSpPr>
          <p:spPr bwMode="auto">
            <a:xfrm>
              <a:off x="-1141" y="5045"/>
              <a:ext cx="11922" cy="550"/>
            </a:xfrm>
            <a:prstGeom prst="rect">
              <a:avLst/>
            </a:prstGeom>
            <a:solidFill>
              <a:schemeClr val="accent1">
                <a:alpha val="7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E96B0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endParaRPr>
            </a:p>
          </p:txBody>
        </p:sp>
        <p:sp>
          <p:nvSpPr>
            <p:cNvPr id="4" name="圆: 空心 3"/>
            <p:cNvSpPr/>
            <p:nvPr>
              <p:custDataLst>
                <p:tags r:id="rId17"/>
              </p:custDataLst>
            </p:nvPr>
          </p:nvSpPr>
          <p:spPr bwMode="auto">
            <a:xfrm>
              <a:off x="10129" y="3012"/>
              <a:ext cx="2816" cy="2816"/>
            </a:xfrm>
            <a:prstGeom prst="donut">
              <a:avLst>
                <a:gd name="adj" fmla="val 16493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E96B0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8"/>
              </p:custDataLst>
            </p:nvPr>
          </p:nvSpPr>
          <p:spPr>
            <a:xfrm>
              <a:off x="10732" y="3472"/>
              <a:ext cx="1609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cs typeface="+mn-cs"/>
                </a:rPr>
                <a:t>95%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552065" y="1898650"/>
            <a:ext cx="3879850" cy="1315085"/>
            <a:chOff x="4023" y="2974"/>
            <a:chExt cx="6110" cy="2071"/>
          </a:xfrm>
        </p:grpSpPr>
        <p:sp>
          <p:nvSpPr>
            <p:cNvPr id="15" name="文本框3"/>
            <p:cNvSpPr txBox="1"/>
            <p:nvPr>
              <p:custDataLst>
                <p:tags r:id="rId13"/>
              </p:custDataLst>
            </p:nvPr>
          </p:nvSpPr>
          <p:spPr>
            <a:xfrm>
              <a:off x="4023" y="3785"/>
              <a:ext cx="6110" cy="126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</a:t>
              </a:r>
              <a:r>
                <a:rPr lang="zh-CN" altLang="en-US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北卓头村）</a:t>
              </a:r>
              <a:r>
                <a:rPr lang="en-US" altLang="zh-CN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           </a:t>
              </a:r>
              <a:r>
                <a:rPr lang="en-US" altLang="zh-CN" sz="18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20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厕所普及率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仅少数老人因身体原因未改旱厕</a:t>
              </a: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282" y="2974"/>
              <a:ext cx="4452" cy="768"/>
              <a:chOff x="5282" y="2974"/>
              <a:chExt cx="4452" cy="768"/>
            </a:xfrm>
          </p:grpSpPr>
          <p:sp>
            <p:nvSpPr>
              <p:cNvPr id="16" name="矩形 15"/>
              <p:cNvSpPr/>
              <p:nvPr>
                <p:custDataLst>
                  <p:tags r:id="rId14"/>
                </p:custDataLst>
              </p:nvPr>
            </p:nvSpPr>
            <p:spPr>
              <a:xfrm>
                <a:off x="5687" y="2974"/>
                <a:ext cx="3818" cy="72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5282" y="3017"/>
                <a:ext cx="4452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“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厕所革命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”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成效</a:t>
                </a:r>
              </a:p>
            </p:txBody>
          </p:sp>
        </p:grpSp>
      </p:grpSp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1657985" y="4420870"/>
            <a:ext cx="1756410" cy="4616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4465320"/>
            <a:ext cx="6017260" cy="1788160"/>
            <a:chOff x="0" y="7048"/>
            <a:chExt cx="9476" cy="2816"/>
          </a:xfrm>
        </p:grpSpPr>
        <p:sp>
          <p:nvSpPr>
            <p:cNvPr id="6" name="矩形 5"/>
            <p:cNvSpPr/>
            <p:nvPr>
              <p:custDataLst>
                <p:tags r:id="rId9"/>
              </p:custDataLst>
            </p:nvPr>
          </p:nvSpPr>
          <p:spPr bwMode="auto">
            <a:xfrm>
              <a:off x="0" y="9149"/>
              <a:ext cx="7426" cy="551"/>
            </a:xfrm>
            <a:prstGeom prst="rect">
              <a:avLst/>
            </a:prstGeom>
            <a:solidFill>
              <a:schemeClr val="accent1">
                <a:alpha val="72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E96B0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endParaRPr>
            </a:p>
          </p:txBody>
        </p:sp>
        <p:grpSp>
          <p:nvGrpSpPr>
            <p:cNvPr id="7" name="组合 6"/>
            <p:cNvGrpSpPr/>
            <p:nvPr>
              <p:custDataLst>
                <p:tags r:id="rId10"/>
              </p:custDataLst>
            </p:nvPr>
          </p:nvGrpSpPr>
          <p:grpSpPr>
            <a:xfrm>
              <a:off x="6660" y="7048"/>
              <a:ext cx="2816" cy="2816"/>
              <a:chOff x="4141695" y="3988967"/>
              <a:chExt cx="1788459" cy="1788459"/>
            </a:xfrm>
          </p:grpSpPr>
          <p:sp>
            <p:nvSpPr>
              <p:cNvPr id="8" name="圆: 空心 7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4141695" y="3988967"/>
                <a:ext cx="1788459" cy="1788459"/>
              </a:xfrm>
              <a:prstGeom prst="donut">
                <a:avLst>
                  <a:gd name="adj" fmla="val 16493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6E96B0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cs typeface="+mn-cs"/>
                </a:endParaRPr>
              </a:p>
            </p:txBody>
          </p:sp>
          <p:sp>
            <p:nvSpPr>
              <p:cNvPr id="9" name="矩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06116" y="4303022"/>
                <a:ext cx="1302385" cy="1323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87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%</a:t>
                </a: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113790" y="4455795"/>
            <a:ext cx="3361690" cy="1255395"/>
            <a:chOff x="1754" y="6849"/>
            <a:chExt cx="5294" cy="1977"/>
          </a:xfrm>
        </p:grpSpPr>
        <p:sp>
          <p:nvSpPr>
            <p:cNvPr id="19" name="文本框3"/>
            <p:cNvSpPr txBox="1"/>
            <p:nvPr>
              <p:custDataLst>
                <p:tags r:id="rId7"/>
              </p:custDataLst>
            </p:nvPr>
          </p:nvSpPr>
          <p:spPr>
            <a:xfrm>
              <a:off x="1754" y="7692"/>
              <a:ext cx="5294" cy="113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村民认为水质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“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显著改善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”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</a:t>
              </a:r>
              <a:r>
                <a:rPr lang="zh-CN" altLang="en-US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堤村）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8"/>
              </p:custDataLst>
            </p:nvPr>
          </p:nvSpPr>
          <p:spPr>
            <a:xfrm>
              <a:off x="2023" y="6849"/>
              <a:ext cx="377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cs typeface="+mn-cs"/>
                </a:rPr>
                <a:t>水质满意度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967345" y="4480104"/>
            <a:ext cx="3769360" cy="1292046"/>
            <a:chOff x="12547" y="7055"/>
            <a:chExt cx="5936" cy="2035"/>
          </a:xfrm>
        </p:grpSpPr>
        <p:sp>
          <p:nvSpPr>
            <p:cNvPr id="23" name="文本框3"/>
            <p:cNvSpPr txBox="1"/>
            <p:nvPr>
              <p:custDataLst>
                <p:tags r:id="rId4"/>
              </p:custDataLst>
            </p:nvPr>
          </p:nvSpPr>
          <p:spPr>
            <a:xfrm>
              <a:off x="12547" y="8047"/>
              <a:ext cx="5936" cy="1043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村民改变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“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向涧河倒垃圾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” </a:t>
              </a: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习惯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（堤村）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2993" y="7055"/>
              <a:ext cx="4406" cy="727"/>
              <a:chOff x="7489823" y="1753083"/>
              <a:chExt cx="2797851" cy="461665"/>
            </a:xfrm>
          </p:grpSpPr>
          <p:sp>
            <p:nvSpPr>
              <p:cNvPr id="25" name="佳佳PPT"/>
              <p:cNvSpPr/>
              <p:nvPr>
                <p:custDataLst>
                  <p:tags r:id="rId5"/>
                </p:custDataLst>
              </p:nvPr>
            </p:nvSpPr>
            <p:spPr>
              <a:xfrm>
                <a:off x="7549514" y="1753083"/>
                <a:ext cx="2738160" cy="4616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489823" y="1797535"/>
                <a:ext cx="2797851" cy="38927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汉仪大宋简" panose="02010609000101010101" pitchFamily="49" charset="-122"/>
                    <a:ea typeface="汉仪大宋简" panose="02010609000101010101" pitchFamily="49" charset="-122"/>
                    <a:cs typeface="+mn-cs"/>
                  </a:rPr>
                  <a:t>村民良好生态行为</a:t>
                </a: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116840" y="391795"/>
            <a:ext cx="3210560" cy="150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4000" b="1" kern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  <a:sym typeface="+mn-ea"/>
              </a:rPr>
              <a:t>2.</a:t>
            </a:r>
            <a:r>
              <a:rPr lang="zh-CN" altLang="en-US" sz="4800" b="1" kern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  <a:sym typeface="+mn-ea"/>
              </a:rPr>
              <a:t>生态振兴</a:t>
            </a:r>
            <a:r>
              <a:rPr lang="en-US" altLang="zh-CN" sz="4800" b="1" kern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  <a:sym typeface="+mn-ea"/>
              </a:rPr>
              <a:t>:</a:t>
            </a:r>
            <a:endParaRPr lang="en-US" altLang="zh-CN" sz="4000" b="1" kern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  <a:cs typeface="Arial" panose="020B0604020202020204" pitchFamily="34" charset="0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4400" kern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  <a:sym typeface="+mn-ea"/>
              </a:rPr>
              <a:t>成效与挑战</a:t>
            </a:r>
            <a:endParaRPr kumimoji="0" lang="zh-CN" altLang="en-US" sz="440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汉仪大宋简" panose="02010609000101010101" pitchFamily="49" charset="-122"/>
              <a:ea typeface="汉仪大宋简" panose="02010609000101010101" pitchFamily="49" charset="-122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28" name="直接连接符 27"/>
          <p:cNvCxnSpPr/>
          <p:nvPr>
            <p:custDataLst>
              <p:tags r:id="rId2"/>
            </p:custDataLst>
          </p:nvPr>
        </p:nvCxnSpPr>
        <p:spPr>
          <a:xfrm>
            <a:off x="1182804" y="2050769"/>
            <a:ext cx="8449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9606280" y="1069340"/>
            <a:ext cx="1040130" cy="843280"/>
            <a:chOff x="15128" y="1684"/>
            <a:chExt cx="1638" cy="1328"/>
          </a:xfrm>
        </p:grpSpPr>
        <p:sp>
          <p:nvSpPr>
            <p:cNvPr id="30" name="任意多边形: 形状 4"/>
            <p:cNvSpPr/>
            <p:nvPr/>
          </p:nvSpPr>
          <p:spPr>
            <a:xfrm rot="16200000" flipV="1">
              <a:off x="15345" y="1467"/>
              <a:ext cx="1204" cy="1638"/>
            </a:xfrm>
            <a:custGeom>
              <a:avLst/>
              <a:gdLst>
                <a:gd name="connsiteX0" fmla="*/ 1515289 w 1515289"/>
                <a:gd name="connsiteY0" fmla="*/ 1640043 h 1640043"/>
                <a:gd name="connsiteX1" fmla="*/ 1515289 w 1515289"/>
                <a:gd name="connsiteY1" fmla="*/ 0 h 1640043"/>
                <a:gd name="connsiteX2" fmla="*/ 0 w 1515289"/>
                <a:gd name="connsiteY2" fmla="*/ 0 h 1640043"/>
                <a:gd name="connsiteX3" fmla="*/ 414144 w 1515289"/>
                <a:gd name="connsiteY3" fmla="*/ 820022 h 1640043"/>
                <a:gd name="connsiteX4" fmla="*/ 0 w 1515289"/>
                <a:gd name="connsiteY4" fmla="*/ 1640043 h 164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5289" h="1640043">
                  <a:moveTo>
                    <a:pt x="1515289" y="1640043"/>
                  </a:moveTo>
                  <a:lnTo>
                    <a:pt x="1515289" y="0"/>
                  </a:lnTo>
                  <a:lnTo>
                    <a:pt x="0" y="0"/>
                  </a:lnTo>
                  <a:lnTo>
                    <a:pt x="414144" y="820022"/>
                  </a:lnTo>
                  <a:lnTo>
                    <a:pt x="0" y="164004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82600" sx="103000" sy="103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15201" y="1924"/>
              <a:ext cx="1425" cy="108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cs typeface="+mn-cs"/>
                </a:rPr>
                <a:t>挑战</a:t>
              </a:r>
            </a:p>
          </p:txBody>
        </p:sp>
      </p:grpSp>
      <p:sp>
        <p:nvSpPr>
          <p:cNvPr id="43" name="文本框 42"/>
          <p:cNvSpPr txBox="1"/>
          <p:nvPr>
            <p:custDataLst>
              <p:tags r:id="rId3"/>
            </p:custDataLst>
          </p:nvPr>
        </p:nvSpPr>
        <p:spPr>
          <a:xfrm>
            <a:off x="8701405" y="1926590"/>
            <a:ext cx="2830830" cy="1751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村边日化厂有异味排放</a:t>
            </a:r>
            <a:r>
              <a:rPr lang="en-US" altLang="en-US" sz="2400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外源污染</a:t>
            </a:r>
            <a:r>
              <a:rPr lang="zh-CN" altLang="en-US" sz="1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（北卓头村）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湿地鱼苗成活率较低</a:t>
            </a:r>
          </a:p>
          <a:p>
            <a:pPr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None/>
              <a:defRPr/>
            </a:pPr>
            <a:r>
              <a:rPr lang="en-US" altLang="en-US" noProof="0" dirty="0">
                <a:ln>
                  <a:noFill/>
                </a:ln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</a:t>
            </a:r>
            <a:r>
              <a:rPr lang="zh-CN" altLang="en-US" b="1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成效不足</a:t>
            </a:r>
            <a:r>
              <a:rPr lang="zh-CN" altLang="en-US" sz="1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（北卓头村）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AutoNum type="circleNumDbPlain"/>
              <a:defRPr/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ea"/>
              <a:buNone/>
              <a:defRPr/>
            </a:pP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E08A-222B-2948-58FA-73513AA24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63B13C9A-7BAF-4189-136D-7A4BC0D28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DB15055-F273-A847-9C14-A7CD8477A4C7}"/>
              </a:ext>
            </a:extLst>
          </p:cNvPr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2025-08-26 02:35:48.076000">
            <a:extLst>
              <a:ext uri="{FF2B5EF4-FFF2-40B4-BE49-F238E27FC236}">
                <a16:creationId xmlns:a16="http://schemas.microsoft.com/office/drawing/2014/main" id="{7A9AF9E0-B2EB-790F-2082-3F78F7FAD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736" y="326926"/>
            <a:ext cx="7753386" cy="5633086"/>
          </a:xfrm>
          <a:prstGeom prst="rect">
            <a:avLst/>
          </a:prstGeom>
        </p:spPr>
      </p:pic>
      <p:pic>
        <p:nvPicPr>
          <p:cNvPr id="4" name="图片 3" descr="2025-08-25 18:12:21.518000">
            <a:extLst>
              <a:ext uri="{FF2B5EF4-FFF2-40B4-BE49-F238E27FC236}">
                <a16:creationId xmlns:a16="http://schemas.microsoft.com/office/drawing/2014/main" id="{DCAD8BA7-95A7-8D97-CD49-81E563CF5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5752" y="581341"/>
            <a:ext cx="2921313" cy="1930338"/>
          </a:xfrm>
          <a:prstGeom prst="rect">
            <a:avLst/>
          </a:prstGeom>
        </p:spPr>
      </p:pic>
      <p:pic>
        <p:nvPicPr>
          <p:cNvPr id="5" name="图片 5" descr="/private/var/mobile/Containers/Data/Application/30DDA8CB-7E28-4D22-ABC4-89A4D02F039A/tmp/insert_image_tmp_dir/2025-08-25 20:11:33.448000.png2025-08-25 20:11:33.448000">
            <a:extLst>
              <a:ext uri="{FF2B5EF4-FFF2-40B4-BE49-F238E27FC236}">
                <a16:creationId xmlns:a16="http://schemas.microsoft.com/office/drawing/2014/main" id="{26795499-30BF-7800-7F78-38ABD5E4E4B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8223662" y="3064059"/>
            <a:ext cx="3685491" cy="295691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CDE5A48-EDBB-CAEC-5632-35132DD5C51B}"/>
              </a:ext>
            </a:extLst>
          </p:cNvPr>
          <p:cNvSpPr txBox="1"/>
          <p:nvPr/>
        </p:nvSpPr>
        <p:spPr>
          <a:xfrm>
            <a:off x="3072832" y="6138348"/>
            <a:ext cx="2049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乡村环境调查问卷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DCECC0-4CB1-B665-FD7E-565D6A57364A}"/>
              </a:ext>
            </a:extLst>
          </p:cNvPr>
          <p:cNvSpPr txBox="1"/>
          <p:nvPr/>
        </p:nvSpPr>
        <p:spPr>
          <a:xfrm>
            <a:off x="9232805" y="6204021"/>
            <a:ext cx="2021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dirty="0"/>
              <a:t>涧河村民捕鱼成果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5145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97480" y="724535"/>
            <a:ext cx="6918325" cy="1996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3.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人才振兴</a:t>
            </a:r>
            <a:r>
              <a:rPr kumimoji="0" lang="zh-CN" altLang="en-US" sz="48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：</a:t>
            </a:r>
            <a:r>
              <a:rPr kumimoji="0" lang="zh-CN" altLang="en-US" sz="44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困境与探索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252470" y="2289175"/>
            <a:ext cx="1828800" cy="447675"/>
            <a:chOff x="5122" y="3605"/>
            <a:chExt cx="2880" cy="705"/>
          </a:xfrm>
        </p:grpSpPr>
        <p:sp>
          <p:nvSpPr>
            <p:cNvPr id="7" name="佳佳PPT"/>
            <p:cNvSpPr/>
            <p:nvPr>
              <p:custDataLst>
                <p:tags r:id="rId7"/>
              </p:custDataLst>
            </p:nvPr>
          </p:nvSpPr>
          <p:spPr>
            <a:xfrm>
              <a:off x="5385" y="3605"/>
              <a:ext cx="2227" cy="70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8"/>
              </p:custDataLst>
            </p:nvPr>
          </p:nvSpPr>
          <p:spPr>
            <a:xfrm>
              <a:off x="5122" y="3682"/>
              <a:ext cx="288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  <a:defRPr/>
              </a:pPr>
              <a:r>
                <a:rPr lang="zh-CN" altLang="en-US" sz="2000" b="1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根基松动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294120" y="1161415"/>
            <a:ext cx="5487670" cy="3740150"/>
            <a:chOff x="9912" y="1829"/>
            <a:chExt cx="8642" cy="5890"/>
          </a:xfrm>
        </p:grpSpPr>
        <p:grpSp>
          <p:nvGrpSpPr>
            <p:cNvPr id="19" name="组合 18"/>
            <p:cNvGrpSpPr/>
            <p:nvPr/>
          </p:nvGrpSpPr>
          <p:grpSpPr>
            <a:xfrm>
              <a:off x="9912" y="1829"/>
              <a:ext cx="8642" cy="5890"/>
              <a:chOff x="9912" y="1829"/>
              <a:chExt cx="8642" cy="5890"/>
            </a:xfrm>
          </p:grpSpPr>
          <p:pic>
            <p:nvPicPr>
              <p:cNvPr id="18" name="图片 17" descr="C:/Users/Administrator/Desktop/恩恩.png恩恩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0"/>
              <a:srcRect l="11019" t="8714" b="8714"/>
              <a:stretch>
                <a:fillRect/>
              </a:stretch>
            </p:blipFill>
            <p:spPr>
              <a:xfrm>
                <a:off x="14994" y="1829"/>
                <a:ext cx="3560" cy="2225"/>
              </a:xfrm>
              <a:custGeom>
                <a:avLst/>
                <a:gdLst>
                  <a:gd name="connsiteX0" fmla="*/ 218118 w 4630301"/>
                  <a:gd name="connsiteY0" fmla="*/ 0 h 2446635"/>
                  <a:gd name="connsiteX1" fmla="*/ 4412183 w 4630301"/>
                  <a:gd name="connsiteY1" fmla="*/ 0 h 2446635"/>
                  <a:gd name="connsiteX2" fmla="*/ 4630301 w 4630301"/>
                  <a:gd name="connsiteY2" fmla="*/ 218118 h 2446635"/>
                  <a:gd name="connsiteX3" fmla="*/ 4630301 w 4630301"/>
                  <a:gd name="connsiteY3" fmla="*/ 2228517 h 2446635"/>
                  <a:gd name="connsiteX4" fmla="*/ 4412183 w 4630301"/>
                  <a:gd name="connsiteY4" fmla="*/ 2446635 h 2446635"/>
                  <a:gd name="connsiteX5" fmla="*/ 218118 w 4630301"/>
                  <a:gd name="connsiteY5" fmla="*/ 2446635 h 2446635"/>
                  <a:gd name="connsiteX6" fmla="*/ 0 w 4630301"/>
                  <a:gd name="connsiteY6" fmla="*/ 2228517 h 2446635"/>
                  <a:gd name="connsiteX7" fmla="*/ 0 w 4630301"/>
                  <a:gd name="connsiteY7" fmla="*/ 218118 h 2446635"/>
                  <a:gd name="connsiteX8" fmla="*/ 218118 w 4630301"/>
                  <a:gd name="connsiteY8" fmla="*/ 0 h 2446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30301" h="2446635">
                    <a:moveTo>
                      <a:pt x="218118" y="0"/>
                    </a:moveTo>
                    <a:lnTo>
                      <a:pt x="4412183" y="0"/>
                    </a:lnTo>
                    <a:cubicBezTo>
                      <a:pt x="4532646" y="0"/>
                      <a:pt x="4630301" y="97655"/>
                      <a:pt x="4630301" y="218118"/>
                    </a:cubicBezTo>
                    <a:lnTo>
                      <a:pt x="4630301" y="2228517"/>
                    </a:lnTo>
                    <a:cubicBezTo>
                      <a:pt x="4630301" y="2348980"/>
                      <a:pt x="4532646" y="2446635"/>
                      <a:pt x="4412183" y="2446635"/>
                    </a:cubicBezTo>
                    <a:lnTo>
                      <a:pt x="218118" y="2446635"/>
                    </a:lnTo>
                    <a:cubicBezTo>
                      <a:pt x="97655" y="2446635"/>
                      <a:pt x="0" y="2348980"/>
                      <a:pt x="0" y="2228517"/>
                    </a:cubicBezTo>
                    <a:lnTo>
                      <a:pt x="0" y="218118"/>
                    </a:lnTo>
                    <a:cubicBezTo>
                      <a:pt x="0" y="97655"/>
                      <a:pt x="97655" y="0"/>
                      <a:pt x="218118" y="0"/>
                    </a:cubicBezTo>
                    <a:close/>
                  </a:path>
                </a:pathLst>
              </a:custGeom>
            </p:spPr>
          </p:pic>
          <p:sp>
            <p:nvSpPr>
              <p:cNvPr id="11" name="文本框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912" y="4321"/>
                <a:ext cx="8109" cy="3398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lvl="0" algn="just">
                  <a:lnSpc>
                    <a:spcPct val="130000"/>
                  </a:lnSpc>
                  <a:buClrTx/>
                  <a:buSzTx/>
                  <a:buFontTx/>
                  <a:defRPr/>
                </a:pPr>
                <a:r>
                  <a:rPr lang="zh-CN" altLang="en-US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山西堤村</a:t>
                </a:r>
              </a:p>
              <a:p>
                <a:pPr marL="342900" lvl="0" indent="-342900" algn="just">
                  <a:lnSpc>
                    <a:spcPct val="130000"/>
                  </a:lnSpc>
                  <a:buClrTx/>
                  <a:buSzTx/>
                  <a:buFont typeface="+mj-lt"/>
                  <a:buAutoNum type="arabicPeriod"/>
                  <a:defRPr/>
                </a:pPr>
                <a:r>
                  <a:rPr lang="zh-CN" altLang="en-US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乡贤激活</a:t>
                </a:r>
              </a:p>
              <a:p>
                <a:pPr lvl="0" algn="just">
                  <a:lnSpc>
                    <a:spcPct val="130000"/>
                  </a:lnSpc>
                  <a:buClrTx/>
                  <a:buSzTx/>
                  <a:buFont typeface="+mj-lt"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  </a:t>
                </a:r>
                <a:r>
                  <a:rPr lang="zh-CN" altLang="en-US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涧河治理顾问、蒲剧推广大使，推动生态改善、</a:t>
                </a:r>
              </a:p>
              <a:p>
                <a:pPr lvl="0" algn="just">
                  <a:lnSpc>
                    <a:spcPct val="130000"/>
                  </a:lnSpc>
                  <a:buClrTx/>
                  <a:buSzTx/>
                  <a:buFont typeface="+mj-lt"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  </a:t>
                </a:r>
                <a:r>
                  <a:rPr lang="zh-CN" altLang="en-US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非遗文化传承</a:t>
                </a:r>
                <a:r>
                  <a:rPr lang="en-US" altLang="zh-CN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                  </a:t>
                </a:r>
              </a:p>
              <a:p>
                <a:pPr lvl="0" algn="just">
                  <a:lnSpc>
                    <a:spcPct val="130000"/>
                  </a:lnSpc>
                  <a:buClrTx/>
                  <a:buSzTx/>
                  <a:buFont typeface="+mj-lt"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2. </a:t>
                </a:r>
                <a:r>
                  <a:rPr lang="zh-CN" altLang="en-US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能人带徒</a:t>
                </a:r>
              </a:p>
              <a:p>
                <a:pPr lvl="0" algn="just">
                  <a:lnSpc>
                    <a:spcPct val="130000"/>
                  </a:lnSpc>
                  <a:buClrTx/>
                  <a:buSzTx/>
                  <a:buFont typeface="+mj-lt"/>
                  <a:defRPr/>
                </a:pPr>
                <a:r>
                  <a:rPr lang="en-US" altLang="zh-CN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   </a:t>
                </a:r>
                <a:r>
                  <a:rPr lang="zh-CN" altLang="en-US" sz="180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5名种植大户带18名青年复垦涧河滩地种药材</a:t>
                </a:r>
              </a:p>
            </p:txBody>
          </p:sp>
        </p:grp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>
              <a:off x="11076" y="3580"/>
              <a:ext cx="2185" cy="70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4"/>
              </p:custDataLst>
            </p:nvPr>
          </p:nvSpPr>
          <p:spPr>
            <a:xfrm>
              <a:off x="10556" y="3657"/>
              <a:ext cx="322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cs typeface="+mn-cs"/>
                </a:rPr>
                <a:t>星火燎原</a:t>
              </a:r>
            </a:p>
          </p:txBody>
        </p:sp>
      </p:grpSp>
      <p:cxnSp>
        <p:nvCxnSpPr>
          <p:cNvPr id="15" name="直接连接符 14"/>
          <p:cNvCxnSpPr/>
          <p:nvPr>
            <p:custDataLst>
              <p:tags r:id="rId1"/>
            </p:custDataLst>
          </p:nvPr>
        </p:nvCxnSpPr>
        <p:spPr>
          <a:xfrm flipH="1">
            <a:off x="5933625" y="2497394"/>
            <a:ext cx="0" cy="36772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456565" y="1084580"/>
            <a:ext cx="5116830" cy="4046855"/>
            <a:chOff x="719" y="1708"/>
            <a:chExt cx="8058" cy="6373"/>
          </a:xfrm>
        </p:grpSpPr>
        <p:sp>
          <p:nvSpPr>
            <p:cNvPr id="6" name="文本框3"/>
            <p:cNvSpPr txBox="1"/>
            <p:nvPr>
              <p:custDataLst>
                <p:tags r:id="rId2"/>
              </p:custDataLst>
            </p:nvPr>
          </p:nvSpPr>
          <p:spPr>
            <a:xfrm>
              <a:off x="1463" y="4072"/>
              <a:ext cx="7314" cy="4009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甘肃威戎镇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中心小学预计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8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年后关停，区域人才培育机制将缺失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课程少实用技能教学，</a:t>
              </a:r>
              <a:r>
                <a:rPr lang="zh-CN" altLang="en-US" sz="180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rPr>
                <a:t>脱节</a:t>
              </a: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乡村产业人才需求</a:t>
              </a:r>
            </a:p>
            <a:p>
              <a:pPr marL="342900" marR="0" lvl="0" indent="-342900" algn="just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+mj-lt"/>
                <a:buAutoNum type="arabicPeriod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</a:rPr>
                <a:t>学生多使用手机接触不良信息，外流倾向强</a:t>
              </a:r>
            </a:p>
          </p:txBody>
        </p:sp>
        <p:pic>
          <p:nvPicPr>
            <p:cNvPr id="10" name="图片 9"/>
            <p:cNvPicPr/>
            <p:nvPr/>
          </p:nvPicPr>
          <p:blipFill>
            <a:blip r:embed="rId11"/>
            <a:srcRect l="8504" t="17666" r="8452"/>
            <a:stretch>
              <a:fillRect/>
            </a:stretch>
          </p:blipFill>
          <p:spPr>
            <a:xfrm>
              <a:off x="719" y="1708"/>
              <a:ext cx="3649" cy="2225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6202045" y="5285740"/>
            <a:ext cx="4563745" cy="110680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accent2">
                    <a:lumMod val="75000"/>
                  </a:schemeClr>
                </a:solidFill>
                <a:sym typeface="+mn-ea"/>
              </a:rPr>
              <a:t>基层组织年轻化：</a:t>
            </a:r>
            <a:r>
              <a:rPr lang="zh-CN" altLang="en-US" sz="1400">
                <a:solidFill>
                  <a:schemeClr val="accent2">
                    <a:lumMod val="75000"/>
                  </a:schemeClr>
                </a:solidFill>
                <a:sym typeface="+mn-ea"/>
              </a:rPr>
              <a:t>村支委</a:t>
            </a:r>
            <a:r>
              <a:rPr lang="en-US" altLang="zh-CN" sz="1400">
                <a:solidFill>
                  <a:schemeClr val="accent2">
                    <a:lumMod val="75000"/>
                  </a:schemeClr>
                </a:solidFill>
                <a:sym typeface="+mn-ea"/>
              </a:rPr>
              <a:t>90</a:t>
            </a:r>
            <a:r>
              <a:rPr lang="zh-CN" altLang="en-US" sz="1400">
                <a:solidFill>
                  <a:schemeClr val="accent2">
                    <a:lumMod val="75000"/>
                  </a:schemeClr>
                </a:solidFill>
                <a:sym typeface="+mn-ea"/>
              </a:rPr>
              <a:t>后占比高（</a:t>
            </a:r>
            <a:r>
              <a:rPr lang="en-US" altLang="zh-CN" sz="1400">
                <a:solidFill>
                  <a:schemeClr val="accent2">
                    <a:lumMod val="75000"/>
                  </a:schemeClr>
                </a:solidFill>
                <a:sym typeface="+mn-ea"/>
              </a:rPr>
              <a:t>75%</a:t>
            </a:r>
            <a:r>
              <a:rPr lang="zh-CN" altLang="en-US" sz="1400">
                <a:solidFill>
                  <a:schemeClr val="accent2">
                    <a:lumMod val="75000"/>
                  </a:schemeClr>
                </a:solidFill>
                <a:sym typeface="+mn-ea"/>
              </a:rPr>
              <a:t>）</a:t>
            </a:r>
            <a:endParaRPr lang="zh-CN" altLang="en-US">
              <a:solidFill>
                <a:schemeClr val="accent2">
                  <a:lumMod val="75000"/>
                </a:schemeClr>
              </a:solidFill>
              <a:sym typeface="+mn-ea"/>
            </a:endParaRPr>
          </a:p>
          <a:p>
            <a:r>
              <a:rPr lang="en-US" altLang="en-US" sz="2400" b="1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sym typeface="+mn-ea"/>
              </a:rPr>
              <a:t>引入新锐青年骨干力量，夯实内生能力</a:t>
            </a:r>
          </a:p>
          <a:p>
            <a:r>
              <a:rPr lang="en-US" altLang="en-US" sz="2400" b="1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rPr>
              <a:t>→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sym typeface="+mn-ea"/>
              </a:rPr>
              <a:t>治理效能提质增效</a:t>
            </a:r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98450" y="5103495"/>
            <a:ext cx="5638800" cy="1447800"/>
            <a:chOff x="470" y="8037"/>
            <a:chExt cx="8880" cy="2280"/>
          </a:xfrm>
        </p:grpSpPr>
        <p:sp>
          <p:nvSpPr>
            <p:cNvPr id="2" name="文本框 1"/>
            <p:cNvSpPr txBox="1"/>
            <p:nvPr/>
          </p:nvSpPr>
          <p:spPr>
            <a:xfrm>
              <a:off x="470" y="8037"/>
              <a:ext cx="762" cy="22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noAutofit/>
            </a:bodyPr>
            <a:lstStyle/>
            <a:p>
              <a:r>
                <a:rPr lang="zh-CN" altLang="en-US">
                  <a:solidFill>
                    <a:schemeClr val="accent2">
                      <a:lumMod val="75000"/>
                    </a:schemeClr>
                  </a:solidFill>
                </a:rPr>
                <a:t>湖北</a:t>
              </a:r>
            </a:p>
            <a:p>
              <a:r>
                <a:rPr lang="zh-CN" altLang="en-US">
                  <a:solidFill>
                    <a:schemeClr val="accent2">
                      <a:lumMod val="75000"/>
                    </a:schemeClr>
                  </a:solidFill>
                </a:rPr>
                <a:t>黄坪村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57" y="8081"/>
              <a:ext cx="7993" cy="2085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altLang="zh-CN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1.</a:t>
              </a:r>
              <a:r>
                <a:rPr lang="zh-CN" altLang="en-US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务农人口老龄化、断层</a:t>
              </a:r>
              <a:r>
                <a:rPr lang="en-US" altLang="zh-CN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 </a:t>
              </a:r>
              <a:r>
                <a:rPr lang="zh-CN" altLang="en-US" sz="1400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（</a:t>
              </a:r>
              <a:r>
                <a:rPr lang="en-US" altLang="zh-CN" sz="1400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80</a:t>
              </a:r>
              <a:r>
                <a:rPr lang="zh-CN" altLang="en-US" sz="1400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后不足</a:t>
              </a:r>
              <a:r>
                <a:rPr lang="en-US" altLang="zh-CN" sz="1400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5%</a:t>
              </a:r>
              <a:r>
                <a:rPr lang="zh-CN" altLang="en-US" sz="1400">
                  <a:solidFill>
                    <a:schemeClr val="accent2">
                      <a:lumMod val="75000"/>
                    </a:schemeClr>
                  </a:solidFill>
                  <a:sym typeface="+mn-ea"/>
                </a:rPr>
                <a:t>）</a:t>
              </a:r>
              <a:r>
                <a:rPr lang="en-US" altLang="zh-CN" b="1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 </a:t>
              </a:r>
            </a:p>
            <a:p>
              <a:r>
                <a:rPr lang="en-US" altLang="en-US" b="1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→</a:t>
              </a:r>
              <a:r>
                <a:rPr lang="zh-CN" altLang="en-US" b="1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农业人才供给困境</a:t>
              </a:r>
            </a:p>
            <a:p>
              <a:pPr indent="0" fontAlgn="auto">
                <a:lnSpc>
                  <a:spcPts val="400"/>
                </a:lnSpc>
              </a:pPr>
              <a:endParaRPr lang="zh-CN" altLang="en-US" b="1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endParaRPr>
            </a:p>
            <a:p>
              <a:pPr indent="0" fontAlgn="auto">
                <a:lnSpc>
                  <a:spcPts val="680"/>
                </a:lnSpc>
              </a:pPr>
              <a:endParaRPr lang="zh-CN" altLang="en-US" b="1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sym typeface="+mn-ea"/>
              </a:endParaRPr>
            </a:p>
            <a:p>
              <a:r>
                <a:rPr lang="en-US" altLang="zh-CN">
                  <a:solidFill>
                    <a:schemeClr val="accent2">
                      <a:lumMod val="75000"/>
                    </a:schemeClr>
                  </a:solidFill>
                </a:rPr>
                <a:t>2.</a:t>
              </a:r>
              <a:r>
                <a:rPr lang="zh-CN" altLang="en-US">
                  <a:solidFill>
                    <a:schemeClr val="accent2">
                      <a:lumMod val="75000"/>
                    </a:schemeClr>
                  </a:solidFill>
                </a:rPr>
                <a:t>缺乏吸引青年务农的长期机制</a:t>
              </a:r>
              <a:r>
                <a:rPr lang="zh-CN" altLang="en-US" sz="1400">
                  <a:solidFill>
                    <a:schemeClr val="accent2">
                      <a:lumMod val="75000"/>
                    </a:schemeClr>
                  </a:solidFill>
                </a:rPr>
                <a:t>（政策、就业等）</a:t>
              </a:r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  <a:p>
              <a:r>
                <a:rPr lang="en-US" altLang="en-US" b="1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→</a:t>
              </a:r>
              <a:r>
                <a:rPr lang="zh-CN" altLang="en-US" b="1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汉仪大宋简" panose="02010609000101010101" pitchFamily="49" charset="-122"/>
                  <a:ea typeface="汉仪大宋简" panose="02010609000101010101" pitchFamily="49" charset="-122"/>
                  <a:sym typeface="+mn-ea"/>
                </a:rPr>
                <a:t>留才引才不足</a:t>
              </a:r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  <a:p>
              <a:endParaRPr lang="zh-CN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190240" y="1839595"/>
            <a:ext cx="2537460" cy="3683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</a:rPr>
              <a:t>育才、留才、引才机制</a:t>
            </a:r>
            <a:r>
              <a:rPr lang="en-US" altLang="zh-CN" b="1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endParaRPr lang="zh-CN" altLang="en-US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02045" y="1855470"/>
            <a:ext cx="1567815" cy="3683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多元人才赋能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E6BEA-3F9D-2B04-BD56-537FA6F7A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D4105A17-3453-676B-A37F-F88170C379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4F8641AC-64BF-863A-3C75-B52C1FF95985}"/>
              </a:ext>
            </a:extLst>
          </p:cNvPr>
          <p:cNvSpPr/>
          <p:nvPr/>
        </p:nvSpPr>
        <p:spPr>
          <a:xfrm>
            <a:off x="129540" y="142875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2EBBBC4-1C1E-7FE5-5595-57AB811C4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28" y="231035"/>
            <a:ext cx="5003514" cy="63959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A49E114-990E-3A88-A4FA-AD8B52480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06" y="327924"/>
            <a:ext cx="4220954" cy="31657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0CDAE57-50B0-E761-7E72-3B0D25779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72" y="3197246"/>
            <a:ext cx="4717832" cy="314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71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A73E9-945B-5ABE-1A8C-43F902D67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3A56D437-B9D6-7FF0-E10E-2407785681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70C18DA-766D-756F-B52C-B22538D27B65}"/>
              </a:ext>
            </a:extLst>
          </p:cNvPr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F2109E-7D44-3489-A667-2458429F6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8" y="3085828"/>
            <a:ext cx="6696628" cy="3385261"/>
          </a:xfrm>
          <a:prstGeom prst="rect">
            <a:avLst/>
          </a:prstGeom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383BC0E-A6D6-93A2-CF22-D3AD39D36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76787"/>
              </p:ext>
            </p:extLst>
          </p:nvPr>
        </p:nvGraphicFramePr>
        <p:xfrm>
          <a:off x="684628" y="234462"/>
          <a:ext cx="9261352" cy="2320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0160">
                  <a:extLst>
                    <a:ext uri="{9D8B030D-6E8A-4147-A177-3AD203B41FA5}">
                      <a16:colId xmlns:a16="http://schemas.microsoft.com/office/drawing/2014/main" val="297387977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3858524314"/>
                    </a:ext>
                  </a:extLst>
                </a:gridCol>
                <a:gridCol w="6213352">
                  <a:extLst>
                    <a:ext uri="{9D8B030D-6E8A-4147-A177-3AD203B41FA5}">
                      <a16:colId xmlns:a16="http://schemas.microsoft.com/office/drawing/2014/main" val="1716338968"/>
                    </a:ext>
                  </a:extLst>
                </a:gridCol>
              </a:tblGrid>
              <a:tr h="290032"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核心维度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关键指标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核心数据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7201211"/>
                  </a:ext>
                </a:extLst>
              </a:tr>
              <a:tr h="290032">
                <a:tc rowSpan="3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乡贤激活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乡贤身份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600" kern="0">
                          <a:effectLst/>
                        </a:rPr>
                        <a:t>2 </a:t>
                      </a:r>
                      <a:r>
                        <a:rPr lang="zh-CN" sz="1600" kern="0">
                          <a:effectLst/>
                        </a:rPr>
                        <a:t>名，“涧河治理顾问”“蒲剧推广大使”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6616583"/>
                  </a:ext>
                </a:extLst>
              </a:tr>
              <a:tr h="290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返乡频次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600" kern="0" dirty="0">
                          <a:effectLst/>
                        </a:rPr>
                        <a:t>2 </a:t>
                      </a:r>
                      <a:r>
                        <a:rPr lang="zh-CN" sz="1600" kern="0" dirty="0">
                          <a:effectLst/>
                        </a:rPr>
                        <a:t>次</a:t>
                      </a:r>
                      <a:r>
                        <a:rPr lang="en-US" sz="1600" kern="0" dirty="0">
                          <a:effectLst/>
                        </a:rPr>
                        <a:t> / </a:t>
                      </a:r>
                      <a:r>
                        <a:rPr lang="zh-CN" sz="1600" kern="0" dirty="0">
                          <a:effectLst/>
                        </a:rPr>
                        <a:t>年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5340397"/>
                  </a:ext>
                </a:extLst>
              </a:tr>
              <a:tr h="290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事务参与度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龙眼泉畔乡村议事</a:t>
                      </a:r>
                      <a:r>
                        <a:rPr lang="en-US" sz="1600" kern="0" dirty="0">
                          <a:effectLst/>
                        </a:rPr>
                        <a:t> 4 </a:t>
                      </a:r>
                      <a:r>
                        <a:rPr lang="zh-CN" sz="1600" kern="0" dirty="0">
                          <a:effectLst/>
                        </a:rPr>
                        <a:t>次，覆盖涧河治理、非遗传承议题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1280239"/>
                  </a:ext>
                </a:extLst>
              </a:tr>
              <a:tr h="290032">
                <a:tc rowSpan="4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能人带徒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主体对象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600" kern="0" dirty="0">
                          <a:effectLst/>
                        </a:rPr>
                        <a:t>5 </a:t>
                      </a:r>
                      <a:r>
                        <a:rPr lang="zh-CN" sz="1600" kern="0" dirty="0">
                          <a:effectLst/>
                        </a:rPr>
                        <a:t>名种植大户带</a:t>
                      </a:r>
                      <a:r>
                        <a:rPr lang="en-US" sz="1600" kern="0" dirty="0">
                          <a:effectLst/>
                        </a:rPr>
                        <a:t>18 </a:t>
                      </a:r>
                      <a:r>
                        <a:rPr lang="zh-CN" sz="1600" kern="0" dirty="0">
                          <a:effectLst/>
                        </a:rPr>
                        <a:t>名青年参与涧河复垦地药材种植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4349133"/>
                  </a:ext>
                </a:extLst>
              </a:tr>
              <a:tr h="290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频次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累计开展药材种植专项培训</a:t>
                      </a:r>
                      <a:r>
                        <a:rPr lang="en-US" sz="1600" kern="0" dirty="0">
                          <a:effectLst/>
                        </a:rPr>
                        <a:t> 10 </a:t>
                      </a:r>
                      <a:r>
                        <a:rPr lang="zh-CN" sz="1600" kern="0" dirty="0">
                          <a:effectLst/>
                        </a:rPr>
                        <a:t>次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8422619"/>
                  </a:ext>
                </a:extLst>
              </a:tr>
              <a:tr h="290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到场率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 dirty="0">
                          <a:effectLst/>
                        </a:rPr>
                        <a:t>青年实际到场率</a:t>
                      </a:r>
                      <a:r>
                        <a:rPr lang="en-US" sz="1600" kern="0" dirty="0">
                          <a:effectLst/>
                        </a:rPr>
                        <a:t> 30%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704709"/>
                  </a:ext>
                </a:extLst>
              </a:tr>
              <a:tr h="2900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600" kern="0">
                          <a:effectLst/>
                        </a:rPr>
                        <a:t>掌握率</a:t>
                      </a:r>
                      <a:endParaRPr lang="zh-CN" sz="16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en-US" sz="1600" kern="0" dirty="0">
                          <a:effectLst/>
                        </a:rPr>
                        <a:t>18 </a:t>
                      </a:r>
                      <a:r>
                        <a:rPr lang="zh-CN" sz="1600" kern="0" dirty="0">
                          <a:effectLst/>
                        </a:rPr>
                        <a:t>名青年药材种植技能掌握率</a:t>
                      </a:r>
                      <a:r>
                        <a:rPr lang="en-US" sz="1600" kern="0" dirty="0">
                          <a:effectLst/>
                        </a:rPr>
                        <a:t> 40%</a:t>
                      </a:r>
                      <a:endParaRPr lang="zh-CN" sz="16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62382"/>
                  </a:ext>
                </a:extLst>
              </a:tr>
            </a:tbl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3129B866-1AEE-3EDE-FE6E-95C7F0A305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8097" y="1360169"/>
            <a:ext cx="2007870" cy="446087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47CF5E4-3E9D-9802-9209-F322B977C3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29669" y="1318894"/>
            <a:ext cx="2211705" cy="450215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84C5109-F0C8-14BA-D3B0-86AFB9F04E5A}"/>
              </a:ext>
            </a:extLst>
          </p:cNvPr>
          <p:cNvSpPr txBox="1"/>
          <p:nvPr/>
        </p:nvSpPr>
        <p:spPr>
          <a:xfrm>
            <a:off x="2724442" y="2635607"/>
            <a:ext cx="1833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堤村调研成果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8D0ACA-E65E-684C-B32B-80E3B2B4F801}"/>
              </a:ext>
            </a:extLst>
          </p:cNvPr>
          <p:cNvSpPr txBox="1"/>
          <p:nvPr/>
        </p:nvSpPr>
        <p:spPr>
          <a:xfrm>
            <a:off x="8350438" y="6044418"/>
            <a:ext cx="1758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堤村夜晚戏场</a:t>
            </a:r>
          </a:p>
        </p:txBody>
      </p:sp>
    </p:spTree>
    <p:extLst>
      <p:ext uri="{BB962C8B-B14F-4D97-AF65-F5344CB8AC3E}">
        <p14:creationId xmlns:p14="http://schemas.microsoft.com/office/powerpoint/2010/main" val="1393685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809324"/>
            <a:ext cx="12192000" cy="30486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3255" y="3960495"/>
            <a:ext cx="2673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山西堤村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551305" y="4584700"/>
            <a:ext cx="44392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65175" y="4557395"/>
            <a:ext cx="798195" cy="48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643255" y="4739005"/>
            <a:ext cx="5452745" cy="17710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青年技能培训的</a:t>
            </a:r>
            <a:r>
              <a:rPr kumimoji="0" lang="zh-CN" altLang="en-US" sz="20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参与度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</a:t>
            </a:r>
            <a:r>
              <a:rPr kumimoji="0" lang="zh-CN" altLang="en-US" sz="20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效果</a:t>
            </a:r>
            <a:r>
              <a:rPr kumimoji="0" lang="zh-CN" altLang="en-US" sz="2000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未达预期，需优化培训安排以匹配需求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</a:p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人才工作不能大水漫灌，必须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精准滴灌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创新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方式方法。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</a:p>
        </p:txBody>
      </p:sp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193829" y="1070781"/>
            <a:ext cx="3840480" cy="2756535"/>
            <a:chOff x="3437827" y="1089244"/>
            <a:chExt cx="3840480" cy="2756535"/>
          </a:xfrm>
        </p:grpSpPr>
        <p:grpSp>
          <p:nvGrpSpPr>
            <p:cNvPr id="10" name="组合 9"/>
            <p:cNvGrpSpPr/>
            <p:nvPr/>
          </p:nvGrpSpPr>
          <p:grpSpPr>
            <a:xfrm>
              <a:off x="3437827" y="1089244"/>
              <a:ext cx="3840480" cy="2756535"/>
              <a:chOff x="48100" y="1384138"/>
              <a:chExt cx="3840480" cy="2756535"/>
            </a:xfrm>
          </p:grpSpPr>
          <p:sp>
            <p:nvSpPr>
              <p:cNvPr id="12" name="文本框 1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712310" y="3315173"/>
                <a:ext cx="2424430" cy="8255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楷体" panose="02010609060101010101" charset="-122"/>
                    <a:ea typeface="楷体" panose="02010609060101010101" charset="-122"/>
                    <a:cs typeface="+mn-cs"/>
                  </a:rPr>
                  <a:t>青年参与药材种植培训的实际到场率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8100" y="1384138"/>
                <a:ext cx="3840480" cy="2646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30000"/>
                            <a:lumOff val="70000"/>
                            <a:alpha val="0"/>
                          </a:schemeClr>
                        </a:gs>
                      </a:gsLst>
                      <a:lin ang="5400000" scaled="1"/>
                    </a:gradFill>
                    <a:latin typeface="汉仪大宋简" panose="02010609000101010101" pitchFamily="49" charset="-122"/>
                    <a:ea typeface="汉仪大宋简" panose="02010609000101010101" pitchFamily="49" charset="-122"/>
                  </a:rPr>
                  <a:t>30%</a:t>
                </a:r>
              </a:p>
            </p:txBody>
          </p:sp>
        </p:grpSp>
        <p:cxnSp>
          <p:nvCxnSpPr>
            <p:cNvPr id="11" name="直接连接符 10"/>
            <p:cNvCxnSpPr/>
            <p:nvPr>
              <p:custDataLst>
                <p:tags r:id="rId4"/>
              </p:custDataLst>
            </p:nvPr>
          </p:nvCxnSpPr>
          <p:spPr>
            <a:xfrm flipH="1">
              <a:off x="6694902" y="1885623"/>
              <a:ext cx="0" cy="13960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450590" y="1070610"/>
            <a:ext cx="3598545" cy="3167399"/>
            <a:chOff x="535076" y="1258401"/>
            <a:chExt cx="3535680" cy="3303270"/>
          </a:xfrm>
        </p:grpSpPr>
        <p:sp>
          <p:nvSpPr>
            <p:cNvPr id="18" name="文本框 17"/>
            <p:cNvSpPr txBox="1"/>
            <p:nvPr>
              <p:custDataLst>
                <p:tags r:id="rId2"/>
              </p:custDataLst>
            </p:nvPr>
          </p:nvSpPr>
          <p:spPr>
            <a:xfrm>
              <a:off x="671670" y="3311363"/>
              <a:ext cx="2332990" cy="1250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楷体" panose="02010609060101010101" charset="-122"/>
                  <a:ea typeface="楷体" panose="02010609060101010101" charset="-122"/>
                  <a:cs typeface="+mn-cs"/>
                </a:rPr>
                <a:t>参与培训的青年中，最终技能掌握率</a:t>
              </a:r>
            </a:p>
          </p:txBody>
        </p:sp>
        <p:sp>
          <p:nvSpPr>
            <p:cNvPr id="19" name="佳佳PPT"/>
            <p:cNvSpPr txBox="1"/>
            <p:nvPr>
              <p:custDataLst>
                <p:tags r:id="rId3"/>
              </p:custDataLst>
            </p:nvPr>
          </p:nvSpPr>
          <p:spPr>
            <a:xfrm>
              <a:off x="535076" y="1258401"/>
              <a:ext cx="3535680" cy="2759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30000"/>
                          <a:lumOff val="70000"/>
                          <a:alpha val="0"/>
                        </a:schemeClr>
                      </a:gs>
                    </a:gsLst>
                    <a:lin ang="5400000" scaled="1"/>
                  </a:gradFill>
                  <a:latin typeface="汉仪大宋简" panose="02010609000101010101" pitchFamily="49" charset="-122"/>
                  <a:ea typeface="汉仪大宋简" panose="02010609000101010101" pitchFamily="49" charset="-122"/>
                </a:rPr>
                <a:t>40%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1910" y="274955"/>
            <a:ext cx="68370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3.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人才振兴：</a:t>
            </a:r>
            <a:r>
              <a:rPr kumimoji="0" lang="zh-CN" altLang="en-US" sz="440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培育的挑战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5" r="26063"/>
          <a:stretch>
            <a:fillRect/>
          </a:stretch>
        </p:blipFill>
        <p:spPr>
          <a:xfrm>
            <a:off x="7238201" y="1070594"/>
            <a:ext cx="3647469" cy="43914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8595" y="692151"/>
            <a:ext cx="5261355" cy="616584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16965" y="381000"/>
            <a:ext cx="88322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gradFill>
                  <a:gsLst>
                    <a:gs pos="23000">
                      <a:schemeClr val="bg1"/>
                    </a:gs>
                    <a:gs pos="61000">
                      <a:schemeClr val="bg1"/>
                    </a:gs>
                    <a:gs pos="917">
                      <a:srgbClr val="D47941"/>
                    </a:gs>
                    <a:gs pos="100000">
                      <a:srgbClr val="D47941"/>
                    </a:gs>
                  </a:gsLst>
                  <a:lin ang="13800000" scaled="0"/>
                </a:gradFill>
                <a:effectLst>
                  <a:outerShdw blurRad="76200" dist="165100" dir="5400000" algn="t" rotWithShape="0">
                    <a:prstClr val="black">
                      <a:alpha val="44000"/>
                    </a:prst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4.</a:t>
            </a:r>
            <a:r>
              <a:rPr lang="zh-CN" altLang="en-US" sz="4800" b="1" dirty="0">
                <a:gradFill>
                  <a:gsLst>
                    <a:gs pos="23000">
                      <a:schemeClr val="bg1"/>
                    </a:gs>
                    <a:gs pos="61000">
                      <a:schemeClr val="bg1"/>
                    </a:gs>
                    <a:gs pos="917">
                      <a:srgbClr val="D47941"/>
                    </a:gs>
                    <a:gs pos="100000">
                      <a:srgbClr val="D47941"/>
                    </a:gs>
                  </a:gsLst>
                  <a:lin ang="13800000" scaled="0"/>
                </a:gradFill>
                <a:effectLst>
                  <a:outerShdw blurRad="76200" dist="165100" dir="5400000" algn="t" rotWithShape="0">
                    <a:prstClr val="black">
                      <a:alpha val="44000"/>
                    </a:prst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文化振兴</a:t>
            </a:r>
            <a:r>
              <a:rPr lang="zh-CN" altLang="en-US" sz="4800" dirty="0">
                <a:gradFill>
                  <a:gsLst>
                    <a:gs pos="23000">
                      <a:schemeClr val="bg1"/>
                    </a:gs>
                    <a:gs pos="61000">
                      <a:schemeClr val="bg1"/>
                    </a:gs>
                    <a:gs pos="917">
                      <a:srgbClr val="D47941"/>
                    </a:gs>
                    <a:gs pos="100000">
                      <a:srgbClr val="D47941"/>
                    </a:gs>
                  </a:gsLst>
                  <a:lin ang="13800000" scaled="0"/>
                </a:gradFill>
                <a:effectLst>
                  <a:outerShdw blurRad="76200" dist="165100" dir="5400000" algn="t" rotWithShape="0">
                    <a:prstClr val="black">
                      <a:alpha val="44000"/>
                    </a:prst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：地标、民俗与课堂</a:t>
            </a:r>
          </a:p>
        </p:txBody>
      </p:sp>
      <p:sp>
        <p:nvSpPr>
          <p:cNvPr id="52" name="任意多边形 7"/>
          <p:cNvSpPr/>
          <p:nvPr/>
        </p:nvSpPr>
        <p:spPr>
          <a:xfrm>
            <a:off x="551543" y="6110763"/>
            <a:ext cx="589524" cy="311808"/>
          </a:xfrm>
          <a:custGeom>
            <a:avLst/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ahLst/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wd2"/>
              </a:cxn>
              <a:cxn ang="cd4">
                <a:pos x="hc" y="b"/>
              </a:cxn>
              <a:cxn ang="cd4">
                <a:pos x="wd2" y="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647" h="922">
                <a:moveTo>
                  <a:pt x="0" y="61"/>
                </a:moveTo>
                <a:cubicBezTo>
                  <a:pt x="0" y="27"/>
                  <a:pt x="26" y="0"/>
                  <a:pt x="58" y="0"/>
                </a:cubicBezTo>
                <a:cubicBezTo>
                  <a:pt x="89" y="0"/>
                  <a:pt x="115" y="27"/>
                  <a:pt x="115" y="61"/>
                </a:cubicBezTo>
                <a:cubicBezTo>
                  <a:pt x="115" y="94"/>
                  <a:pt x="89" y="121"/>
                  <a:pt x="58" y="121"/>
                </a:cubicBezTo>
                <a:cubicBezTo>
                  <a:pt x="26" y="121"/>
                  <a:pt x="0" y="94"/>
                  <a:pt x="0" y="61"/>
                </a:cubicBezTo>
                <a:close/>
                <a:moveTo>
                  <a:pt x="383" y="61"/>
                </a:moveTo>
                <a:cubicBezTo>
                  <a:pt x="383" y="27"/>
                  <a:pt x="409" y="0"/>
                  <a:pt x="441" y="0"/>
                </a:cubicBezTo>
                <a:cubicBezTo>
                  <a:pt x="472" y="0"/>
                  <a:pt x="498" y="27"/>
                  <a:pt x="498" y="61"/>
                </a:cubicBezTo>
                <a:cubicBezTo>
                  <a:pt x="498" y="94"/>
                  <a:pt x="472" y="121"/>
                  <a:pt x="441" y="121"/>
                </a:cubicBezTo>
                <a:cubicBezTo>
                  <a:pt x="409" y="121"/>
                  <a:pt x="383" y="94"/>
                  <a:pt x="383" y="61"/>
                </a:cubicBezTo>
                <a:close/>
                <a:moveTo>
                  <a:pt x="766" y="61"/>
                </a:moveTo>
                <a:cubicBezTo>
                  <a:pt x="766" y="27"/>
                  <a:pt x="792" y="0"/>
                  <a:pt x="824" y="0"/>
                </a:cubicBezTo>
                <a:cubicBezTo>
                  <a:pt x="855" y="0"/>
                  <a:pt x="881" y="27"/>
                  <a:pt x="881" y="61"/>
                </a:cubicBezTo>
                <a:cubicBezTo>
                  <a:pt x="881" y="94"/>
                  <a:pt x="855" y="121"/>
                  <a:pt x="824" y="121"/>
                </a:cubicBezTo>
                <a:cubicBezTo>
                  <a:pt x="792" y="121"/>
                  <a:pt x="766" y="94"/>
                  <a:pt x="766" y="61"/>
                </a:cubicBezTo>
                <a:close/>
                <a:moveTo>
                  <a:pt x="1149" y="61"/>
                </a:moveTo>
                <a:cubicBezTo>
                  <a:pt x="1149" y="27"/>
                  <a:pt x="1175" y="0"/>
                  <a:pt x="1207" y="0"/>
                </a:cubicBezTo>
                <a:cubicBezTo>
                  <a:pt x="1238" y="0"/>
                  <a:pt x="1264" y="27"/>
                  <a:pt x="1264" y="61"/>
                </a:cubicBezTo>
                <a:cubicBezTo>
                  <a:pt x="1264" y="94"/>
                  <a:pt x="1238" y="121"/>
                  <a:pt x="1207" y="121"/>
                </a:cubicBezTo>
                <a:cubicBezTo>
                  <a:pt x="1175" y="121"/>
                  <a:pt x="1149" y="94"/>
                  <a:pt x="1149" y="61"/>
                </a:cubicBezTo>
                <a:close/>
                <a:moveTo>
                  <a:pt x="1532" y="61"/>
                </a:moveTo>
                <a:cubicBezTo>
                  <a:pt x="1532" y="27"/>
                  <a:pt x="1558" y="0"/>
                  <a:pt x="1590" y="0"/>
                </a:cubicBezTo>
                <a:cubicBezTo>
                  <a:pt x="1621" y="0"/>
                  <a:pt x="1647" y="27"/>
                  <a:pt x="1647" y="61"/>
                </a:cubicBezTo>
                <a:cubicBezTo>
                  <a:pt x="1647" y="94"/>
                  <a:pt x="1621" y="121"/>
                  <a:pt x="1590" y="121"/>
                </a:cubicBezTo>
                <a:cubicBezTo>
                  <a:pt x="1558" y="121"/>
                  <a:pt x="1532" y="94"/>
                  <a:pt x="1532" y="61"/>
                </a:cubicBezTo>
                <a:close/>
                <a:moveTo>
                  <a:pt x="0" y="328"/>
                </a:moveTo>
                <a:cubicBezTo>
                  <a:pt x="0" y="294"/>
                  <a:pt x="26" y="267"/>
                  <a:pt x="58" y="267"/>
                </a:cubicBezTo>
                <a:cubicBezTo>
                  <a:pt x="89" y="267"/>
                  <a:pt x="115" y="294"/>
                  <a:pt x="115" y="328"/>
                </a:cubicBezTo>
                <a:cubicBezTo>
                  <a:pt x="115" y="361"/>
                  <a:pt x="89" y="388"/>
                  <a:pt x="58" y="388"/>
                </a:cubicBezTo>
                <a:cubicBezTo>
                  <a:pt x="26" y="388"/>
                  <a:pt x="0" y="361"/>
                  <a:pt x="0" y="328"/>
                </a:cubicBezTo>
                <a:close/>
                <a:moveTo>
                  <a:pt x="383" y="328"/>
                </a:moveTo>
                <a:cubicBezTo>
                  <a:pt x="383" y="294"/>
                  <a:pt x="409" y="267"/>
                  <a:pt x="441" y="267"/>
                </a:cubicBezTo>
                <a:cubicBezTo>
                  <a:pt x="472" y="267"/>
                  <a:pt x="498" y="294"/>
                  <a:pt x="498" y="328"/>
                </a:cubicBezTo>
                <a:cubicBezTo>
                  <a:pt x="498" y="361"/>
                  <a:pt x="472" y="388"/>
                  <a:pt x="441" y="388"/>
                </a:cubicBezTo>
                <a:cubicBezTo>
                  <a:pt x="409" y="388"/>
                  <a:pt x="383" y="361"/>
                  <a:pt x="383" y="328"/>
                </a:cubicBezTo>
                <a:close/>
                <a:moveTo>
                  <a:pt x="766" y="328"/>
                </a:moveTo>
                <a:cubicBezTo>
                  <a:pt x="766" y="294"/>
                  <a:pt x="792" y="267"/>
                  <a:pt x="824" y="267"/>
                </a:cubicBezTo>
                <a:cubicBezTo>
                  <a:pt x="855" y="267"/>
                  <a:pt x="881" y="294"/>
                  <a:pt x="881" y="328"/>
                </a:cubicBezTo>
                <a:cubicBezTo>
                  <a:pt x="881" y="361"/>
                  <a:pt x="855" y="388"/>
                  <a:pt x="824" y="388"/>
                </a:cubicBezTo>
                <a:cubicBezTo>
                  <a:pt x="792" y="388"/>
                  <a:pt x="766" y="361"/>
                  <a:pt x="766" y="328"/>
                </a:cubicBezTo>
                <a:close/>
                <a:moveTo>
                  <a:pt x="1149" y="328"/>
                </a:moveTo>
                <a:cubicBezTo>
                  <a:pt x="1149" y="294"/>
                  <a:pt x="1175" y="267"/>
                  <a:pt x="1207" y="267"/>
                </a:cubicBezTo>
                <a:cubicBezTo>
                  <a:pt x="1238" y="267"/>
                  <a:pt x="1264" y="294"/>
                  <a:pt x="1264" y="328"/>
                </a:cubicBezTo>
                <a:cubicBezTo>
                  <a:pt x="1264" y="361"/>
                  <a:pt x="1238" y="388"/>
                  <a:pt x="1207" y="388"/>
                </a:cubicBezTo>
                <a:cubicBezTo>
                  <a:pt x="1175" y="388"/>
                  <a:pt x="1149" y="361"/>
                  <a:pt x="1149" y="328"/>
                </a:cubicBezTo>
                <a:close/>
                <a:moveTo>
                  <a:pt x="1532" y="328"/>
                </a:moveTo>
                <a:cubicBezTo>
                  <a:pt x="1532" y="294"/>
                  <a:pt x="1558" y="267"/>
                  <a:pt x="1590" y="267"/>
                </a:cubicBezTo>
                <a:cubicBezTo>
                  <a:pt x="1621" y="267"/>
                  <a:pt x="1647" y="294"/>
                  <a:pt x="1647" y="328"/>
                </a:cubicBezTo>
                <a:cubicBezTo>
                  <a:pt x="1647" y="361"/>
                  <a:pt x="1621" y="388"/>
                  <a:pt x="1590" y="388"/>
                </a:cubicBezTo>
                <a:cubicBezTo>
                  <a:pt x="1558" y="388"/>
                  <a:pt x="1532" y="361"/>
                  <a:pt x="1532" y="328"/>
                </a:cubicBezTo>
                <a:close/>
                <a:moveTo>
                  <a:pt x="0" y="595"/>
                </a:moveTo>
                <a:cubicBezTo>
                  <a:pt x="0" y="561"/>
                  <a:pt x="26" y="534"/>
                  <a:pt x="58" y="534"/>
                </a:cubicBezTo>
                <a:cubicBezTo>
                  <a:pt x="89" y="534"/>
                  <a:pt x="115" y="561"/>
                  <a:pt x="115" y="595"/>
                </a:cubicBezTo>
                <a:cubicBezTo>
                  <a:pt x="115" y="628"/>
                  <a:pt x="89" y="655"/>
                  <a:pt x="58" y="655"/>
                </a:cubicBezTo>
                <a:cubicBezTo>
                  <a:pt x="26" y="655"/>
                  <a:pt x="0" y="628"/>
                  <a:pt x="0" y="595"/>
                </a:cubicBezTo>
                <a:close/>
                <a:moveTo>
                  <a:pt x="383" y="595"/>
                </a:moveTo>
                <a:cubicBezTo>
                  <a:pt x="383" y="561"/>
                  <a:pt x="409" y="534"/>
                  <a:pt x="441" y="534"/>
                </a:cubicBezTo>
                <a:cubicBezTo>
                  <a:pt x="472" y="534"/>
                  <a:pt x="498" y="561"/>
                  <a:pt x="498" y="595"/>
                </a:cubicBezTo>
                <a:cubicBezTo>
                  <a:pt x="498" y="628"/>
                  <a:pt x="472" y="655"/>
                  <a:pt x="441" y="655"/>
                </a:cubicBezTo>
                <a:cubicBezTo>
                  <a:pt x="409" y="655"/>
                  <a:pt x="383" y="628"/>
                  <a:pt x="383" y="595"/>
                </a:cubicBezTo>
                <a:close/>
                <a:moveTo>
                  <a:pt x="766" y="595"/>
                </a:moveTo>
                <a:cubicBezTo>
                  <a:pt x="766" y="561"/>
                  <a:pt x="792" y="534"/>
                  <a:pt x="824" y="534"/>
                </a:cubicBezTo>
                <a:cubicBezTo>
                  <a:pt x="855" y="534"/>
                  <a:pt x="881" y="561"/>
                  <a:pt x="881" y="595"/>
                </a:cubicBezTo>
                <a:cubicBezTo>
                  <a:pt x="881" y="628"/>
                  <a:pt x="855" y="655"/>
                  <a:pt x="824" y="655"/>
                </a:cubicBezTo>
                <a:cubicBezTo>
                  <a:pt x="792" y="655"/>
                  <a:pt x="766" y="628"/>
                  <a:pt x="766" y="595"/>
                </a:cubicBezTo>
                <a:close/>
                <a:moveTo>
                  <a:pt x="1149" y="595"/>
                </a:moveTo>
                <a:cubicBezTo>
                  <a:pt x="1149" y="561"/>
                  <a:pt x="1175" y="534"/>
                  <a:pt x="1207" y="534"/>
                </a:cubicBezTo>
                <a:cubicBezTo>
                  <a:pt x="1238" y="534"/>
                  <a:pt x="1264" y="561"/>
                  <a:pt x="1264" y="595"/>
                </a:cubicBezTo>
                <a:cubicBezTo>
                  <a:pt x="1264" y="628"/>
                  <a:pt x="1238" y="655"/>
                  <a:pt x="1207" y="655"/>
                </a:cubicBezTo>
                <a:cubicBezTo>
                  <a:pt x="1175" y="655"/>
                  <a:pt x="1149" y="628"/>
                  <a:pt x="1149" y="595"/>
                </a:cubicBezTo>
                <a:close/>
                <a:moveTo>
                  <a:pt x="1532" y="595"/>
                </a:moveTo>
                <a:cubicBezTo>
                  <a:pt x="1532" y="561"/>
                  <a:pt x="1558" y="534"/>
                  <a:pt x="1590" y="534"/>
                </a:cubicBezTo>
                <a:cubicBezTo>
                  <a:pt x="1621" y="534"/>
                  <a:pt x="1647" y="561"/>
                  <a:pt x="1647" y="595"/>
                </a:cubicBezTo>
                <a:cubicBezTo>
                  <a:pt x="1647" y="628"/>
                  <a:pt x="1621" y="655"/>
                  <a:pt x="1590" y="655"/>
                </a:cubicBezTo>
                <a:cubicBezTo>
                  <a:pt x="1558" y="655"/>
                  <a:pt x="1532" y="628"/>
                  <a:pt x="1532" y="595"/>
                </a:cubicBezTo>
                <a:close/>
                <a:moveTo>
                  <a:pt x="0" y="862"/>
                </a:moveTo>
                <a:cubicBezTo>
                  <a:pt x="0" y="828"/>
                  <a:pt x="26" y="801"/>
                  <a:pt x="58" y="801"/>
                </a:cubicBezTo>
                <a:cubicBezTo>
                  <a:pt x="89" y="801"/>
                  <a:pt x="115" y="828"/>
                  <a:pt x="115" y="862"/>
                </a:cubicBezTo>
                <a:cubicBezTo>
                  <a:pt x="115" y="895"/>
                  <a:pt x="89" y="922"/>
                  <a:pt x="58" y="922"/>
                </a:cubicBezTo>
                <a:cubicBezTo>
                  <a:pt x="26" y="922"/>
                  <a:pt x="0" y="895"/>
                  <a:pt x="0" y="862"/>
                </a:cubicBezTo>
                <a:close/>
                <a:moveTo>
                  <a:pt x="383" y="862"/>
                </a:moveTo>
                <a:cubicBezTo>
                  <a:pt x="383" y="828"/>
                  <a:pt x="409" y="801"/>
                  <a:pt x="441" y="801"/>
                </a:cubicBezTo>
                <a:cubicBezTo>
                  <a:pt x="472" y="801"/>
                  <a:pt x="498" y="828"/>
                  <a:pt x="498" y="862"/>
                </a:cubicBezTo>
                <a:cubicBezTo>
                  <a:pt x="498" y="895"/>
                  <a:pt x="472" y="922"/>
                  <a:pt x="441" y="922"/>
                </a:cubicBezTo>
                <a:cubicBezTo>
                  <a:pt x="409" y="922"/>
                  <a:pt x="383" y="895"/>
                  <a:pt x="383" y="862"/>
                </a:cubicBezTo>
                <a:close/>
                <a:moveTo>
                  <a:pt x="766" y="862"/>
                </a:moveTo>
                <a:cubicBezTo>
                  <a:pt x="766" y="828"/>
                  <a:pt x="792" y="801"/>
                  <a:pt x="824" y="801"/>
                </a:cubicBezTo>
                <a:cubicBezTo>
                  <a:pt x="855" y="801"/>
                  <a:pt x="881" y="828"/>
                  <a:pt x="881" y="862"/>
                </a:cubicBezTo>
                <a:cubicBezTo>
                  <a:pt x="881" y="895"/>
                  <a:pt x="855" y="922"/>
                  <a:pt x="824" y="922"/>
                </a:cubicBezTo>
                <a:cubicBezTo>
                  <a:pt x="792" y="922"/>
                  <a:pt x="766" y="895"/>
                  <a:pt x="766" y="862"/>
                </a:cubicBezTo>
                <a:close/>
                <a:moveTo>
                  <a:pt x="1149" y="862"/>
                </a:moveTo>
                <a:cubicBezTo>
                  <a:pt x="1149" y="828"/>
                  <a:pt x="1175" y="801"/>
                  <a:pt x="1207" y="801"/>
                </a:cubicBezTo>
                <a:cubicBezTo>
                  <a:pt x="1238" y="801"/>
                  <a:pt x="1264" y="828"/>
                  <a:pt x="1264" y="862"/>
                </a:cubicBezTo>
                <a:cubicBezTo>
                  <a:pt x="1264" y="895"/>
                  <a:pt x="1238" y="922"/>
                  <a:pt x="1207" y="922"/>
                </a:cubicBezTo>
                <a:cubicBezTo>
                  <a:pt x="1175" y="922"/>
                  <a:pt x="1149" y="895"/>
                  <a:pt x="1149" y="862"/>
                </a:cubicBezTo>
                <a:close/>
                <a:moveTo>
                  <a:pt x="1532" y="862"/>
                </a:moveTo>
                <a:cubicBezTo>
                  <a:pt x="1532" y="828"/>
                  <a:pt x="1558" y="801"/>
                  <a:pt x="1590" y="801"/>
                </a:cubicBezTo>
                <a:cubicBezTo>
                  <a:pt x="1621" y="801"/>
                  <a:pt x="1647" y="828"/>
                  <a:pt x="1647" y="862"/>
                </a:cubicBezTo>
                <a:cubicBezTo>
                  <a:pt x="1647" y="895"/>
                  <a:pt x="1621" y="922"/>
                  <a:pt x="1590" y="922"/>
                </a:cubicBezTo>
                <a:cubicBezTo>
                  <a:pt x="1558" y="922"/>
                  <a:pt x="1532" y="895"/>
                  <a:pt x="1532" y="862"/>
                </a:cubicBezTo>
                <a:close/>
              </a:path>
            </a:pathLst>
          </a:custGeom>
          <a:gradFill>
            <a:gsLst>
              <a:gs pos="22000">
                <a:schemeClr val="bg1"/>
              </a:gs>
              <a:gs pos="97000">
                <a:srgbClr val="CC7445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思源黑体 CN Light" panose="020B0300000000000000" charset="-122"/>
            </a:endParaRPr>
          </a:p>
        </p:txBody>
      </p:sp>
      <p:sp>
        <p:nvSpPr>
          <p:cNvPr id="53" name="任意多边形: 形状 52"/>
          <p:cNvSpPr/>
          <p:nvPr>
            <p:custDataLst>
              <p:tags r:id="rId1"/>
            </p:custDataLst>
          </p:nvPr>
        </p:nvSpPr>
        <p:spPr>
          <a:xfrm>
            <a:off x="690880" y="2349500"/>
            <a:ext cx="3355340" cy="3388360"/>
          </a:xfrm>
          <a:custGeom>
            <a:avLst/>
            <a:gdLst>
              <a:gd name="connsiteX0" fmla="*/ 0 w 1796902"/>
              <a:gd name="connsiteY0" fmla="*/ 3803659 h 4901609"/>
              <a:gd name="connsiteX1" fmla="*/ 43862 w 1796902"/>
              <a:gd name="connsiteY1" fmla="*/ 3803659 h 4901609"/>
              <a:gd name="connsiteX2" fmla="*/ 43862 w 1796902"/>
              <a:gd name="connsiteY2" fmla="*/ 4857747 h 4901609"/>
              <a:gd name="connsiteX3" fmla="*/ 1753040 w 1796902"/>
              <a:gd name="connsiteY3" fmla="*/ 4857747 h 4901609"/>
              <a:gd name="connsiteX4" fmla="*/ 1753040 w 1796902"/>
              <a:gd name="connsiteY4" fmla="*/ 4423144 h 4901609"/>
              <a:gd name="connsiteX5" fmla="*/ 1796902 w 1796902"/>
              <a:gd name="connsiteY5" fmla="*/ 4423144 h 4901609"/>
              <a:gd name="connsiteX6" fmla="*/ 1796902 w 1796902"/>
              <a:gd name="connsiteY6" fmla="*/ 4901609 h 4901609"/>
              <a:gd name="connsiteX7" fmla="*/ 0 w 1796902"/>
              <a:gd name="connsiteY7" fmla="*/ 4901609 h 4901609"/>
              <a:gd name="connsiteX8" fmla="*/ 0 w 1796902"/>
              <a:gd name="connsiteY8" fmla="*/ 0 h 4901609"/>
              <a:gd name="connsiteX9" fmla="*/ 542260 w 1796902"/>
              <a:gd name="connsiteY9" fmla="*/ 0 h 4901609"/>
              <a:gd name="connsiteX10" fmla="*/ 542260 w 1796902"/>
              <a:gd name="connsiteY10" fmla="*/ 43862 h 4901609"/>
              <a:gd name="connsiteX11" fmla="*/ 43862 w 1796902"/>
              <a:gd name="connsiteY11" fmla="*/ 43862 h 4901609"/>
              <a:gd name="connsiteX12" fmla="*/ 43862 w 1796902"/>
              <a:gd name="connsiteY12" fmla="*/ 1438011 h 4901609"/>
              <a:gd name="connsiteX13" fmla="*/ 0 w 1796902"/>
              <a:gd name="connsiteY13" fmla="*/ 1438011 h 490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96902" h="4901609">
                <a:moveTo>
                  <a:pt x="0" y="3803659"/>
                </a:moveTo>
                <a:lnTo>
                  <a:pt x="43862" y="3803659"/>
                </a:lnTo>
                <a:lnTo>
                  <a:pt x="43862" y="4857747"/>
                </a:lnTo>
                <a:lnTo>
                  <a:pt x="1753040" y="4857747"/>
                </a:lnTo>
                <a:lnTo>
                  <a:pt x="1753040" y="4423144"/>
                </a:lnTo>
                <a:lnTo>
                  <a:pt x="1796902" y="4423144"/>
                </a:lnTo>
                <a:lnTo>
                  <a:pt x="1796902" y="4901609"/>
                </a:lnTo>
                <a:lnTo>
                  <a:pt x="0" y="4901609"/>
                </a:lnTo>
                <a:close/>
                <a:moveTo>
                  <a:pt x="0" y="0"/>
                </a:moveTo>
                <a:lnTo>
                  <a:pt x="542260" y="0"/>
                </a:lnTo>
                <a:lnTo>
                  <a:pt x="542260" y="43862"/>
                </a:lnTo>
                <a:lnTo>
                  <a:pt x="43862" y="43862"/>
                </a:lnTo>
                <a:lnTo>
                  <a:pt x="43862" y="1438011"/>
                </a:lnTo>
                <a:lnTo>
                  <a:pt x="0" y="1438011"/>
                </a:lnTo>
                <a:close/>
              </a:path>
            </a:pathLst>
          </a:custGeom>
          <a:solidFill>
            <a:srgbClr val="D479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椭圆 57"/>
          <p:cNvSpPr/>
          <p:nvPr>
            <p:custDataLst>
              <p:tags r:id="rId2"/>
            </p:custDataLst>
          </p:nvPr>
        </p:nvSpPr>
        <p:spPr>
          <a:xfrm>
            <a:off x="1212850" y="1724660"/>
            <a:ext cx="2567305" cy="742950"/>
          </a:xfrm>
          <a:prstGeom prst="ellipse">
            <a:avLst/>
          </a:prstGeom>
          <a:solidFill>
            <a:srgbClr val="D479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ym typeface="+mn-ea"/>
              </a:rPr>
              <a:t>【地标激活】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1400">
                <a:sym typeface="+mn-ea"/>
              </a:rPr>
              <a:t>山西堤村</a:t>
            </a:r>
            <a:endParaRPr lang="zh-CN" altLang="en-US" sz="1400" dirty="0">
              <a:solidFill>
                <a:schemeClr val="bg1"/>
              </a:solidFill>
              <a:latin typeface="思源宋体 CN Heavy" pitchFamily="18" charset="-122"/>
              <a:ea typeface="思源宋体 CN Heavy" pitchFamily="18" charset="-122"/>
              <a:cs typeface="+mn-ea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47" y="362471"/>
            <a:ext cx="580890" cy="1033192"/>
          </a:xfrm>
          <a:prstGeom prst="rect">
            <a:avLst/>
          </a:prstGeom>
        </p:spPr>
      </p:pic>
      <p:sp>
        <p:nvSpPr>
          <p:cNvPr id="9" name="任意多边形: 形状 52"/>
          <p:cNvSpPr/>
          <p:nvPr>
            <p:custDataLst>
              <p:tags r:id="rId3"/>
            </p:custDataLst>
          </p:nvPr>
        </p:nvSpPr>
        <p:spPr>
          <a:xfrm>
            <a:off x="4494530" y="2351405"/>
            <a:ext cx="3355340" cy="3388360"/>
          </a:xfrm>
          <a:custGeom>
            <a:avLst/>
            <a:gdLst>
              <a:gd name="connsiteX0" fmla="*/ 0 w 1796902"/>
              <a:gd name="connsiteY0" fmla="*/ 3803659 h 4901609"/>
              <a:gd name="connsiteX1" fmla="*/ 43862 w 1796902"/>
              <a:gd name="connsiteY1" fmla="*/ 3803659 h 4901609"/>
              <a:gd name="connsiteX2" fmla="*/ 43862 w 1796902"/>
              <a:gd name="connsiteY2" fmla="*/ 4857747 h 4901609"/>
              <a:gd name="connsiteX3" fmla="*/ 1753040 w 1796902"/>
              <a:gd name="connsiteY3" fmla="*/ 4857747 h 4901609"/>
              <a:gd name="connsiteX4" fmla="*/ 1753040 w 1796902"/>
              <a:gd name="connsiteY4" fmla="*/ 4423144 h 4901609"/>
              <a:gd name="connsiteX5" fmla="*/ 1796902 w 1796902"/>
              <a:gd name="connsiteY5" fmla="*/ 4423144 h 4901609"/>
              <a:gd name="connsiteX6" fmla="*/ 1796902 w 1796902"/>
              <a:gd name="connsiteY6" fmla="*/ 4901609 h 4901609"/>
              <a:gd name="connsiteX7" fmla="*/ 0 w 1796902"/>
              <a:gd name="connsiteY7" fmla="*/ 4901609 h 4901609"/>
              <a:gd name="connsiteX8" fmla="*/ 0 w 1796902"/>
              <a:gd name="connsiteY8" fmla="*/ 0 h 4901609"/>
              <a:gd name="connsiteX9" fmla="*/ 542260 w 1796902"/>
              <a:gd name="connsiteY9" fmla="*/ 0 h 4901609"/>
              <a:gd name="connsiteX10" fmla="*/ 542260 w 1796902"/>
              <a:gd name="connsiteY10" fmla="*/ 43862 h 4901609"/>
              <a:gd name="connsiteX11" fmla="*/ 43862 w 1796902"/>
              <a:gd name="connsiteY11" fmla="*/ 43862 h 4901609"/>
              <a:gd name="connsiteX12" fmla="*/ 43862 w 1796902"/>
              <a:gd name="connsiteY12" fmla="*/ 1438011 h 4901609"/>
              <a:gd name="connsiteX13" fmla="*/ 0 w 1796902"/>
              <a:gd name="connsiteY13" fmla="*/ 1438011 h 490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96902" h="4901609">
                <a:moveTo>
                  <a:pt x="0" y="3803659"/>
                </a:moveTo>
                <a:lnTo>
                  <a:pt x="43862" y="3803659"/>
                </a:lnTo>
                <a:lnTo>
                  <a:pt x="43862" y="4857747"/>
                </a:lnTo>
                <a:lnTo>
                  <a:pt x="1753040" y="4857747"/>
                </a:lnTo>
                <a:lnTo>
                  <a:pt x="1753040" y="4423144"/>
                </a:lnTo>
                <a:lnTo>
                  <a:pt x="1796902" y="4423144"/>
                </a:lnTo>
                <a:lnTo>
                  <a:pt x="1796902" y="4901609"/>
                </a:lnTo>
                <a:lnTo>
                  <a:pt x="0" y="4901609"/>
                </a:lnTo>
                <a:close/>
                <a:moveTo>
                  <a:pt x="0" y="0"/>
                </a:moveTo>
                <a:lnTo>
                  <a:pt x="542260" y="0"/>
                </a:lnTo>
                <a:lnTo>
                  <a:pt x="542260" y="43862"/>
                </a:lnTo>
                <a:lnTo>
                  <a:pt x="43862" y="43862"/>
                </a:lnTo>
                <a:lnTo>
                  <a:pt x="43862" y="1438011"/>
                </a:lnTo>
                <a:lnTo>
                  <a:pt x="0" y="1438011"/>
                </a:lnTo>
                <a:close/>
              </a:path>
            </a:pathLst>
          </a:custGeom>
          <a:solidFill>
            <a:srgbClr val="D479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: 形状 52"/>
          <p:cNvSpPr/>
          <p:nvPr>
            <p:custDataLst>
              <p:tags r:id="rId4"/>
            </p:custDataLst>
          </p:nvPr>
        </p:nvSpPr>
        <p:spPr>
          <a:xfrm>
            <a:off x="8323580" y="2349500"/>
            <a:ext cx="3355340" cy="3388360"/>
          </a:xfrm>
          <a:custGeom>
            <a:avLst/>
            <a:gdLst>
              <a:gd name="connsiteX0" fmla="*/ 0 w 1796902"/>
              <a:gd name="connsiteY0" fmla="*/ 3803659 h 4901609"/>
              <a:gd name="connsiteX1" fmla="*/ 43862 w 1796902"/>
              <a:gd name="connsiteY1" fmla="*/ 3803659 h 4901609"/>
              <a:gd name="connsiteX2" fmla="*/ 43862 w 1796902"/>
              <a:gd name="connsiteY2" fmla="*/ 4857747 h 4901609"/>
              <a:gd name="connsiteX3" fmla="*/ 1753040 w 1796902"/>
              <a:gd name="connsiteY3" fmla="*/ 4857747 h 4901609"/>
              <a:gd name="connsiteX4" fmla="*/ 1753040 w 1796902"/>
              <a:gd name="connsiteY4" fmla="*/ 4423144 h 4901609"/>
              <a:gd name="connsiteX5" fmla="*/ 1796902 w 1796902"/>
              <a:gd name="connsiteY5" fmla="*/ 4423144 h 4901609"/>
              <a:gd name="connsiteX6" fmla="*/ 1796902 w 1796902"/>
              <a:gd name="connsiteY6" fmla="*/ 4901609 h 4901609"/>
              <a:gd name="connsiteX7" fmla="*/ 0 w 1796902"/>
              <a:gd name="connsiteY7" fmla="*/ 4901609 h 4901609"/>
              <a:gd name="connsiteX8" fmla="*/ 0 w 1796902"/>
              <a:gd name="connsiteY8" fmla="*/ 0 h 4901609"/>
              <a:gd name="connsiteX9" fmla="*/ 542260 w 1796902"/>
              <a:gd name="connsiteY9" fmla="*/ 0 h 4901609"/>
              <a:gd name="connsiteX10" fmla="*/ 542260 w 1796902"/>
              <a:gd name="connsiteY10" fmla="*/ 43862 h 4901609"/>
              <a:gd name="connsiteX11" fmla="*/ 43862 w 1796902"/>
              <a:gd name="connsiteY11" fmla="*/ 43862 h 4901609"/>
              <a:gd name="connsiteX12" fmla="*/ 43862 w 1796902"/>
              <a:gd name="connsiteY12" fmla="*/ 1438011 h 4901609"/>
              <a:gd name="connsiteX13" fmla="*/ 0 w 1796902"/>
              <a:gd name="connsiteY13" fmla="*/ 1438011 h 490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96902" h="4901609">
                <a:moveTo>
                  <a:pt x="0" y="3803659"/>
                </a:moveTo>
                <a:lnTo>
                  <a:pt x="43862" y="3803659"/>
                </a:lnTo>
                <a:lnTo>
                  <a:pt x="43862" y="4857747"/>
                </a:lnTo>
                <a:lnTo>
                  <a:pt x="1753040" y="4857747"/>
                </a:lnTo>
                <a:lnTo>
                  <a:pt x="1753040" y="4423144"/>
                </a:lnTo>
                <a:lnTo>
                  <a:pt x="1796902" y="4423144"/>
                </a:lnTo>
                <a:lnTo>
                  <a:pt x="1796902" y="4901609"/>
                </a:lnTo>
                <a:lnTo>
                  <a:pt x="0" y="4901609"/>
                </a:lnTo>
                <a:close/>
                <a:moveTo>
                  <a:pt x="0" y="0"/>
                </a:moveTo>
                <a:lnTo>
                  <a:pt x="542260" y="0"/>
                </a:lnTo>
                <a:lnTo>
                  <a:pt x="542260" y="43862"/>
                </a:lnTo>
                <a:lnTo>
                  <a:pt x="43862" y="43862"/>
                </a:lnTo>
                <a:lnTo>
                  <a:pt x="43862" y="1438011"/>
                </a:lnTo>
                <a:lnTo>
                  <a:pt x="0" y="1438011"/>
                </a:lnTo>
                <a:close/>
              </a:path>
            </a:pathLst>
          </a:custGeom>
          <a:solidFill>
            <a:srgbClr val="D479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>
            <p:custDataLst>
              <p:tags r:id="rId5"/>
            </p:custDataLst>
          </p:nvPr>
        </p:nvSpPr>
        <p:spPr>
          <a:xfrm>
            <a:off x="4959350" y="1737360"/>
            <a:ext cx="2567305" cy="742950"/>
          </a:xfrm>
          <a:prstGeom prst="ellipse">
            <a:avLst/>
          </a:prstGeom>
          <a:solidFill>
            <a:srgbClr val="D479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ym typeface="+mn-ea"/>
              </a:rPr>
              <a:t>【民俗传承】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1400">
                <a:sym typeface="+mn-ea"/>
              </a:rPr>
              <a:t>湖南花桥镇</a:t>
            </a:r>
            <a:endParaRPr lang="zh-CN" altLang="en-US" sz="1400" dirty="0">
              <a:solidFill>
                <a:schemeClr val="bg1"/>
              </a:solidFill>
              <a:latin typeface="思源宋体 CN Heavy" pitchFamily="18" charset="-122"/>
              <a:ea typeface="思源宋体 CN Heavy" pitchFamily="18" charset="-122"/>
              <a:cs typeface="+mn-ea"/>
              <a:sym typeface="+mn-ea"/>
            </a:endParaRPr>
          </a:p>
        </p:txBody>
      </p:sp>
      <p:sp>
        <p:nvSpPr>
          <p:cNvPr id="21" name="椭圆 20"/>
          <p:cNvSpPr/>
          <p:nvPr>
            <p:custDataLst>
              <p:tags r:id="rId6"/>
            </p:custDataLst>
          </p:nvPr>
        </p:nvSpPr>
        <p:spPr>
          <a:xfrm>
            <a:off x="8910955" y="1724660"/>
            <a:ext cx="2567305" cy="742950"/>
          </a:xfrm>
          <a:prstGeom prst="ellipse">
            <a:avLst/>
          </a:prstGeom>
          <a:solidFill>
            <a:srgbClr val="D479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ym typeface="+mn-ea"/>
              </a:rPr>
              <a:t>【校园启蒙】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1400">
                <a:sym typeface="+mn-ea"/>
              </a:rPr>
              <a:t>甘肃威戎镇</a:t>
            </a:r>
            <a:endParaRPr lang="zh-CN" altLang="en-US" sz="1400" dirty="0">
              <a:solidFill>
                <a:schemeClr val="bg1"/>
              </a:solidFill>
              <a:latin typeface="思源宋体 CN Heavy" pitchFamily="18" charset="-122"/>
              <a:ea typeface="思源宋体 CN Heavy" pitchFamily="18" charset="-122"/>
              <a:cs typeface="+mn-ea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907415" y="2682240"/>
            <a:ext cx="34531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</a:rPr>
              <a:t>1.</a:t>
            </a:r>
            <a:r>
              <a:rPr lang="zh-CN" altLang="en-US" sz="2000">
                <a:solidFill>
                  <a:schemeClr val="bg1"/>
                </a:solidFill>
              </a:rPr>
              <a:t>整修龙眼泉，青石砌池，重立古碑。</a:t>
            </a:r>
          </a:p>
          <a:p>
            <a:r>
              <a:rPr lang="en-US" altLang="zh-CN" sz="2000">
                <a:solidFill>
                  <a:schemeClr val="bg1"/>
                </a:solidFill>
              </a:rPr>
              <a:t>2.</a:t>
            </a:r>
            <a:r>
              <a:rPr lang="zh-CN" altLang="en-US" sz="2000">
                <a:solidFill>
                  <a:schemeClr val="bg1"/>
                </a:solidFill>
              </a:rPr>
              <a:t>泉边新增便利店，荒废地转变为文化与生活空间。</a:t>
            </a:r>
          </a:p>
        </p:txBody>
      </p:sp>
      <p:pic>
        <p:nvPicPr>
          <p:cNvPr id="23" name="图片 22" descr="2025-08-25 20:06:46.47900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151890" y="4102100"/>
            <a:ext cx="2381250" cy="145732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4627880" y="2716530"/>
            <a:ext cx="34283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</a:rPr>
              <a:t>传统庙会与乡村旅游结合，</a:t>
            </a:r>
            <a:r>
              <a:rPr lang="en-US" altLang="zh-CN" sz="2000">
                <a:solidFill>
                  <a:schemeClr val="bg1"/>
                </a:solidFill>
              </a:rPr>
              <a:t>79.8% </a:t>
            </a:r>
            <a:r>
              <a:rPr lang="zh-CN" altLang="en-US" sz="2000">
                <a:solidFill>
                  <a:schemeClr val="bg1"/>
                </a:solidFill>
              </a:rPr>
              <a:t>的游客对庙会文化感兴趣。</a:t>
            </a:r>
          </a:p>
        </p:txBody>
      </p:sp>
      <p:pic>
        <p:nvPicPr>
          <p:cNvPr id="25" name="图片 24"/>
          <p:cNvPicPr/>
          <p:nvPr>
            <p:custDataLst>
              <p:tags r:id="rId10"/>
            </p:custDataLst>
          </p:nvPr>
        </p:nvPicPr>
        <p:blipFill>
          <a:blip r:embed="rId17"/>
          <a:srcRect b="7396"/>
          <a:stretch>
            <a:fillRect/>
          </a:stretch>
        </p:blipFill>
        <p:spPr>
          <a:xfrm>
            <a:off x="4912360" y="4014470"/>
            <a:ext cx="2416810" cy="155829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8564245" y="2703830"/>
            <a:ext cx="341122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</a:rPr>
              <a:t>中心小学开设手工、配音等课程，实现多元文化启蒙，契合乡村优质教育需求。</a:t>
            </a:r>
          </a:p>
        </p:txBody>
      </p:sp>
      <p:pic>
        <p:nvPicPr>
          <p:cNvPr id="27" name="图片 14" descr="2025-08-26 00:31:21.81900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/>
          <a:srcRect r="50027"/>
          <a:stretch>
            <a:fillRect/>
          </a:stretch>
        </p:blipFill>
        <p:spPr>
          <a:xfrm>
            <a:off x="8811260" y="4024630"/>
            <a:ext cx="2430780" cy="1558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20" grpId="0" animBg="1"/>
      <p:bldP spid="20" grpId="1" animBg="1"/>
      <p:bldP spid="21" grpId="0" animBg="1"/>
      <p:bldP spid="21" grpId="1" animBg="1"/>
      <p:bldP spid="22" grpId="0"/>
      <p:bldP spid="22" grpId="1"/>
      <p:bldP spid="24" grpId="0"/>
      <p:bldP spid="24" grpId="1"/>
      <p:bldP spid="26" grpId="0"/>
      <p:bldP spid="2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275" y="342900"/>
            <a:ext cx="9536430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23000">
                      <a:schemeClr val="bg1"/>
                    </a:gs>
                    <a:gs pos="61000">
                      <a:schemeClr val="bg1"/>
                    </a:gs>
                    <a:gs pos="917">
                      <a:srgbClr val="D47941"/>
                    </a:gs>
                    <a:gs pos="100000">
                      <a:srgbClr val="D47941"/>
                    </a:gs>
                  </a:gsLst>
                  <a:lin ang="13800000" scaled="0"/>
                </a:gradFill>
                <a:effectLst>
                  <a:outerShdw blurRad="76200" dist="165100" dir="5400000" algn="t" rotWithShape="0">
                    <a:prstClr val="black">
                      <a:alpha val="44000"/>
                    </a:prst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4.</a:t>
            </a:r>
            <a:r>
              <a:rPr lang="zh-CN" altLang="en-US" sz="5400" dirty="0">
                <a:gradFill>
                  <a:gsLst>
                    <a:gs pos="23000">
                      <a:schemeClr val="bg1"/>
                    </a:gs>
                    <a:gs pos="61000">
                      <a:schemeClr val="bg1"/>
                    </a:gs>
                    <a:gs pos="917">
                      <a:srgbClr val="D47941"/>
                    </a:gs>
                    <a:gs pos="100000">
                      <a:srgbClr val="D47941"/>
                    </a:gs>
                  </a:gsLst>
                  <a:lin ang="13800000" scaled="0"/>
                </a:gradFill>
                <a:effectLst>
                  <a:outerShdw blurRad="76200" dist="165100" dir="5400000" algn="t" rotWithShape="0">
                    <a:prstClr val="black">
                      <a:alpha val="44000"/>
                    </a:prst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文化振兴：</a:t>
            </a:r>
            <a:r>
              <a:rPr lang="zh-CN" altLang="en-US" sz="4800" dirty="0">
                <a:gradFill>
                  <a:gsLst>
                    <a:gs pos="23000">
                      <a:schemeClr val="bg1"/>
                    </a:gs>
                    <a:gs pos="61000">
                      <a:schemeClr val="bg1"/>
                    </a:gs>
                    <a:gs pos="917">
                      <a:srgbClr val="D47941"/>
                    </a:gs>
                    <a:gs pos="100000">
                      <a:srgbClr val="D47941"/>
                    </a:gs>
                  </a:gsLst>
                  <a:lin ang="13800000" scaled="0"/>
                </a:gradFill>
                <a:effectLst>
                  <a:outerShdw blurRad="76200" dist="165100" dir="5400000" algn="t" rotWithShape="0">
                    <a:prstClr val="black">
                      <a:alpha val="44000"/>
                    </a:prstClr>
                  </a:outerShdw>
                </a:effectLst>
                <a:latin typeface="思源宋体 CN Heavy" pitchFamily="18" charset="-122"/>
                <a:ea typeface="思源宋体 CN Heavy" pitchFamily="18" charset="-122"/>
              </a:rPr>
              <a:t>高参与下的隐忧</a:t>
            </a:r>
          </a:p>
        </p:txBody>
      </p:sp>
      <p:sp>
        <p:nvSpPr>
          <p:cNvPr id="3" name="PA-文本框 88"/>
          <p:cNvSpPr txBox="1"/>
          <p:nvPr>
            <p:custDataLst>
              <p:tags r:id="rId1"/>
            </p:custDataLst>
          </p:nvPr>
        </p:nvSpPr>
        <p:spPr>
          <a:xfrm>
            <a:off x="8648858" y="1879220"/>
            <a:ext cx="1434780" cy="442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 hangingPunct="0">
              <a:lnSpc>
                <a:spcPct val="120000"/>
              </a:lnSpc>
            </a:pPr>
            <a:r>
              <a:rPr lang="zh-CN" altLang="en-US" sz="2400" dirty="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短板</a:t>
            </a:r>
          </a:p>
        </p:txBody>
      </p:sp>
      <p:sp>
        <p:nvSpPr>
          <p:cNvPr id="52" name="任意多边形 7"/>
          <p:cNvSpPr/>
          <p:nvPr/>
        </p:nvSpPr>
        <p:spPr>
          <a:xfrm>
            <a:off x="551543" y="6110763"/>
            <a:ext cx="589524" cy="311808"/>
          </a:xfrm>
          <a:custGeom>
            <a:avLst/>
            <a:gdLst>
              <a:gd name="idx" fmla="cos wd2 2700000"/>
              <a:gd name="idy" fmla="sin hd2 2700000"/>
              <a:gd name="il" fmla="+- hc 0 wd2"/>
              <a:gd name="ir" fmla="+- hc wd2 0"/>
              <a:gd name="it" fmla="+- vc 0 wd2"/>
              <a:gd name="ib" fmla="+- vc wd2 0"/>
            </a:gdLst>
            <a:ahLst/>
            <a:cxnLst>
              <a:cxn ang="3">
                <a:pos x="hc" y="t"/>
              </a:cxn>
              <a:cxn ang="3">
                <a:pos x="hd2" y="hd2"/>
              </a:cxn>
              <a:cxn ang="cd2">
                <a:pos x="l" y="vc"/>
              </a:cxn>
              <a:cxn ang="cd4">
                <a:pos x="hd2" y="wd2"/>
              </a:cxn>
              <a:cxn ang="cd4">
                <a:pos x="hc" y="b"/>
              </a:cxn>
              <a:cxn ang="cd4">
                <a:pos x="wd2" y="wd2"/>
              </a:cxn>
              <a:cxn ang="0">
                <a:pos x="r" y="vc"/>
              </a:cxn>
              <a:cxn ang="3">
                <a:pos x="wd2" y="hd2"/>
              </a:cxn>
            </a:cxnLst>
            <a:rect l="l" t="t" r="r" b="b"/>
            <a:pathLst>
              <a:path w="1647" h="922">
                <a:moveTo>
                  <a:pt x="0" y="61"/>
                </a:moveTo>
                <a:cubicBezTo>
                  <a:pt x="0" y="27"/>
                  <a:pt x="26" y="0"/>
                  <a:pt x="58" y="0"/>
                </a:cubicBezTo>
                <a:cubicBezTo>
                  <a:pt x="89" y="0"/>
                  <a:pt x="115" y="27"/>
                  <a:pt x="115" y="61"/>
                </a:cubicBezTo>
                <a:cubicBezTo>
                  <a:pt x="115" y="94"/>
                  <a:pt x="89" y="121"/>
                  <a:pt x="58" y="121"/>
                </a:cubicBezTo>
                <a:cubicBezTo>
                  <a:pt x="26" y="121"/>
                  <a:pt x="0" y="94"/>
                  <a:pt x="0" y="61"/>
                </a:cubicBezTo>
                <a:close/>
                <a:moveTo>
                  <a:pt x="383" y="61"/>
                </a:moveTo>
                <a:cubicBezTo>
                  <a:pt x="383" y="27"/>
                  <a:pt x="409" y="0"/>
                  <a:pt x="441" y="0"/>
                </a:cubicBezTo>
                <a:cubicBezTo>
                  <a:pt x="472" y="0"/>
                  <a:pt x="498" y="27"/>
                  <a:pt x="498" y="61"/>
                </a:cubicBezTo>
                <a:cubicBezTo>
                  <a:pt x="498" y="94"/>
                  <a:pt x="472" y="121"/>
                  <a:pt x="441" y="121"/>
                </a:cubicBezTo>
                <a:cubicBezTo>
                  <a:pt x="409" y="121"/>
                  <a:pt x="383" y="94"/>
                  <a:pt x="383" y="61"/>
                </a:cubicBezTo>
                <a:close/>
                <a:moveTo>
                  <a:pt x="766" y="61"/>
                </a:moveTo>
                <a:cubicBezTo>
                  <a:pt x="766" y="27"/>
                  <a:pt x="792" y="0"/>
                  <a:pt x="824" y="0"/>
                </a:cubicBezTo>
                <a:cubicBezTo>
                  <a:pt x="855" y="0"/>
                  <a:pt x="881" y="27"/>
                  <a:pt x="881" y="61"/>
                </a:cubicBezTo>
                <a:cubicBezTo>
                  <a:pt x="881" y="94"/>
                  <a:pt x="855" y="121"/>
                  <a:pt x="824" y="121"/>
                </a:cubicBezTo>
                <a:cubicBezTo>
                  <a:pt x="792" y="121"/>
                  <a:pt x="766" y="94"/>
                  <a:pt x="766" y="61"/>
                </a:cubicBezTo>
                <a:close/>
                <a:moveTo>
                  <a:pt x="1149" y="61"/>
                </a:moveTo>
                <a:cubicBezTo>
                  <a:pt x="1149" y="27"/>
                  <a:pt x="1175" y="0"/>
                  <a:pt x="1207" y="0"/>
                </a:cubicBezTo>
                <a:cubicBezTo>
                  <a:pt x="1238" y="0"/>
                  <a:pt x="1264" y="27"/>
                  <a:pt x="1264" y="61"/>
                </a:cubicBezTo>
                <a:cubicBezTo>
                  <a:pt x="1264" y="94"/>
                  <a:pt x="1238" y="121"/>
                  <a:pt x="1207" y="121"/>
                </a:cubicBezTo>
                <a:cubicBezTo>
                  <a:pt x="1175" y="121"/>
                  <a:pt x="1149" y="94"/>
                  <a:pt x="1149" y="61"/>
                </a:cubicBezTo>
                <a:close/>
                <a:moveTo>
                  <a:pt x="1532" y="61"/>
                </a:moveTo>
                <a:cubicBezTo>
                  <a:pt x="1532" y="27"/>
                  <a:pt x="1558" y="0"/>
                  <a:pt x="1590" y="0"/>
                </a:cubicBezTo>
                <a:cubicBezTo>
                  <a:pt x="1621" y="0"/>
                  <a:pt x="1647" y="27"/>
                  <a:pt x="1647" y="61"/>
                </a:cubicBezTo>
                <a:cubicBezTo>
                  <a:pt x="1647" y="94"/>
                  <a:pt x="1621" y="121"/>
                  <a:pt x="1590" y="121"/>
                </a:cubicBezTo>
                <a:cubicBezTo>
                  <a:pt x="1558" y="121"/>
                  <a:pt x="1532" y="94"/>
                  <a:pt x="1532" y="61"/>
                </a:cubicBezTo>
                <a:close/>
                <a:moveTo>
                  <a:pt x="0" y="328"/>
                </a:moveTo>
                <a:cubicBezTo>
                  <a:pt x="0" y="294"/>
                  <a:pt x="26" y="267"/>
                  <a:pt x="58" y="267"/>
                </a:cubicBezTo>
                <a:cubicBezTo>
                  <a:pt x="89" y="267"/>
                  <a:pt x="115" y="294"/>
                  <a:pt x="115" y="328"/>
                </a:cubicBezTo>
                <a:cubicBezTo>
                  <a:pt x="115" y="361"/>
                  <a:pt x="89" y="388"/>
                  <a:pt x="58" y="388"/>
                </a:cubicBezTo>
                <a:cubicBezTo>
                  <a:pt x="26" y="388"/>
                  <a:pt x="0" y="361"/>
                  <a:pt x="0" y="328"/>
                </a:cubicBezTo>
                <a:close/>
                <a:moveTo>
                  <a:pt x="383" y="328"/>
                </a:moveTo>
                <a:cubicBezTo>
                  <a:pt x="383" y="294"/>
                  <a:pt x="409" y="267"/>
                  <a:pt x="441" y="267"/>
                </a:cubicBezTo>
                <a:cubicBezTo>
                  <a:pt x="472" y="267"/>
                  <a:pt x="498" y="294"/>
                  <a:pt x="498" y="328"/>
                </a:cubicBezTo>
                <a:cubicBezTo>
                  <a:pt x="498" y="361"/>
                  <a:pt x="472" y="388"/>
                  <a:pt x="441" y="388"/>
                </a:cubicBezTo>
                <a:cubicBezTo>
                  <a:pt x="409" y="388"/>
                  <a:pt x="383" y="361"/>
                  <a:pt x="383" y="328"/>
                </a:cubicBezTo>
                <a:close/>
                <a:moveTo>
                  <a:pt x="766" y="328"/>
                </a:moveTo>
                <a:cubicBezTo>
                  <a:pt x="766" y="294"/>
                  <a:pt x="792" y="267"/>
                  <a:pt x="824" y="267"/>
                </a:cubicBezTo>
                <a:cubicBezTo>
                  <a:pt x="855" y="267"/>
                  <a:pt x="881" y="294"/>
                  <a:pt x="881" y="328"/>
                </a:cubicBezTo>
                <a:cubicBezTo>
                  <a:pt x="881" y="361"/>
                  <a:pt x="855" y="388"/>
                  <a:pt x="824" y="388"/>
                </a:cubicBezTo>
                <a:cubicBezTo>
                  <a:pt x="792" y="388"/>
                  <a:pt x="766" y="361"/>
                  <a:pt x="766" y="328"/>
                </a:cubicBezTo>
                <a:close/>
                <a:moveTo>
                  <a:pt x="1149" y="328"/>
                </a:moveTo>
                <a:cubicBezTo>
                  <a:pt x="1149" y="294"/>
                  <a:pt x="1175" y="267"/>
                  <a:pt x="1207" y="267"/>
                </a:cubicBezTo>
                <a:cubicBezTo>
                  <a:pt x="1238" y="267"/>
                  <a:pt x="1264" y="294"/>
                  <a:pt x="1264" y="328"/>
                </a:cubicBezTo>
                <a:cubicBezTo>
                  <a:pt x="1264" y="361"/>
                  <a:pt x="1238" y="388"/>
                  <a:pt x="1207" y="388"/>
                </a:cubicBezTo>
                <a:cubicBezTo>
                  <a:pt x="1175" y="388"/>
                  <a:pt x="1149" y="361"/>
                  <a:pt x="1149" y="328"/>
                </a:cubicBezTo>
                <a:close/>
                <a:moveTo>
                  <a:pt x="1532" y="328"/>
                </a:moveTo>
                <a:cubicBezTo>
                  <a:pt x="1532" y="294"/>
                  <a:pt x="1558" y="267"/>
                  <a:pt x="1590" y="267"/>
                </a:cubicBezTo>
                <a:cubicBezTo>
                  <a:pt x="1621" y="267"/>
                  <a:pt x="1647" y="294"/>
                  <a:pt x="1647" y="328"/>
                </a:cubicBezTo>
                <a:cubicBezTo>
                  <a:pt x="1647" y="361"/>
                  <a:pt x="1621" y="388"/>
                  <a:pt x="1590" y="388"/>
                </a:cubicBezTo>
                <a:cubicBezTo>
                  <a:pt x="1558" y="388"/>
                  <a:pt x="1532" y="361"/>
                  <a:pt x="1532" y="328"/>
                </a:cubicBezTo>
                <a:close/>
                <a:moveTo>
                  <a:pt x="0" y="595"/>
                </a:moveTo>
                <a:cubicBezTo>
                  <a:pt x="0" y="561"/>
                  <a:pt x="26" y="534"/>
                  <a:pt x="58" y="534"/>
                </a:cubicBezTo>
                <a:cubicBezTo>
                  <a:pt x="89" y="534"/>
                  <a:pt x="115" y="561"/>
                  <a:pt x="115" y="595"/>
                </a:cubicBezTo>
                <a:cubicBezTo>
                  <a:pt x="115" y="628"/>
                  <a:pt x="89" y="655"/>
                  <a:pt x="58" y="655"/>
                </a:cubicBezTo>
                <a:cubicBezTo>
                  <a:pt x="26" y="655"/>
                  <a:pt x="0" y="628"/>
                  <a:pt x="0" y="595"/>
                </a:cubicBezTo>
                <a:close/>
                <a:moveTo>
                  <a:pt x="383" y="595"/>
                </a:moveTo>
                <a:cubicBezTo>
                  <a:pt x="383" y="561"/>
                  <a:pt x="409" y="534"/>
                  <a:pt x="441" y="534"/>
                </a:cubicBezTo>
                <a:cubicBezTo>
                  <a:pt x="472" y="534"/>
                  <a:pt x="498" y="561"/>
                  <a:pt x="498" y="595"/>
                </a:cubicBezTo>
                <a:cubicBezTo>
                  <a:pt x="498" y="628"/>
                  <a:pt x="472" y="655"/>
                  <a:pt x="441" y="655"/>
                </a:cubicBezTo>
                <a:cubicBezTo>
                  <a:pt x="409" y="655"/>
                  <a:pt x="383" y="628"/>
                  <a:pt x="383" y="595"/>
                </a:cubicBezTo>
                <a:close/>
                <a:moveTo>
                  <a:pt x="766" y="595"/>
                </a:moveTo>
                <a:cubicBezTo>
                  <a:pt x="766" y="561"/>
                  <a:pt x="792" y="534"/>
                  <a:pt x="824" y="534"/>
                </a:cubicBezTo>
                <a:cubicBezTo>
                  <a:pt x="855" y="534"/>
                  <a:pt x="881" y="561"/>
                  <a:pt x="881" y="595"/>
                </a:cubicBezTo>
                <a:cubicBezTo>
                  <a:pt x="881" y="628"/>
                  <a:pt x="855" y="655"/>
                  <a:pt x="824" y="655"/>
                </a:cubicBezTo>
                <a:cubicBezTo>
                  <a:pt x="792" y="655"/>
                  <a:pt x="766" y="628"/>
                  <a:pt x="766" y="595"/>
                </a:cubicBezTo>
                <a:close/>
                <a:moveTo>
                  <a:pt x="1149" y="595"/>
                </a:moveTo>
                <a:cubicBezTo>
                  <a:pt x="1149" y="561"/>
                  <a:pt x="1175" y="534"/>
                  <a:pt x="1207" y="534"/>
                </a:cubicBezTo>
                <a:cubicBezTo>
                  <a:pt x="1238" y="534"/>
                  <a:pt x="1264" y="561"/>
                  <a:pt x="1264" y="595"/>
                </a:cubicBezTo>
                <a:cubicBezTo>
                  <a:pt x="1264" y="628"/>
                  <a:pt x="1238" y="655"/>
                  <a:pt x="1207" y="655"/>
                </a:cubicBezTo>
                <a:cubicBezTo>
                  <a:pt x="1175" y="655"/>
                  <a:pt x="1149" y="628"/>
                  <a:pt x="1149" y="595"/>
                </a:cubicBezTo>
                <a:close/>
                <a:moveTo>
                  <a:pt x="1532" y="595"/>
                </a:moveTo>
                <a:cubicBezTo>
                  <a:pt x="1532" y="561"/>
                  <a:pt x="1558" y="534"/>
                  <a:pt x="1590" y="534"/>
                </a:cubicBezTo>
                <a:cubicBezTo>
                  <a:pt x="1621" y="534"/>
                  <a:pt x="1647" y="561"/>
                  <a:pt x="1647" y="595"/>
                </a:cubicBezTo>
                <a:cubicBezTo>
                  <a:pt x="1647" y="628"/>
                  <a:pt x="1621" y="655"/>
                  <a:pt x="1590" y="655"/>
                </a:cubicBezTo>
                <a:cubicBezTo>
                  <a:pt x="1558" y="655"/>
                  <a:pt x="1532" y="628"/>
                  <a:pt x="1532" y="595"/>
                </a:cubicBezTo>
                <a:close/>
                <a:moveTo>
                  <a:pt x="0" y="862"/>
                </a:moveTo>
                <a:cubicBezTo>
                  <a:pt x="0" y="828"/>
                  <a:pt x="26" y="801"/>
                  <a:pt x="58" y="801"/>
                </a:cubicBezTo>
                <a:cubicBezTo>
                  <a:pt x="89" y="801"/>
                  <a:pt x="115" y="828"/>
                  <a:pt x="115" y="862"/>
                </a:cubicBezTo>
                <a:cubicBezTo>
                  <a:pt x="115" y="895"/>
                  <a:pt x="89" y="922"/>
                  <a:pt x="58" y="922"/>
                </a:cubicBezTo>
                <a:cubicBezTo>
                  <a:pt x="26" y="922"/>
                  <a:pt x="0" y="895"/>
                  <a:pt x="0" y="862"/>
                </a:cubicBezTo>
                <a:close/>
                <a:moveTo>
                  <a:pt x="383" y="862"/>
                </a:moveTo>
                <a:cubicBezTo>
                  <a:pt x="383" y="828"/>
                  <a:pt x="409" y="801"/>
                  <a:pt x="441" y="801"/>
                </a:cubicBezTo>
                <a:cubicBezTo>
                  <a:pt x="472" y="801"/>
                  <a:pt x="498" y="828"/>
                  <a:pt x="498" y="862"/>
                </a:cubicBezTo>
                <a:cubicBezTo>
                  <a:pt x="498" y="895"/>
                  <a:pt x="472" y="922"/>
                  <a:pt x="441" y="922"/>
                </a:cubicBezTo>
                <a:cubicBezTo>
                  <a:pt x="409" y="922"/>
                  <a:pt x="383" y="895"/>
                  <a:pt x="383" y="862"/>
                </a:cubicBezTo>
                <a:close/>
                <a:moveTo>
                  <a:pt x="766" y="862"/>
                </a:moveTo>
                <a:cubicBezTo>
                  <a:pt x="766" y="828"/>
                  <a:pt x="792" y="801"/>
                  <a:pt x="824" y="801"/>
                </a:cubicBezTo>
                <a:cubicBezTo>
                  <a:pt x="855" y="801"/>
                  <a:pt x="881" y="828"/>
                  <a:pt x="881" y="862"/>
                </a:cubicBezTo>
                <a:cubicBezTo>
                  <a:pt x="881" y="895"/>
                  <a:pt x="855" y="922"/>
                  <a:pt x="824" y="922"/>
                </a:cubicBezTo>
                <a:cubicBezTo>
                  <a:pt x="792" y="922"/>
                  <a:pt x="766" y="895"/>
                  <a:pt x="766" y="862"/>
                </a:cubicBezTo>
                <a:close/>
                <a:moveTo>
                  <a:pt x="1149" y="862"/>
                </a:moveTo>
                <a:cubicBezTo>
                  <a:pt x="1149" y="828"/>
                  <a:pt x="1175" y="801"/>
                  <a:pt x="1207" y="801"/>
                </a:cubicBezTo>
                <a:cubicBezTo>
                  <a:pt x="1238" y="801"/>
                  <a:pt x="1264" y="828"/>
                  <a:pt x="1264" y="862"/>
                </a:cubicBezTo>
                <a:cubicBezTo>
                  <a:pt x="1264" y="895"/>
                  <a:pt x="1238" y="922"/>
                  <a:pt x="1207" y="922"/>
                </a:cubicBezTo>
                <a:cubicBezTo>
                  <a:pt x="1175" y="922"/>
                  <a:pt x="1149" y="895"/>
                  <a:pt x="1149" y="862"/>
                </a:cubicBezTo>
                <a:close/>
                <a:moveTo>
                  <a:pt x="1532" y="862"/>
                </a:moveTo>
                <a:cubicBezTo>
                  <a:pt x="1532" y="828"/>
                  <a:pt x="1558" y="801"/>
                  <a:pt x="1590" y="801"/>
                </a:cubicBezTo>
                <a:cubicBezTo>
                  <a:pt x="1621" y="801"/>
                  <a:pt x="1647" y="828"/>
                  <a:pt x="1647" y="862"/>
                </a:cubicBezTo>
                <a:cubicBezTo>
                  <a:pt x="1647" y="895"/>
                  <a:pt x="1621" y="922"/>
                  <a:pt x="1590" y="922"/>
                </a:cubicBezTo>
                <a:cubicBezTo>
                  <a:pt x="1558" y="922"/>
                  <a:pt x="1532" y="895"/>
                  <a:pt x="1532" y="862"/>
                </a:cubicBezTo>
                <a:close/>
              </a:path>
            </a:pathLst>
          </a:custGeom>
          <a:gradFill>
            <a:gsLst>
              <a:gs pos="22000">
                <a:schemeClr val="bg1"/>
              </a:gs>
              <a:gs pos="97000">
                <a:srgbClr val="CC7445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思源黑体 CN Light" panose="020B0300000000000000" charset="-122"/>
            </a:endParaRPr>
          </a:p>
        </p:txBody>
      </p:sp>
      <p:sp>
        <p:nvSpPr>
          <p:cNvPr id="58" name="椭圆 57"/>
          <p:cNvSpPr/>
          <p:nvPr>
            <p:custDataLst>
              <p:tags r:id="rId2"/>
            </p:custDataLst>
          </p:nvPr>
        </p:nvSpPr>
        <p:spPr>
          <a:xfrm>
            <a:off x="829995" y="2011680"/>
            <a:ext cx="1471246" cy="1302385"/>
          </a:xfrm>
          <a:prstGeom prst="ellipse">
            <a:avLst/>
          </a:prstGeom>
          <a:solidFill>
            <a:srgbClr val="D479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  <a:cs typeface="+mn-ea"/>
                <a:sym typeface="+mn-lt"/>
              </a:rPr>
              <a:t>75%</a:t>
            </a:r>
          </a:p>
        </p:txBody>
      </p:sp>
      <p:sp>
        <p:nvSpPr>
          <p:cNvPr id="4" name="椭圆 3"/>
          <p:cNvSpPr/>
          <p:nvPr>
            <p:custDataLst>
              <p:tags r:id="rId3"/>
            </p:custDataLst>
          </p:nvPr>
        </p:nvSpPr>
        <p:spPr>
          <a:xfrm>
            <a:off x="829995" y="3841115"/>
            <a:ext cx="1471246" cy="1341120"/>
          </a:xfrm>
          <a:prstGeom prst="ellipse">
            <a:avLst/>
          </a:prstGeom>
          <a:solidFill>
            <a:srgbClr val="D4794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思源宋体 CN Heavy" pitchFamily="18" charset="-122"/>
                <a:ea typeface="思源宋体 CN Heavy" pitchFamily="18" charset="-122"/>
                <a:cs typeface="+mn-ea"/>
                <a:sym typeface="+mn-lt"/>
              </a:rPr>
              <a:t>89.7%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279015" y="2156460"/>
            <a:ext cx="45135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>
                    <a:lumMod val="95000"/>
                  </a:schemeClr>
                </a:solidFill>
              </a:rPr>
              <a:t>村民参与蒲剧等非遗活动的比例</a:t>
            </a:r>
          </a:p>
          <a:p>
            <a:r>
              <a:rPr lang="en-US" altLang="zh-CN" sz="200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r>
              <a:rPr lang="en-US" altLang="zh-CN" sz="2000">
                <a:solidFill>
                  <a:schemeClr val="bg1">
                    <a:lumMod val="95000"/>
                  </a:schemeClr>
                </a:solidFill>
              </a:rPr>
              <a:t> &gt;&gt; </a:t>
            </a:r>
            <a:r>
              <a:rPr lang="zh-CN" altLang="en-US" sz="2000">
                <a:solidFill>
                  <a:schemeClr val="bg1">
                    <a:lumMod val="95000"/>
                  </a:schemeClr>
                </a:solidFill>
              </a:rPr>
              <a:t>群众基础好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</a:rPr>
              <a:t>（山西堤村）</a:t>
            </a: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2279015" y="3996690"/>
            <a:ext cx="41243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>
                    <a:lumMod val="95000"/>
                  </a:schemeClr>
                </a:solidFill>
              </a:rPr>
              <a:t>村民对村规民约的知晓率</a:t>
            </a:r>
          </a:p>
          <a:p>
            <a:endParaRPr lang="en-US" altLang="zh-CN" sz="200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altLang="zh-CN" sz="2000">
                <a:solidFill>
                  <a:schemeClr val="bg1">
                    <a:lumMod val="95000"/>
                  </a:schemeClr>
                </a:solidFill>
              </a:rPr>
              <a:t> &gt;&gt; </a:t>
            </a:r>
            <a:r>
              <a:rPr lang="zh-CN" altLang="en-US" sz="2000">
                <a:solidFill>
                  <a:schemeClr val="bg1">
                    <a:lumMod val="95000"/>
                  </a:schemeClr>
                </a:solidFill>
              </a:rPr>
              <a:t>宣传到位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</a:rPr>
              <a:t>（湖南卢峰</a:t>
            </a:r>
            <a:r>
              <a:rPr lang="en-US" altLang="zh-CN" sz="1400">
                <a:solidFill>
                  <a:schemeClr val="bg1">
                    <a:lumMod val="95000"/>
                  </a:schemeClr>
                </a:solidFill>
              </a:rPr>
              <a:t>&amp;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</a:rPr>
              <a:t>花桥镇）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691120" y="2416810"/>
            <a:ext cx="3461385" cy="2522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传统手艺传承多流于形式，</a:t>
            </a: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效果一般，</a:t>
            </a: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难以持续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（湖南卢峰镇）</a:t>
            </a:r>
            <a:endParaRPr lang="zh-CN" altLang="en-US" sz="1600"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文化活动与本地特色结合深度不足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（甘肃威戎镇）</a:t>
            </a:r>
            <a:endParaRPr lang="zh-CN" altLang="en-US"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村西孩童因距离远参与不便，覆盖有缺口</a:t>
            </a:r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（山西堤村）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8" grpId="0" bldLvl="0" animBg="1"/>
      <p:bldP spid="58" grpId="1" animBg="1"/>
      <p:bldP spid="4" grpId="0" bldLvl="0" animBg="1"/>
      <p:bldP spid="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81280-3DAB-7A20-B188-06F941CC1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FD7C48A6-2337-B325-4AB8-60C7C48888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0" y="1135709"/>
            <a:ext cx="4518836" cy="338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F25F733-F8B3-4736-0821-D157B3D2AA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544" y="1135708"/>
            <a:ext cx="4519631" cy="338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2B9CE57-AAA2-47EA-7413-86F68A1A3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404" y="1135708"/>
            <a:ext cx="2541723" cy="3389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70C8C9B-70F0-F532-84D4-4A7B034C7D8E}"/>
              </a:ext>
            </a:extLst>
          </p:cNvPr>
          <p:cNvSpPr txBox="1"/>
          <p:nvPr/>
        </p:nvSpPr>
        <p:spPr>
          <a:xfrm>
            <a:off x="1431764" y="4820528"/>
            <a:ext cx="1795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黄坪村史馆外景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F0006FD-CDEF-1291-9DF2-5D0B9A1D77DB}"/>
              </a:ext>
            </a:extLst>
          </p:cNvPr>
          <p:cNvSpPr txBox="1"/>
          <p:nvPr/>
        </p:nvSpPr>
        <p:spPr>
          <a:xfrm>
            <a:off x="5120640" y="5005194"/>
            <a:ext cx="2293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丰富多彩的文化活动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5B021F9-DC42-6E0F-6AB1-D677875DBBC7}"/>
              </a:ext>
            </a:extLst>
          </p:cNvPr>
          <p:cNvSpPr txBox="1"/>
          <p:nvPr/>
        </p:nvSpPr>
        <p:spPr>
          <a:xfrm>
            <a:off x="9306561" y="4988222"/>
            <a:ext cx="141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村史馆一角</a:t>
            </a:r>
          </a:p>
        </p:txBody>
      </p:sp>
    </p:spTree>
    <p:extLst>
      <p:ext uri="{BB962C8B-B14F-4D97-AF65-F5344CB8AC3E}">
        <p14:creationId xmlns:p14="http://schemas.microsoft.com/office/powerpoint/2010/main" val="249203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3"/>
            </a:gs>
            <a:gs pos="0">
              <a:schemeClr val="accent3">
                <a:lumMod val="25000"/>
                <a:lumOff val="75000"/>
              </a:schemeClr>
            </a:gs>
            <a:gs pos="100000">
              <a:schemeClr val="accent3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" name="图形 3142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7068" t="3759" r="24724" b="64213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175" name="文本框 2174"/>
          <p:cNvSpPr txBox="1"/>
          <p:nvPr>
            <p:custDataLst>
              <p:tags r:id="rId1"/>
            </p:custDataLst>
          </p:nvPr>
        </p:nvSpPr>
        <p:spPr>
          <a:xfrm>
            <a:off x="4318953" y="2070100"/>
            <a:ext cx="4318318" cy="1655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1.</a:t>
            </a:r>
            <a:r>
              <a:rPr kumimoji="0" lang="zh-CN" altLang="en-US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党组织构建</a:t>
            </a:r>
            <a:r>
              <a:rPr lang="zh-CN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三类</a:t>
            </a: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“</a:t>
            </a:r>
            <a:r>
              <a:rPr kumimoji="0" lang="zh-CN" altLang="en-US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十五分钟生活圈</a:t>
            </a: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”</a:t>
            </a: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defRPr/>
            </a:pP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——</a:t>
            </a:r>
            <a:r>
              <a:rPr kumimoji="0" lang="zh-CN" altLang="en-US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居住型、产业型、乡村型，服务超</a:t>
            </a: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7</a:t>
            </a:r>
            <a:r>
              <a:rPr kumimoji="0" lang="zh-CN" altLang="en-US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万人口。</a:t>
            </a: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                                                             </a:t>
            </a:r>
            <a:endParaRPr kumimoji="0" lang="zh-CN" altLang="en-US" b="1" i="0" u="none" strike="noStrike" kern="1200" cap="none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钉钉进步体" panose="00020600040101010101" pitchFamily="18" charset="-122"/>
              <a:ea typeface="钉钉进步体" panose="00020600040101010101" pitchFamily="18" charset="-122"/>
              <a:cs typeface="Arial" panose="020B0604020202020204" pitchFamily="34" charset="0"/>
            </a:endParaRPr>
          </a:p>
          <a:p>
            <a:pPr marR="0" lvl="0" indent="0" algn="dist" defTabSz="914400" rtl="0" fontAlgn="auto">
              <a:lnSpc>
                <a:spcPts val="1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defRPr/>
            </a:pPr>
            <a:endParaRPr kumimoji="0" lang="zh-CN" altLang="en-US" b="1" i="0" u="none" strike="noStrike" kern="1200" cap="none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钉钉进步体" panose="00020600040101010101" pitchFamily="18" charset="-122"/>
              <a:ea typeface="钉钉进步体" panose="00020600040101010101" pitchFamily="18" charset="-122"/>
              <a:cs typeface="Arial" panose="020B0604020202020204" pitchFamily="34" charset="0"/>
            </a:endParaRPr>
          </a:p>
          <a:p>
            <a:pPr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2. </a:t>
            </a:r>
            <a:r>
              <a:rPr lang="zh-CN" altLang="en-US" b="1" noProof="0" dirty="0">
                <a:ln>
                  <a:noFill/>
                </a:ln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福彩公益金</a:t>
            </a:r>
            <a:r>
              <a:rPr lang="en-US" altLang="zh-CN" b="1" noProof="0" dirty="0">
                <a:ln>
                  <a:noFill/>
                </a:ln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 </a:t>
            </a:r>
            <a:r>
              <a:rPr lang="zh-CN" altLang="en-US" b="1" noProof="0" dirty="0">
                <a:ln>
                  <a:noFill/>
                </a:ln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投入超</a:t>
            </a:r>
            <a:r>
              <a:rPr lang="en-US" altLang="zh-CN" b="1" noProof="0" dirty="0">
                <a:ln>
                  <a:noFill/>
                </a:ln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 900 </a:t>
            </a:r>
            <a:r>
              <a:rPr lang="zh-CN" altLang="en-US" b="1" noProof="0" dirty="0">
                <a:ln>
                  <a:noFill/>
                </a:ln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万，捐建路灯、文化广场、扎染工坊。</a:t>
            </a: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                                                            </a:t>
            </a:r>
            <a:r>
              <a:rPr kumimoji="0" lang="en-US" altLang="zh-CN" b="1" i="0" u="none" strike="noStrike" kern="1200" cap="none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 </a:t>
            </a:r>
            <a:r>
              <a:rPr kumimoji="0" lang="en-US" altLang="zh-CN" b="0" i="0" u="none" strike="noStrike" kern="1200" cap="none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                                </a:t>
            </a:r>
          </a:p>
        </p:txBody>
      </p:sp>
      <p:cxnSp>
        <p:nvCxnSpPr>
          <p:cNvPr id="2179" name="直线连接符 2178"/>
          <p:cNvCxnSpPr/>
          <p:nvPr>
            <p:custDataLst>
              <p:tags r:id="rId2"/>
            </p:custDataLst>
          </p:nvPr>
        </p:nvCxnSpPr>
        <p:spPr>
          <a:xfrm>
            <a:off x="4685296" y="3888766"/>
            <a:ext cx="4598947" cy="0"/>
          </a:xfrm>
          <a:prstGeom prst="line">
            <a:avLst/>
          </a:prstGeom>
          <a:ln w="19050">
            <a:solidFill>
              <a:srgbClr val="4C8D24">
                <a:alpha val="54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5" name="文本框 3144"/>
          <p:cNvSpPr txBox="1"/>
          <p:nvPr>
            <p:custDataLst>
              <p:tags r:id="rId3"/>
            </p:custDataLst>
          </p:nvPr>
        </p:nvSpPr>
        <p:spPr>
          <a:xfrm>
            <a:off x="4136390" y="4030980"/>
            <a:ext cx="3749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normalizeH="0" baseline="0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【</a:t>
            </a:r>
            <a:r>
              <a:rPr kumimoji="0" lang="zh-CN" altLang="en-US" sz="2400" b="1" i="0" u="sng" strike="noStrike" kern="1200" cap="none" normalizeH="0" baseline="0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精细化</a:t>
            </a:r>
            <a:r>
              <a:rPr kumimoji="0" lang="zh-CN" altLang="en-US" sz="2400" b="1" i="0" u="none" strike="noStrike" kern="1200" cap="none" normalizeH="0" baseline="0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服务】</a:t>
            </a:r>
            <a:r>
              <a:rPr kumimoji="0" lang="en-US" altLang="zh-CN" sz="1600" b="1" i="0" u="none" strike="noStrike" kern="1200" cap="none" normalizeH="0" baseline="0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(</a:t>
            </a:r>
            <a:r>
              <a:rPr kumimoji="0" lang="zh-CN" altLang="en-US" sz="1600" b="1" i="0" u="none" strike="noStrike" kern="1200" cap="none" normalizeH="0" baseline="0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湖南山美村</a:t>
            </a:r>
            <a:r>
              <a:rPr kumimoji="0" lang="en-US" altLang="zh-CN" sz="1600" b="0" i="0" u="none" strike="noStrike" kern="1200" cap="none" normalizeH="0" baseline="0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149" name="图片 31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03299" y="-393699"/>
            <a:ext cx="5183278" cy="6045813"/>
          </a:xfrm>
          <a:custGeom>
            <a:avLst/>
            <a:gdLst>
              <a:gd name="connsiteX0" fmla="*/ 1645281 w 5183278"/>
              <a:gd name="connsiteY0" fmla="*/ 5883410 h 6045813"/>
              <a:gd name="connsiteX1" fmla="*/ 1589766 w 5183278"/>
              <a:gd name="connsiteY1" fmla="*/ 5905045 h 6045813"/>
              <a:gd name="connsiteX2" fmla="*/ 1585771 w 5183278"/>
              <a:gd name="connsiteY2" fmla="*/ 5901550 h 6045813"/>
              <a:gd name="connsiteX3" fmla="*/ 1587002 w 5183278"/>
              <a:gd name="connsiteY3" fmla="*/ 5900807 h 6045813"/>
              <a:gd name="connsiteX4" fmla="*/ 1643854 w 5183278"/>
              <a:gd name="connsiteY4" fmla="*/ 5883479 h 6045813"/>
              <a:gd name="connsiteX5" fmla="*/ 570030 w 5183278"/>
              <a:gd name="connsiteY5" fmla="*/ 5856250 h 6045813"/>
              <a:gd name="connsiteX6" fmla="*/ 570097 w 5183278"/>
              <a:gd name="connsiteY6" fmla="*/ 5856995 h 6045813"/>
              <a:gd name="connsiteX7" fmla="*/ 575463 w 5183278"/>
              <a:gd name="connsiteY7" fmla="*/ 5860950 h 6045813"/>
              <a:gd name="connsiteX8" fmla="*/ 576150 w 5183278"/>
              <a:gd name="connsiteY8" fmla="*/ 5858373 h 6045813"/>
              <a:gd name="connsiteX9" fmla="*/ 1873840 w 5183278"/>
              <a:gd name="connsiteY9" fmla="*/ 5794675 h 6045813"/>
              <a:gd name="connsiteX10" fmla="*/ 1879783 w 5183278"/>
              <a:gd name="connsiteY10" fmla="*/ 5803078 h 6045813"/>
              <a:gd name="connsiteX11" fmla="*/ 1891616 w 5183278"/>
              <a:gd name="connsiteY11" fmla="*/ 5812779 h 6045813"/>
              <a:gd name="connsiteX12" fmla="*/ 1895041 w 5183278"/>
              <a:gd name="connsiteY12" fmla="*/ 5812810 h 6045813"/>
              <a:gd name="connsiteX13" fmla="*/ 1774658 w 5183278"/>
              <a:gd name="connsiteY13" fmla="*/ 5783058 h 6045813"/>
              <a:gd name="connsiteX14" fmla="*/ 1761586 w 5183278"/>
              <a:gd name="connsiteY14" fmla="*/ 5793176 h 6045813"/>
              <a:gd name="connsiteX15" fmla="*/ 1775354 w 5183278"/>
              <a:gd name="connsiteY15" fmla="*/ 5796863 h 6045813"/>
              <a:gd name="connsiteX16" fmla="*/ 1840838 w 5183278"/>
              <a:gd name="connsiteY16" fmla="*/ 5748013 h 6045813"/>
              <a:gd name="connsiteX17" fmla="*/ 1841668 w 5183278"/>
              <a:gd name="connsiteY17" fmla="*/ 5749184 h 6045813"/>
              <a:gd name="connsiteX18" fmla="*/ 1841307 w 5183278"/>
              <a:gd name="connsiteY18" fmla="*/ 5748029 h 6045813"/>
              <a:gd name="connsiteX19" fmla="*/ 1447238 w 5183278"/>
              <a:gd name="connsiteY19" fmla="*/ 5740298 h 6045813"/>
              <a:gd name="connsiteX20" fmla="*/ 1447196 w 5183278"/>
              <a:gd name="connsiteY20" fmla="*/ 5741467 h 6045813"/>
              <a:gd name="connsiteX21" fmla="*/ 1448470 w 5183278"/>
              <a:gd name="connsiteY21" fmla="*/ 5741153 h 6045813"/>
              <a:gd name="connsiteX22" fmla="*/ 549386 w 5183278"/>
              <a:gd name="connsiteY22" fmla="*/ 5725616 h 6045813"/>
              <a:gd name="connsiteX23" fmla="*/ 546284 w 5183278"/>
              <a:gd name="connsiteY23" fmla="*/ 5730825 h 6045813"/>
              <a:gd name="connsiteX24" fmla="*/ 549537 w 5183278"/>
              <a:gd name="connsiteY24" fmla="*/ 5731872 h 6045813"/>
              <a:gd name="connsiteX25" fmla="*/ 707820 w 5183278"/>
              <a:gd name="connsiteY25" fmla="*/ 5715345 h 6045813"/>
              <a:gd name="connsiteX26" fmla="*/ 711198 w 5183278"/>
              <a:gd name="connsiteY26" fmla="*/ 5726250 h 6045813"/>
              <a:gd name="connsiteX27" fmla="*/ 720196 w 5183278"/>
              <a:gd name="connsiteY27" fmla="*/ 5719593 h 6045813"/>
              <a:gd name="connsiteX28" fmla="*/ 1438076 w 5183278"/>
              <a:gd name="connsiteY28" fmla="*/ 5707227 h 6045813"/>
              <a:gd name="connsiteX29" fmla="*/ 1439195 w 5183278"/>
              <a:gd name="connsiteY29" fmla="*/ 5707739 h 6045813"/>
              <a:gd name="connsiteX30" fmla="*/ 1439423 w 5183278"/>
              <a:gd name="connsiteY30" fmla="*/ 5707879 h 6045813"/>
              <a:gd name="connsiteX31" fmla="*/ 1440151 w 5183278"/>
              <a:gd name="connsiteY31" fmla="*/ 5707549 h 6045813"/>
              <a:gd name="connsiteX32" fmla="*/ 1438386 w 5183278"/>
              <a:gd name="connsiteY32" fmla="*/ 5707333 h 6045813"/>
              <a:gd name="connsiteX33" fmla="*/ 2058310 w 5183278"/>
              <a:gd name="connsiteY33" fmla="*/ 5706942 h 6045813"/>
              <a:gd name="connsiteX34" fmla="*/ 2058948 w 5183278"/>
              <a:gd name="connsiteY34" fmla="*/ 5710035 h 6045813"/>
              <a:gd name="connsiteX35" fmla="*/ 2059803 w 5183278"/>
              <a:gd name="connsiteY35" fmla="*/ 5708733 h 6045813"/>
              <a:gd name="connsiteX36" fmla="*/ 322695 w 5183278"/>
              <a:gd name="connsiteY36" fmla="*/ 5689590 h 6045813"/>
              <a:gd name="connsiteX37" fmla="*/ 322435 w 5183278"/>
              <a:gd name="connsiteY37" fmla="*/ 5692978 h 6045813"/>
              <a:gd name="connsiteX38" fmla="*/ 323090 w 5183278"/>
              <a:gd name="connsiteY38" fmla="*/ 5691674 h 6045813"/>
              <a:gd name="connsiteX39" fmla="*/ 671705 w 5183278"/>
              <a:gd name="connsiteY39" fmla="*/ 5683348 h 6045813"/>
              <a:gd name="connsiteX40" fmla="*/ 691413 w 5183278"/>
              <a:gd name="connsiteY40" fmla="*/ 5697161 h 6045813"/>
              <a:gd name="connsiteX41" fmla="*/ 688523 w 5183278"/>
              <a:gd name="connsiteY41" fmla="*/ 5690627 h 6045813"/>
              <a:gd name="connsiteX42" fmla="*/ 521490 w 5183278"/>
              <a:gd name="connsiteY42" fmla="*/ 5679030 h 6045813"/>
              <a:gd name="connsiteX43" fmla="*/ 521222 w 5183278"/>
              <a:gd name="connsiteY43" fmla="*/ 5679326 h 6045813"/>
              <a:gd name="connsiteX44" fmla="*/ 521841 w 5183278"/>
              <a:gd name="connsiteY44" fmla="*/ 5679361 h 6045813"/>
              <a:gd name="connsiteX45" fmla="*/ 485246 w 5183278"/>
              <a:gd name="connsiteY45" fmla="*/ 5624369 h 6045813"/>
              <a:gd name="connsiteX46" fmla="*/ 484287 w 5183278"/>
              <a:gd name="connsiteY46" fmla="*/ 5624521 h 6045813"/>
              <a:gd name="connsiteX47" fmla="*/ 485211 w 5183278"/>
              <a:gd name="connsiteY47" fmla="*/ 5625431 h 6045813"/>
              <a:gd name="connsiteX48" fmla="*/ 1660561 w 5183278"/>
              <a:gd name="connsiteY48" fmla="*/ 5623037 h 6045813"/>
              <a:gd name="connsiteX49" fmla="*/ 1652889 w 5183278"/>
              <a:gd name="connsiteY49" fmla="*/ 5625106 h 6045813"/>
              <a:gd name="connsiteX50" fmla="*/ 1671096 w 5183278"/>
              <a:gd name="connsiteY50" fmla="*/ 5631247 h 6045813"/>
              <a:gd name="connsiteX51" fmla="*/ 1674676 w 5183278"/>
              <a:gd name="connsiteY51" fmla="*/ 5626198 h 6045813"/>
              <a:gd name="connsiteX52" fmla="*/ 1674608 w 5183278"/>
              <a:gd name="connsiteY52" fmla="*/ 5624955 h 6045813"/>
              <a:gd name="connsiteX53" fmla="*/ 307897 w 5183278"/>
              <a:gd name="connsiteY53" fmla="*/ 5622952 h 6045813"/>
              <a:gd name="connsiteX54" fmla="*/ 299645 w 5183278"/>
              <a:gd name="connsiteY54" fmla="*/ 5622988 h 6045813"/>
              <a:gd name="connsiteX55" fmla="*/ 297640 w 5183278"/>
              <a:gd name="connsiteY55" fmla="*/ 5623250 h 6045813"/>
              <a:gd name="connsiteX56" fmla="*/ 300039 w 5183278"/>
              <a:gd name="connsiteY56" fmla="*/ 5628396 h 6045813"/>
              <a:gd name="connsiteX57" fmla="*/ 300045 w 5183278"/>
              <a:gd name="connsiteY57" fmla="*/ 5624198 h 6045813"/>
              <a:gd name="connsiteX58" fmla="*/ 1624501 w 5183278"/>
              <a:gd name="connsiteY58" fmla="*/ 5615879 h 6045813"/>
              <a:gd name="connsiteX59" fmla="*/ 1629585 w 5183278"/>
              <a:gd name="connsiteY59" fmla="*/ 5627406 h 6045813"/>
              <a:gd name="connsiteX60" fmla="*/ 1630279 w 5183278"/>
              <a:gd name="connsiteY60" fmla="*/ 5627304 h 6045813"/>
              <a:gd name="connsiteX61" fmla="*/ 471397 w 5183278"/>
              <a:gd name="connsiteY61" fmla="*/ 5604729 h 6045813"/>
              <a:gd name="connsiteX62" fmla="*/ 466075 w 5183278"/>
              <a:gd name="connsiteY62" fmla="*/ 5604761 h 6045813"/>
              <a:gd name="connsiteX63" fmla="*/ 463266 w 5183278"/>
              <a:gd name="connsiteY63" fmla="*/ 5606350 h 6045813"/>
              <a:gd name="connsiteX64" fmla="*/ 465105 w 5183278"/>
              <a:gd name="connsiteY64" fmla="*/ 5605597 h 6045813"/>
              <a:gd name="connsiteX65" fmla="*/ 467718 w 5183278"/>
              <a:gd name="connsiteY65" fmla="*/ 5608175 h 6045813"/>
              <a:gd name="connsiteX66" fmla="*/ 466842 w 5183278"/>
              <a:gd name="connsiteY66" fmla="*/ 5606626 h 6045813"/>
              <a:gd name="connsiteX67" fmla="*/ 1612989 w 5183278"/>
              <a:gd name="connsiteY67" fmla="*/ 5578645 h 6045813"/>
              <a:gd name="connsiteX68" fmla="*/ 1607132 w 5183278"/>
              <a:gd name="connsiteY68" fmla="*/ 5579960 h 6045813"/>
              <a:gd name="connsiteX69" fmla="*/ 1607608 w 5183278"/>
              <a:gd name="connsiteY69" fmla="*/ 5579970 h 6045813"/>
              <a:gd name="connsiteX70" fmla="*/ 1619086 w 5183278"/>
              <a:gd name="connsiteY70" fmla="*/ 5604007 h 6045813"/>
              <a:gd name="connsiteX71" fmla="*/ 2015456 w 5183278"/>
              <a:gd name="connsiteY71" fmla="*/ 5578403 h 6045813"/>
              <a:gd name="connsiteX72" fmla="*/ 1997441 w 5183278"/>
              <a:gd name="connsiteY72" fmla="*/ 5583421 h 6045813"/>
              <a:gd name="connsiteX73" fmla="*/ 1992548 w 5183278"/>
              <a:gd name="connsiteY73" fmla="*/ 5580663 h 6045813"/>
              <a:gd name="connsiteX74" fmla="*/ 1993149 w 5183278"/>
              <a:gd name="connsiteY74" fmla="*/ 5590189 h 6045813"/>
              <a:gd name="connsiteX75" fmla="*/ 2004228 w 5183278"/>
              <a:gd name="connsiteY75" fmla="*/ 5589388 h 6045813"/>
              <a:gd name="connsiteX76" fmla="*/ 2044542 w 5183278"/>
              <a:gd name="connsiteY76" fmla="*/ 5571466 h 6045813"/>
              <a:gd name="connsiteX77" fmla="*/ 2040323 w 5183278"/>
              <a:gd name="connsiteY77" fmla="*/ 5572436 h 6045813"/>
              <a:gd name="connsiteX78" fmla="*/ 2044617 w 5183278"/>
              <a:gd name="connsiteY78" fmla="*/ 5573649 h 6045813"/>
              <a:gd name="connsiteX79" fmla="*/ 1665172 w 5183278"/>
              <a:gd name="connsiteY79" fmla="*/ 5570955 h 6045813"/>
              <a:gd name="connsiteX80" fmla="*/ 1665576 w 5183278"/>
              <a:gd name="connsiteY80" fmla="*/ 5585857 h 6045813"/>
              <a:gd name="connsiteX81" fmla="*/ 1673686 w 5183278"/>
              <a:gd name="connsiteY81" fmla="*/ 5590856 h 6045813"/>
              <a:gd name="connsiteX82" fmla="*/ 1673952 w 5183278"/>
              <a:gd name="connsiteY82" fmla="*/ 5578398 h 6045813"/>
              <a:gd name="connsiteX83" fmla="*/ 1666232 w 5183278"/>
              <a:gd name="connsiteY83" fmla="*/ 5572935 h 6045813"/>
              <a:gd name="connsiteX84" fmla="*/ 294465 w 5183278"/>
              <a:gd name="connsiteY84" fmla="*/ 5567692 h 6045813"/>
              <a:gd name="connsiteX85" fmla="*/ 294379 w 5183278"/>
              <a:gd name="connsiteY85" fmla="*/ 5567889 h 6045813"/>
              <a:gd name="connsiteX86" fmla="*/ 294514 w 5183278"/>
              <a:gd name="connsiteY86" fmla="*/ 5567985 h 6045813"/>
              <a:gd name="connsiteX87" fmla="*/ 1481968 w 5183278"/>
              <a:gd name="connsiteY87" fmla="*/ 5562193 h 6045813"/>
              <a:gd name="connsiteX88" fmla="*/ 1495012 w 5183278"/>
              <a:gd name="connsiteY88" fmla="*/ 5585244 h 6045813"/>
              <a:gd name="connsiteX89" fmla="*/ 1494046 w 5183278"/>
              <a:gd name="connsiteY89" fmla="*/ 5575240 h 6045813"/>
              <a:gd name="connsiteX90" fmla="*/ 1891478 w 5183278"/>
              <a:gd name="connsiteY90" fmla="*/ 5554164 h 6045813"/>
              <a:gd name="connsiteX91" fmla="*/ 1869470 w 5183278"/>
              <a:gd name="connsiteY91" fmla="*/ 5567792 h 6045813"/>
              <a:gd name="connsiteX92" fmla="*/ 1853145 w 5183278"/>
              <a:gd name="connsiteY92" fmla="*/ 5591058 h 6045813"/>
              <a:gd name="connsiteX93" fmla="*/ 1852961 w 5183278"/>
              <a:gd name="connsiteY93" fmla="*/ 5594307 h 6045813"/>
              <a:gd name="connsiteX94" fmla="*/ 1708761 w 5183278"/>
              <a:gd name="connsiteY94" fmla="*/ 5547720 h 6045813"/>
              <a:gd name="connsiteX95" fmla="*/ 1702236 w 5183278"/>
              <a:gd name="connsiteY95" fmla="*/ 5553608 h 6045813"/>
              <a:gd name="connsiteX96" fmla="*/ 1722809 w 5183278"/>
              <a:gd name="connsiteY96" fmla="*/ 5556325 h 6045813"/>
              <a:gd name="connsiteX97" fmla="*/ 1475230 w 5183278"/>
              <a:gd name="connsiteY97" fmla="*/ 5528611 h 6045813"/>
              <a:gd name="connsiteX98" fmla="*/ 1473802 w 5183278"/>
              <a:gd name="connsiteY98" fmla="*/ 5547764 h 6045813"/>
              <a:gd name="connsiteX99" fmla="*/ 1481093 w 5183278"/>
              <a:gd name="connsiteY99" fmla="*/ 5560647 h 6045813"/>
              <a:gd name="connsiteX100" fmla="*/ 2122191 w 5183278"/>
              <a:gd name="connsiteY100" fmla="*/ 5523822 h 6045813"/>
              <a:gd name="connsiteX101" fmla="*/ 2118859 w 5183278"/>
              <a:gd name="connsiteY101" fmla="*/ 5529488 h 6045813"/>
              <a:gd name="connsiteX102" fmla="*/ 2120763 w 5183278"/>
              <a:gd name="connsiteY102" fmla="*/ 5527162 h 6045813"/>
              <a:gd name="connsiteX103" fmla="*/ 1564641 w 5183278"/>
              <a:gd name="connsiteY103" fmla="*/ 5491604 h 6045813"/>
              <a:gd name="connsiteX104" fmla="*/ 1585528 w 5183278"/>
              <a:gd name="connsiteY104" fmla="*/ 5526058 h 6045813"/>
              <a:gd name="connsiteX105" fmla="*/ 1580280 w 5183278"/>
              <a:gd name="connsiteY105" fmla="*/ 5494412 h 6045813"/>
              <a:gd name="connsiteX106" fmla="*/ 507198 w 5183278"/>
              <a:gd name="connsiteY106" fmla="*/ 5468515 h 6045813"/>
              <a:gd name="connsiteX107" fmla="*/ 504806 w 5183278"/>
              <a:gd name="connsiteY107" fmla="*/ 5470035 h 6045813"/>
              <a:gd name="connsiteX108" fmla="*/ 501978 w 5183278"/>
              <a:gd name="connsiteY108" fmla="*/ 5471343 h 6045813"/>
              <a:gd name="connsiteX109" fmla="*/ 502517 w 5183278"/>
              <a:gd name="connsiteY109" fmla="*/ 5475105 h 6045813"/>
              <a:gd name="connsiteX110" fmla="*/ 503639 w 5183278"/>
              <a:gd name="connsiteY110" fmla="*/ 5474470 h 6045813"/>
              <a:gd name="connsiteX111" fmla="*/ 504994 w 5183278"/>
              <a:gd name="connsiteY111" fmla="*/ 5474188 h 6045813"/>
              <a:gd name="connsiteX112" fmla="*/ 509090 w 5183278"/>
              <a:gd name="connsiteY112" fmla="*/ 5467311 h 6045813"/>
              <a:gd name="connsiteX113" fmla="*/ 508609 w 5183278"/>
              <a:gd name="connsiteY113" fmla="*/ 5467617 h 6045813"/>
              <a:gd name="connsiteX114" fmla="*/ 509024 w 5183278"/>
              <a:gd name="connsiteY114" fmla="*/ 5467682 h 6045813"/>
              <a:gd name="connsiteX115" fmla="*/ 505633 w 5183278"/>
              <a:gd name="connsiteY115" fmla="*/ 5474053 h 6045813"/>
              <a:gd name="connsiteX116" fmla="*/ 510087 w 5183278"/>
              <a:gd name="connsiteY116" fmla="*/ 5473124 h 6045813"/>
              <a:gd name="connsiteX117" fmla="*/ 513635 w 5183278"/>
              <a:gd name="connsiteY117" fmla="*/ 5472629 h 6045813"/>
              <a:gd name="connsiteX118" fmla="*/ 509024 w 5183278"/>
              <a:gd name="connsiteY118" fmla="*/ 5467682 h 6045813"/>
              <a:gd name="connsiteX119" fmla="*/ 1967505 w 5183278"/>
              <a:gd name="connsiteY119" fmla="*/ 5465062 h 6045813"/>
              <a:gd name="connsiteX120" fmla="*/ 1966363 w 5183278"/>
              <a:gd name="connsiteY120" fmla="*/ 5470861 h 6045813"/>
              <a:gd name="connsiteX121" fmla="*/ 1966985 w 5183278"/>
              <a:gd name="connsiteY121" fmla="*/ 5470070 h 6045813"/>
              <a:gd name="connsiteX122" fmla="*/ 1994931 w 5183278"/>
              <a:gd name="connsiteY122" fmla="*/ 5477739 h 6045813"/>
              <a:gd name="connsiteX123" fmla="*/ 1997340 w 5183278"/>
              <a:gd name="connsiteY123" fmla="*/ 5478163 h 6045813"/>
              <a:gd name="connsiteX124" fmla="*/ 1967566 w 5183278"/>
              <a:gd name="connsiteY124" fmla="*/ 5466001 h 6045813"/>
              <a:gd name="connsiteX125" fmla="*/ 1966259 w 5183278"/>
              <a:gd name="connsiteY125" fmla="*/ 5446371 h 6045813"/>
              <a:gd name="connsiteX126" fmla="*/ 1961467 w 5183278"/>
              <a:gd name="connsiteY126" fmla="*/ 5448664 h 6045813"/>
              <a:gd name="connsiteX127" fmla="*/ 1967066 w 5183278"/>
              <a:gd name="connsiteY127" fmla="*/ 5458517 h 6045813"/>
              <a:gd name="connsiteX128" fmla="*/ 1515263 w 5183278"/>
              <a:gd name="connsiteY128" fmla="*/ 5432886 h 6045813"/>
              <a:gd name="connsiteX129" fmla="*/ 1505682 w 5183278"/>
              <a:gd name="connsiteY129" fmla="*/ 5436141 h 6045813"/>
              <a:gd name="connsiteX130" fmla="*/ 1526301 w 5183278"/>
              <a:gd name="connsiteY130" fmla="*/ 5438878 h 6045813"/>
              <a:gd name="connsiteX131" fmla="*/ 1527200 w 5183278"/>
              <a:gd name="connsiteY131" fmla="*/ 5439365 h 6045813"/>
              <a:gd name="connsiteX132" fmla="*/ 1538620 w 5183278"/>
              <a:gd name="connsiteY132" fmla="*/ 5442464 h 6045813"/>
              <a:gd name="connsiteX133" fmla="*/ 1539488 w 5183278"/>
              <a:gd name="connsiteY133" fmla="*/ 5442753 h 6045813"/>
              <a:gd name="connsiteX134" fmla="*/ 1546490 w 5183278"/>
              <a:gd name="connsiteY134" fmla="*/ 5445729 h 6045813"/>
              <a:gd name="connsiteX135" fmla="*/ 1555850 w 5183278"/>
              <a:gd name="connsiteY135" fmla="*/ 5459907 h 6045813"/>
              <a:gd name="connsiteX136" fmla="*/ 1548028 w 5183278"/>
              <a:gd name="connsiteY136" fmla="*/ 5481361 h 6045813"/>
              <a:gd name="connsiteX137" fmla="*/ 1554847 w 5183278"/>
              <a:gd name="connsiteY137" fmla="*/ 5473419 h 6045813"/>
              <a:gd name="connsiteX138" fmla="*/ 1559500 w 5183278"/>
              <a:gd name="connsiteY138" fmla="*/ 5451259 h 6045813"/>
              <a:gd name="connsiteX139" fmla="*/ 1546490 w 5183278"/>
              <a:gd name="connsiteY139" fmla="*/ 5445729 h 6045813"/>
              <a:gd name="connsiteX140" fmla="*/ 1545943 w 5183278"/>
              <a:gd name="connsiteY140" fmla="*/ 5444901 h 6045813"/>
              <a:gd name="connsiteX141" fmla="*/ 1539488 w 5183278"/>
              <a:gd name="connsiteY141" fmla="*/ 5442753 h 6045813"/>
              <a:gd name="connsiteX142" fmla="*/ 1539141 w 5183278"/>
              <a:gd name="connsiteY142" fmla="*/ 5442605 h 6045813"/>
              <a:gd name="connsiteX143" fmla="*/ 1538620 w 5183278"/>
              <a:gd name="connsiteY143" fmla="*/ 5442464 h 6045813"/>
              <a:gd name="connsiteX144" fmla="*/ 1528864 w 5183278"/>
              <a:gd name="connsiteY144" fmla="*/ 5439218 h 6045813"/>
              <a:gd name="connsiteX145" fmla="*/ 1526301 w 5183278"/>
              <a:gd name="connsiteY145" fmla="*/ 5438878 h 6045813"/>
              <a:gd name="connsiteX146" fmla="*/ 1900743 w 5183278"/>
              <a:gd name="connsiteY146" fmla="*/ 5429926 h 6045813"/>
              <a:gd name="connsiteX147" fmla="*/ 1898893 w 5183278"/>
              <a:gd name="connsiteY147" fmla="*/ 5434447 h 6045813"/>
              <a:gd name="connsiteX148" fmla="*/ 1903801 w 5183278"/>
              <a:gd name="connsiteY148" fmla="*/ 5441922 h 6045813"/>
              <a:gd name="connsiteX149" fmla="*/ 1911404 w 5183278"/>
              <a:gd name="connsiteY149" fmla="*/ 5446097 h 6045813"/>
              <a:gd name="connsiteX150" fmla="*/ 498992 w 5183278"/>
              <a:gd name="connsiteY150" fmla="*/ 5424515 h 6045813"/>
              <a:gd name="connsiteX151" fmla="*/ 498077 w 5183278"/>
              <a:gd name="connsiteY151" fmla="*/ 5431013 h 6045813"/>
              <a:gd name="connsiteX152" fmla="*/ 509875 w 5183278"/>
              <a:gd name="connsiteY152" fmla="*/ 5431340 h 6045813"/>
              <a:gd name="connsiteX153" fmla="*/ 507846 w 5183278"/>
              <a:gd name="connsiteY153" fmla="*/ 5430953 h 6045813"/>
              <a:gd name="connsiteX154" fmla="*/ 2190620 w 5183278"/>
              <a:gd name="connsiteY154" fmla="*/ 5403651 h 6045813"/>
              <a:gd name="connsiteX155" fmla="*/ 2190537 w 5183278"/>
              <a:gd name="connsiteY155" fmla="*/ 5403697 h 6045813"/>
              <a:gd name="connsiteX156" fmla="*/ 2190506 w 5183278"/>
              <a:gd name="connsiteY156" fmla="*/ 5403966 h 6045813"/>
              <a:gd name="connsiteX157" fmla="*/ 1451554 w 5183278"/>
              <a:gd name="connsiteY157" fmla="*/ 5394983 h 6045813"/>
              <a:gd name="connsiteX158" fmla="*/ 1464174 w 5183278"/>
              <a:gd name="connsiteY158" fmla="*/ 5405915 h 6045813"/>
              <a:gd name="connsiteX159" fmla="*/ 1465273 w 5183278"/>
              <a:gd name="connsiteY159" fmla="*/ 5414765 h 6045813"/>
              <a:gd name="connsiteX160" fmla="*/ 1467463 w 5183278"/>
              <a:gd name="connsiteY160" fmla="*/ 5415844 h 6045813"/>
              <a:gd name="connsiteX161" fmla="*/ 1470716 w 5183278"/>
              <a:gd name="connsiteY161" fmla="*/ 5407883 h 6045813"/>
              <a:gd name="connsiteX162" fmla="*/ 1471871 w 5183278"/>
              <a:gd name="connsiteY162" fmla="*/ 5409323 h 6045813"/>
              <a:gd name="connsiteX163" fmla="*/ 1472089 w 5183278"/>
              <a:gd name="connsiteY163" fmla="*/ 5409200 h 6045813"/>
              <a:gd name="connsiteX164" fmla="*/ 1470979 w 5183278"/>
              <a:gd name="connsiteY164" fmla="*/ 5407240 h 6045813"/>
              <a:gd name="connsiteX165" fmla="*/ 1470716 w 5183278"/>
              <a:gd name="connsiteY165" fmla="*/ 5407883 h 6045813"/>
              <a:gd name="connsiteX166" fmla="*/ 1460441 w 5183278"/>
              <a:gd name="connsiteY166" fmla="*/ 5395045 h 6045813"/>
              <a:gd name="connsiteX167" fmla="*/ 1885315 w 5183278"/>
              <a:gd name="connsiteY167" fmla="*/ 5392573 h 6045813"/>
              <a:gd name="connsiteX168" fmla="*/ 1884237 w 5183278"/>
              <a:gd name="connsiteY168" fmla="*/ 5394662 h 6045813"/>
              <a:gd name="connsiteX169" fmla="*/ 1886140 w 5183278"/>
              <a:gd name="connsiteY169" fmla="*/ 5395136 h 6045813"/>
              <a:gd name="connsiteX170" fmla="*/ 1956504 w 5183278"/>
              <a:gd name="connsiteY170" fmla="*/ 5390307 h 6045813"/>
              <a:gd name="connsiteX171" fmla="*/ 1958247 w 5183278"/>
              <a:gd name="connsiteY171" fmla="*/ 5397627 h 6045813"/>
              <a:gd name="connsiteX172" fmla="*/ 1959278 w 5183278"/>
              <a:gd name="connsiteY172" fmla="*/ 5398204 h 6045813"/>
              <a:gd name="connsiteX173" fmla="*/ 1955510 w 5183278"/>
              <a:gd name="connsiteY173" fmla="*/ 5385814 h 6045813"/>
              <a:gd name="connsiteX174" fmla="*/ 1955454 w 5183278"/>
              <a:gd name="connsiteY174" fmla="*/ 5385903 h 6045813"/>
              <a:gd name="connsiteX175" fmla="*/ 1955648 w 5183278"/>
              <a:gd name="connsiteY175" fmla="*/ 5386717 h 6045813"/>
              <a:gd name="connsiteX176" fmla="*/ 1955648 w 5183278"/>
              <a:gd name="connsiteY176" fmla="*/ 5385854 h 6045813"/>
              <a:gd name="connsiteX177" fmla="*/ 1956413 w 5183278"/>
              <a:gd name="connsiteY177" fmla="*/ 5384091 h 6045813"/>
              <a:gd name="connsiteX178" fmla="*/ 1956063 w 5183278"/>
              <a:gd name="connsiteY178" fmla="*/ 5384916 h 6045813"/>
              <a:gd name="connsiteX179" fmla="*/ 1956477 w 5183278"/>
              <a:gd name="connsiteY179" fmla="*/ 5384241 h 6045813"/>
              <a:gd name="connsiteX180" fmla="*/ 1779734 w 5183278"/>
              <a:gd name="connsiteY180" fmla="*/ 5380967 h 6045813"/>
              <a:gd name="connsiteX181" fmla="*/ 1775729 w 5183278"/>
              <a:gd name="connsiteY181" fmla="*/ 5392448 h 6045813"/>
              <a:gd name="connsiteX182" fmla="*/ 1779631 w 5183278"/>
              <a:gd name="connsiteY182" fmla="*/ 5383000 h 6045813"/>
              <a:gd name="connsiteX183" fmla="*/ 431321 w 5183278"/>
              <a:gd name="connsiteY183" fmla="*/ 5355112 h 6045813"/>
              <a:gd name="connsiteX184" fmla="*/ 429173 w 5183278"/>
              <a:gd name="connsiteY184" fmla="*/ 5358667 h 6045813"/>
              <a:gd name="connsiteX185" fmla="*/ 435320 w 5183278"/>
              <a:gd name="connsiteY185" fmla="*/ 5356978 h 6045813"/>
              <a:gd name="connsiteX186" fmla="*/ 1037582 w 5183278"/>
              <a:gd name="connsiteY186" fmla="*/ 5347534 h 6045813"/>
              <a:gd name="connsiteX187" fmla="*/ 1033898 w 5183278"/>
              <a:gd name="connsiteY187" fmla="*/ 5351031 h 6045813"/>
              <a:gd name="connsiteX188" fmla="*/ 1051995 w 5183278"/>
              <a:gd name="connsiteY188" fmla="*/ 5375053 h 6045813"/>
              <a:gd name="connsiteX189" fmla="*/ 1050776 w 5183278"/>
              <a:gd name="connsiteY189" fmla="*/ 5370603 h 6045813"/>
              <a:gd name="connsiteX190" fmla="*/ 1049603 w 5183278"/>
              <a:gd name="connsiteY190" fmla="*/ 5369610 h 6045813"/>
              <a:gd name="connsiteX191" fmla="*/ 1037582 w 5183278"/>
              <a:gd name="connsiteY191" fmla="*/ 5347534 h 6045813"/>
              <a:gd name="connsiteX192" fmla="*/ 1960378 w 5183278"/>
              <a:gd name="connsiteY192" fmla="*/ 5345788 h 6045813"/>
              <a:gd name="connsiteX193" fmla="*/ 1955609 w 5183278"/>
              <a:gd name="connsiteY193" fmla="*/ 5353666 h 6045813"/>
              <a:gd name="connsiteX194" fmla="*/ 1955613 w 5183278"/>
              <a:gd name="connsiteY194" fmla="*/ 5355829 h 6045813"/>
              <a:gd name="connsiteX195" fmla="*/ 1954864 w 5183278"/>
              <a:gd name="connsiteY195" fmla="*/ 5357407 h 6045813"/>
              <a:gd name="connsiteX196" fmla="*/ 1955615 w 5183278"/>
              <a:gd name="connsiteY196" fmla="*/ 5358693 h 6045813"/>
              <a:gd name="connsiteX197" fmla="*/ 1955613 w 5183278"/>
              <a:gd name="connsiteY197" fmla="*/ 5355829 h 6045813"/>
              <a:gd name="connsiteX198" fmla="*/ 91530 w 5183278"/>
              <a:gd name="connsiteY198" fmla="*/ 5342018 h 6045813"/>
              <a:gd name="connsiteX199" fmla="*/ 89212 w 5183278"/>
              <a:gd name="connsiteY199" fmla="*/ 5343329 h 6045813"/>
              <a:gd name="connsiteX200" fmla="*/ 88938 w 5183278"/>
              <a:gd name="connsiteY200" fmla="*/ 5344723 h 6045813"/>
              <a:gd name="connsiteX201" fmla="*/ 504468 w 5183278"/>
              <a:gd name="connsiteY201" fmla="*/ 5337783 h 6045813"/>
              <a:gd name="connsiteX202" fmla="*/ 501130 w 5183278"/>
              <a:gd name="connsiteY202" fmla="*/ 5338448 h 6045813"/>
              <a:gd name="connsiteX203" fmla="*/ 500072 w 5183278"/>
              <a:gd name="connsiteY203" fmla="*/ 5339034 h 6045813"/>
              <a:gd name="connsiteX204" fmla="*/ 1055488 w 5183278"/>
              <a:gd name="connsiteY204" fmla="*/ 5337402 h 6045813"/>
              <a:gd name="connsiteX205" fmla="*/ 1056415 w 5183278"/>
              <a:gd name="connsiteY205" fmla="*/ 5340583 h 6045813"/>
              <a:gd name="connsiteX206" fmla="*/ 1060826 w 5183278"/>
              <a:gd name="connsiteY206" fmla="*/ 5338446 h 6045813"/>
              <a:gd name="connsiteX207" fmla="*/ 1057769 w 5183278"/>
              <a:gd name="connsiteY207" fmla="*/ 5339073 h 6045813"/>
              <a:gd name="connsiteX208" fmla="*/ 1055488 w 5183278"/>
              <a:gd name="connsiteY208" fmla="*/ 5337402 h 6045813"/>
              <a:gd name="connsiteX209" fmla="*/ 1333264 w 5183278"/>
              <a:gd name="connsiteY209" fmla="*/ 5325856 h 6045813"/>
              <a:gd name="connsiteX210" fmla="*/ 1328219 w 5183278"/>
              <a:gd name="connsiteY210" fmla="*/ 5325947 h 6045813"/>
              <a:gd name="connsiteX211" fmla="*/ 1335692 w 5183278"/>
              <a:gd name="connsiteY211" fmla="*/ 5327465 h 6045813"/>
              <a:gd name="connsiteX212" fmla="*/ 1341871 w 5183278"/>
              <a:gd name="connsiteY212" fmla="*/ 5334377 h 6045813"/>
              <a:gd name="connsiteX213" fmla="*/ 1342082 w 5183278"/>
              <a:gd name="connsiteY213" fmla="*/ 5333840 h 6045813"/>
              <a:gd name="connsiteX214" fmla="*/ 1338836 w 5183278"/>
              <a:gd name="connsiteY214" fmla="*/ 5328103 h 6045813"/>
              <a:gd name="connsiteX215" fmla="*/ 1335692 w 5183278"/>
              <a:gd name="connsiteY215" fmla="*/ 5327465 h 6045813"/>
              <a:gd name="connsiteX216" fmla="*/ 1335420 w 5183278"/>
              <a:gd name="connsiteY216" fmla="*/ 5327161 h 6045813"/>
              <a:gd name="connsiteX217" fmla="*/ 1834324 w 5183278"/>
              <a:gd name="connsiteY217" fmla="*/ 5320454 h 6045813"/>
              <a:gd name="connsiteX218" fmla="*/ 1834210 w 5183278"/>
              <a:gd name="connsiteY218" fmla="*/ 5320519 h 6045813"/>
              <a:gd name="connsiteX219" fmla="*/ 1830339 w 5183278"/>
              <a:gd name="connsiteY219" fmla="*/ 5320670 h 6045813"/>
              <a:gd name="connsiteX220" fmla="*/ 1821869 w 5183278"/>
              <a:gd name="connsiteY220" fmla="*/ 5330090 h 6045813"/>
              <a:gd name="connsiteX221" fmla="*/ 1821903 w 5183278"/>
              <a:gd name="connsiteY221" fmla="*/ 5330360 h 6045813"/>
              <a:gd name="connsiteX222" fmla="*/ 1821104 w 5183278"/>
              <a:gd name="connsiteY222" fmla="*/ 5330939 h 6045813"/>
              <a:gd name="connsiteX223" fmla="*/ 1820866 w 5183278"/>
              <a:gd name="connsiteY223" fmla="*/ 5331204 h 6045813"/>
              <a:gd name="connsiteX224" fmla="*/ 1821903 w 5183278"/>
              <a:gd name="connsiteY224" fmla="*/ 5330360 h 6045813"/>
              <a:gd name="connsiteX225" fmla="*/ 1275308 w 5183278"/>
              <a:gd name="connsiteY225" fmla="*/ 5316653 h 6045813"/>
              <a:gd name="connsiteX226" fmla="*/ 1269739 w 5183278"/>
              <a:gd name="connsiteY226" fmla="*/ 5322177 h 6045813"/>
              <a:gd name="connsiteX227" fmla="*/ 1270582 w 5183278"/>
              <a:gd name="connsiteY227" fmla="*/ 5338172 h 6045813"/>
              <a:gd name="connsiteX228" fmla="*/ 1269759 w 5183278"/>
              <a:gd name="connsiteY228" fmla="*/ 5346034 h 6045813"/>
              <a:gd name="connsiteX229" fmla="*/ 1273773 w 5183278"/>
              <a:gd name="connsiteY229" fmla="*/ 5346367 h 6045813"/>
              <a:gd name="connsiteX230" fmla="*/ 1273915 w 5183278"/>
              <a:gd name="connsiteY230" fmla="*/ 5345852 h 6045813"/>
              <a:gd name="connsiteX231" fmla="*/ 1279791 w 5183278"/>
              <a:gd name="connsiteY231" fmla="*/ 5340429 h 6045813"/>
              <a:gd name="connsiteX232" fmla="*/ 1272015 w 5183278"/>
              <a:gd name="connsiteY232" fmla="*/ 5327649 h 6045813"/>
              <a:gd name="connsiteX233" fmla="*/ 1136200 w 5183278"/>
              <a:gd name="connsiteY233" fmla="*/ 5315158 h 6045813"/>
              <a:gd name="connsiteX234" fmla="*/ 1134528 w 5183278"/>
              <a:gd name="connsiteY234" fmla="*/ 5315837 h 6045813"/>
              <a:gd name="connsiteX235" fmla="*/ 1176745 w 5183278"/>
              <a:gd name="connsiteY235" fmla="*/ 5328772 h 6045813"/>
              <a:gd name="connsiteX236" fmla="*/ 1197839 w 5183278"/>
              <a:gd name="connsiteY236" fmla="*/ 5381392 h 6045813"/>
              <a:gd name="connsiteX237" fmla="*/ 1201433 w 5183278"/>
              <a:gd name="connsiteY237" fmla="*/ 5362218 h 6045813"/>
              <a:gd name="connsiteX238" fmla="*/ 1179099 w 5183278"/>
              <a:gd name="connsiteY238" fmla="*/ 5329667 h 6045813"/>
              <a:gd name="connsiteX239" fmla="*/ 1176081 w 5183278"/>
              <a:gd name="connsiteY239" fmla="*/ 5327851 h 6045813"/>
              <a:gd name="connsiteX240" fmla="*/ 1136200 w 5183278"/>
              <a:gd name="connsiteY240" fmla="*/ 5315158 h 6045813"/>
              <a:gd name="connsiteX241" fmla="*/ 1819405 w 5183278"/>
              <a:gd name="connsiteY241" fmla="*/ 5310611 h 6045813"/>
              <a:gd name="connsiteX242" fmla="*/ 1821191 w 5183278"/>
              <a:gd name="connsiteY242" fmla="*/ 5324728 h 6045813"/>
              <a:gd name="connsiteX243" fmla="*/ 1829048 w 5183278"/>
              <a:gd name="connsiteY243" fmla="*/ 5320721 h 6045813"/>
              <a:gd name="connsiteX244" fmla="*/ 1825465 w 5183278"/>
              <a:gd name="connsiteY244" fmla="*/ 5320862 h 6045813"/>
              <a:gd name="connsiteX245" fmla="*/ 1007048 w 5183278"/>
              <a:gd name="connsiteY245" fmla="*/ 5308141 h 6045813"/>
              <a:gd name="connsiteX246" fmla="*/ 999267 w 5183278"/>
              <a:gd name="connsiteY246" fmla="*/ 5321928 h 6045813"/>
              <a:gd name="connsiteX247" fmla="*/ 999177 w 5183278"/>
              <a:gd name="connsiteY247" fmla="*/ 5330299 h 6045813"/>
              <a:gd name="connsiteX248" fmla="*/ 1002687 w 5183278"/>
              <a:gd name="connsiteY248" fmla="*/ 5321536 h 6045813"/>
              <a:gd name="connsiteX249" fmla="*/ 1006745 w 5183278"/>
              <a:gd name="connsiteY249" fmla="*/ 5312911 h 6045813"/>
              <a:gd name="connsiteX250" fmla="*/ 1278349 w 5183278"/>
              <a:gd name="connsiteY250" fmla="*/ 5302216 h 6045813"/>
              <a:gd name="connsiteX251" fmla="*/ 1278706 w 5183278"/>
              <a:gd name="connsiteY251" fmla="*/ 5305303 h 6045813"/>
              <a:gd name="connsiteX252" fmla="*/ 1279585 w 5183278"/>
              <a:gd name="connsiteY252" fmla="*/ 5302365 h 6045813"/>
              <a:gd name="connsiteX253" fmla="*/ 171098 w 5183278"/>
              <a:gd name="connsiteY253" fmla="*/ 5299005 h 6045813"/>
              <a:gd name="connsiteX254" fmla="*/ 156973 w 5183278"/>
              <a:gd name="connsiteY254" fmla="*/ 5299170 h 6045813"/>
              <a:gd name="connsiteX255" fmla="*/ 156716 w 5183278"/>
              <a:gd name="connsiteY255" fmla="*/ 5301102 h 6045813"/>
              <a:gd name="connsiteX256" fmla="*/ 149142 w 5183278"/>
              <a:gd name="connsiteY256" fmla="*/ 5303640 h 6045813"/>
              <a:gd name="connsiteX257" fmla="*/ 148984 w 5183278"/>
              <a:gd name="connsiteY257" fmla="*/ 5306054 h 6045813"/>
              <a:gd name="connsiteX258" fmla="*/ 152594 w 5183278"/>
              <a:gd name="connsiteY258" fmla="*/ 5304011 h 6045813"/>
              <a:gd name="connsiteX259" fmla="*/ 171131 w 5183278"/>
              <a:gd name="connsiteY259" fmla="*/ 5299110 h 6045813"/>
              <a:gd name="connsiteX260" fmla="*/ 1799537 w 5183278"/>
              <a:gd name="connsiteY260" fmla="*/ 5276643 h 6045813"/>
              <a:gd name="connsiteX261" fmla="*/ 1798088 w 5183278"/>
              <a:gd name="connsiteY261" fmla="*/ 5280221 h 6045813"/>
              <a:gd name="connsiteX262" fmla="*/ 1798516 w 5183278"/>
              <a:gd name="connsiteY262" fmla="*/ 5280877 h 6045813"/>
              <a:gd name="connsiteX263" fmla="*/ 1802248 w 5183278"/>
              <a:gd name="connsiteY263" fmla="*/ 5279946 h 6045813"/>
              <a:gd name="connsiteX264" fmla="*/ 1800804 w 5183278"/>
              <a:gd name="connsiteY264" fmla="*/ 5277279 h 6045813"/>
              <a:gd name="connsiteX265" fmla="*/ 494468 w 5183278"/>
              <a:gd name="connsiteY265" fmla="*/ 5275699 h 6045813"/>
              <a:gd name="connsiteX266" fmla="*/ 492834 w 5183278"/>
              <a:gd name="connsiteY266" fmla="*/ 5280649 h 6045813"/>
              <a:gd name="connsiteX267" fmla="*/ 499401 w 5183278"/>
              <a:gd name="connsiteY267" fmla="*/ 5276943 h 6045813"/>
              <a:gd name="connsiteX268" fmla="*/ 1793863 w 5183278"/>
              <a:gd name="connsiteY268" fmla="*/ 5273783 h 6045813"/>
              <a:gd name="connsiteX269" fmla="*/ 1795450 w 5183278"/>
              <a:gd name="connsiteY269" fmla="*/ 5276202 h 6045813"/>
              <a:gd name="connsiteX270" fmla="*/ 1797846 w 5183278"/>
              <a:gd name="connsiteY270" fmla="*/ 5275791 h 6045813"/>
              <a:gd name="connsiteX271" fmla="*/ 1024724 w 5183278"/>
              <a:gd name="connsiteY271" fmla="*/ 5273315 h 6045813"/>
              <a:gd name="connsiteX272" fmla="*/ 1029657 w 5183278"/>
              <a:gd name="connsiteY272" fmla="*/ 5290982 h 6045813"/>
              <a:gd name="connsiteX273" fmla="*/ 1032927 w 5183278"/>
              <a:gd name="connsiteY273" fmla="*/ 5290905 h 6045813"/>
              <a:gd name="connsiteX274" fmla="*/ 198421 w 5183278"/>
              <a:gd name="connsiteY274" fmla="*/ 5272900 h 6045813"/>
              <a:gd name="connsiteX275" fmla="*/ 197153 w 5183278"/>
              <a:gd name="connsiteY275" fmla="*/ 5276863 h 6045813"/>
              <a:gd name="connsiteX276" fmla="*/ 201856 w 5183278"/>
              <a:gd name="connsiteY276" fmla="*/ 5276036 h 6045813"/>
              <a:gd name="connsiteX277" fmla="*/ 1358840 w 5183278"/>
              <a:gd name="connsiteY277" fmla="*/ 5258492 h 6045813"/>
              <a:gd name="connsiteX278" fmla="*/ 1365279 w 5183278"/>
              <a:gd name="connsiteY278" fmla="*/ 5263801 h 6045813"/>
              <a:gd name="connsiteX279" fmla="*/ 1365914 w 5183278"/>
              <a:gd name="connsiteY279" fmla="*/ 5259269 h 6045813"/>
              <a:gd name="connsiteX280" fmla="*/ 1385061 w 5183278"/>
              <a:gd name="connsiteY280" fmla="*/ 5255914 h 6045813"/>
              <a:gd name="connsiteX281" fmla="*/ 1379336 w 5183278"/>
              <a:gd name="connsiteY281" fmla="*/ 5272101 h 6045813"/>
              <a:gd name="connsiteX282" fmla="*/ 1385025 w 5183278"/>
              <a:gd name="connsiteY282" fmla="*/ 5274961 h 6045813"/>
              <a:gd name="connsiteX283" fmla="*/ 1405359 w 5183278"/>
              <a:gd name="connsiteY283" fmla="*/ 5295353 h 6045813"/>
              <a:gd name="connsiteX284" fmla="*/ 1398667 w 5183278"/>
              <a:gd name="connsiteY284" fmla="*/ 5322323 h 6045813"/>
              <a:gd name="connsiteX285" fmla="*/ 1411239 w 5183278"/>
              <a:gd name="connsiteY285" fmla="*/ 5307845 h 6045813"/>
              <a:gd name="connsiteX286" fmla="*/ 1396529 w 5183278"/>
              <a:gd name="connsiteY286" fmla="*/ 5276180 h 6045813"/>
              <a:gd name="connsiteX287" fmla="*/ 1385061 w 5183278"/>
              <a:gd name="connsiteY287" fmla="*/ 5255914 h 6045813"/>
              <a:gd name="connsiteX288" fmla="*/ 303749 w 5183278"/>
              <a:gd name="connsiteY288" fmla="*/ 5250270 h 6045813"/>
              <a:gd name="connsiteX289" fmla="*/ 306922 w 5183278"/>
              <a:gd name="connsiteY289" fmla="*/ 5251257 h 6045813"/>
              <a:gd name="connsiteX290" fmla="*/ 308037 w 5183278"/>
              <a:gd name="connsiteY290" fmla="*/ 5250572 h 6045813"/>
              <a:gd name="connsiteX291" fmla="*/ 266920 w 5183278"/>
              <a:gd name="connsiteY291" fmla="*/ 5237015 h 6045813"/>
              <a:gd name="connsiteX292" fmla="*/ 263523 w 5183278"/>
              <a:gd name="connsiteY292" fmla="*/ 5243009 h 6045813"/>
              <a:gd name="connsiteX293" fmla="*/ 270202 w 5183278"/>
              <a:gd name="connsiteY293" fmla="*/ 5243365 h 6045813"/>
              <a:gd name="connsiteX294" fmla="*/ 1103455 w 5183278"/>
              <a:gd name="connsiteY294" fmla="*/ 5235425 h 6045813"/>
              <a:gd name="connsiteX295" fmla="*/ 1094863 w 5183278"/>
              <a:gd name="connsiteY295" fmla="*/ 5260749 h 6045813"/>
              <a:gd name="connsiteX296" fmla="*/ 1094794 w 5183278"/>
              <a:gd name="connsiteY296" fmla="*/ 5262497 h 6045813"/>
              <a:gd name="connsiteX297" fmla="*/ 1096389 w 5183278"/>
              <a:gd name="connsiteY297" fmla="*/ 5259882 h 6045813"/>
              <a:gd name="connsiteX298" fmla="*/ 1106106 w 5183278"/>
              <a:gd name="connsiteY298" fmla="*/ 5235474 h 6045813"/>
              <a:gd name="connsiteX299" fmla="*/ 374208 w 5183278"/>
              <a:gd name="connsiteY299" fmla="*/ 5221190 h 6045813"/>
              <a:gd name="connsiteX300" fmla="*/ 367780 w 5183278"/>
              <a:gd name="connsiteY300" fmla="*/ 5223671 h 6045813"/>
              <a:gd name="connsiteX301" fmla="*/ 361892 w 5183278"/>
              <a:gd name="connsiteY301" fmla="*/ 5224987 h 6045813"/>
              <a:gd name="connsiteX302" fmla="*/ 359734 w 5183278"/>
              <a:gd name="connsiteY302" fmla="*/ 5232573 h 6045813"/>
              <a:gd name="connsiteX303" fmla="*/ 685547 w 5183278"/>
              <a:gd name="connsiteY303" fmla="*/ 5217624 h 6045813"/>
              <a:gd name="connsiteX304" fmla="*/ 685740 w 5183278"/>
              <a:gd name="connsiteY304" fmla="*/ 5218050 h 6045813"/>
              <a:gd name="connsiteX305" fmla="*/ 686113 w 5183278"/>
              <a:gd name="connsiteY305" fmla="*/ 5217816 h 6045813"/>
              <a:gd name="connsiteX306" fmla="*/ 648414 w 5183278"/>
              <a:gd name="connsiteY306" fmla="*/ 5211984 h 6045813"/>
              <a:gd name="connsiteX307" fmla="*/ 648366 w 5183278"/>
              <a:gd name="connsiteY307" fmla="*/ 5212088 h 6045813"/>
              <a:gd name="connsiteX308" fmla="*/ 651115 w 5183278"/>
              <a:gd name="connsiteY308" fmla="*/ 5216391 h 6045813"/>
              <a:gd name="connsiteX309" fmla="*/ 659824 w 5183278"/>
              <a:gd name="connsiteY309" fmla="*/ 5213583 h 6045813"/>
              <a:gd name="connsiteX310" fmla="*/ 1011302 w 5183278"/>
              <a:gd name="connsiteY310" fmla="*/ 5203095 h 6045813"/>
              <a:gd name="connsiteX311" fmla="*/ 1012893 w 5183278"/>
              <a:gd name="connsiteY311" fmla="*/ 5212197 h 6045813"/>
              <a:gd name="connsiteX312" fmla="*/ 1019546 w 5183278"/>
              <a:gd name="connsiteY312" fmla="*/ 5237200 h 6045813"/>
              <a:gd name="connsiteX313" fmla="*/ 1020636 w 5183278"/>
              <a:gd name="connsiteY313" fmla="*/ 5244993 h 6045813"/>
              <a:gd name="connsiteX314" fmla="*/ 1023245 w 5183278"/>
              <a:gd name="connsiteY314" fmla="*/ 5225898 h 6045813"/>
              <a:gd name="connsiteX315" fmla="*/ 1014755 w 5183278"/>
              <a:gd name="connsiteY315" fmla="*/ 5213442 h 6045813"/>
              <a:gd name="connsiteX316" fmla="*/ 1864003 w 5183278"/>
              <a:gd name="connsiteY316" fmla="*/ 5194748 h 6045813"/>
              <a:gd name="connsiteX317" fmla="*/ 1862999 w 5183278"/>
              <a:gd name="connsiteY317" fmla="*/ 5196614 h 6045813"/>
              <a:gd name="connsiteX318" fmla="*/ 1863837 w 5183278"/>
              <a:gd name="connsiteY318" fmla="*/ 5196194 h 6045813"/>
              <a:gd name="connsiteX319" fmla="*/ 1172062 w 5183278"/>
              <a:gd name="connsiteY319" fmla="*/ 5190309 h 6045813"/>
              <a:gd name="connsiteX320" fmla="*/ 1169077 w 5183278"/>
              <a:gd name="connsiteY320" fmla="*/ 5194263 h 6045813"/>
              <a:gd name="connsiteX321" fmla="*/ 1171830 w 5183278"/>
              <a:gd name="connsiteY321" fmla="*/ 5223529 h 6045813"/>
              <a:gd name="connsiteX322" fmla="*/ 1185861 w 5183278"/>
              <a:gd name="connsiteY322" fmla="*/ 5249149 h 6045813"/>
              <a:gd name="connsiteX323" fmla="*/ 1180482 w 5183278"/>
              <a:gd name="connsiteY323" fmla="*/ 5228122 h 6045813"/>
              <a:gd name="connsiteX324" fmla="*/ 1174152 w 5183278"/>
              <a:gd name="connsiteY324" fmla="*/ 5207252 h 6045813"/>
              <a:gd name="connsiteX325" fmla="*/ 1175571 w 5183278"/>
              <a:gd name="connsiteY325" fmla="*/ 5198558 h 6045813"/>
              <a:gd name="connsiteX326" fmla="*/ 1403925 w 5183278"/>
              <a:gd name="connsiteY326" fmla="*/ 5185882 h 6045813"/>
              <a:gd name="connsiteX327" fmla="*/ 1406661 w 5183278"/>
              <a:gd name="connsiteY327" fmla="*/ 5194217 h 6045813"/>
              <a:gd name="connsiteX328" fmla="*/ 1413698 w 5183278"/>
              <a:gd name="connsiteY328" fmla="*/ 5186777 h 6045813"/>
              <a:gd name="connsiteX329" fmla="*/ 2145676 w 5183278"/>
              <a:gd name="connsiteY329" fmla="*/ 5179004 h 6045813"/>
              <a:gd name="connsiteX330" fmla="*/ 2146584 w 5183278"/>
              <a:gd name="connsiteY330" fmla="*/ 5187212 h 6045813"/>
              <a:gd name="connsiteX331" fmla="*/ 2155254 w 5183278"/>
              <a:gd name="connsiteY331" fmla="*/ 5182521 h 6045813"/>
              <a:gd name="connsiteX332" fmla="*/ 2154584 w 5183278"/>
              <a:gd name="connsiteY332" fmla="*/ 5181089 h 6045813"/>
              <a:gd name="connsiteX333" fmla="*/ 398716 w 5183278"/>
              <a:gd name="connsiteY333" fmla="*/ 5177972 h 6045813"/>
              <a:gd name="connsiteX334" fmla="*/ 394650 w 5183278"/>
              <a:gd name="connsiteY334" fmla="*/ 5182620 h 6045813"/>
              <a:gd name="connsiteX335" fmla="*/ 394651 w 5183278"/>
              <a:gd name="connsiteY335" fmla="*/ 5182631 h 6045813"/>
              <a:gd name="connsiteX336" fmla="*/ 2155941 w 5183278"/>
              <a:gd name="connsiteY336" fmla="*/ 5162969 h 6045813"/>
              <a:gd name="connsiteX337" fmla="*/ 2156598 w 5183278"/>
              <a:gd name="connsiteY337" fmla="*/ 5170250 h 6045813"/>
              <a:gd name="connsiteX338" fmla="*/ 2157842 w 5183278"/>
              <a:gd name="connsiteY338" fmla="*/ 5164648 h 6045813"/>
              <a:gd name="connsiteX339" fmla="*/ 1610075 w 5183278"/>
              <a:gd name="connsiteY339" fmla="*/ 5159247 h 6045813"/>
              <a:gd name="connsiteX340" fmla="*/ 1584053 w 5183278"/>
              <a:gd name="connsiteY340" fmla="*/ 5176001 h 6045813"/>
              <a:gd name="connsiteX341" fmla="*/ 1584027 w 5183278"/>
              <a:gd name="connsiteY341" fmla="*/ 5176147 h 6045813"/>
              <a:gd name="connsiteX342" fmla="*/ 1612082 w 5183278"/>
              <a:gd name="connsiteY342" fmla="*/ 5160825 h 6045813"/>
              <a:gd name="connsiteX343" fmla="*/ 2945294 w 5183278"/>
              <a:gd name="connsiteY343" fmla="*/ 5130809 h 6045813"/>
              <a:gd name="connsiteX344" fmla="*/ 2935954 w 5183278"/>
              <a:gd name="connsiteY344" fmla="*/ 5134586 h 6045813"/>
              <a:gd name="connsiteX345" fmla="*/ 2927954 w 5183278"/>
              <a:gd name="connsiteY345" fmla="*/ 5140622 h 6045813"/>
              <a:gd name="connsiteX346" fmla="*/ 992846 w 5183278"/>
              <a:gd name="connsiteY346" fmla="*/ 5124287 h 6045813"/>
              <a:gd name="connsiteX347" fmla="*/ 991099 w 5183278"/>
              <a:gd name="connsiteY347" fmla="*/ 5125276 h 6045813"/>
              <a:gd name="connsiteX348" fmla="*/ 993576 w 5183278"/>
              <a:gd name="connsiteY348" fmla="*/ 5126268 h 6045813"/>
              <a:gd name="connsiteX349" fmla="*/ 993243 w 5183278"/>
              <a:gd name="connsiteY349" fmla="*/ 5124409 h 6045813"/>
              <a:gd name="connsiteX350" fmla="*/ 681182 w 5183278"/>
              <a:gd name="connsiteY350" fmla="*/ 5123095 h 6045813"/>
              <a:gd name="connsiteX351" fmla="*/ 682319 w 5183278"/>
              <a:gd name="connsiteY351" fmla="*/ 5123899 h 6045813"/>
              <a:gd name="connsiteX352" fmla="*/ 683432 w 5183278"/>
              <a:gd name="connsiteY352" fmla="*/ 5123826 h 6045813"/>
              <a:gd name="connsiteX353" fmla="*/ 1602978 w 5183278"/>
              <a:gd name="connsiteY353" fmla="*/ 5098369 h 6045813"/>
              <a:gd name="connsiteX354" fmla="*/ 1595826 w 5183278"/>
              <a:gd name="connsiteY354" fmla="*/ 5114364 h 6045813"/>
              <a:gd name="connsiteX355" fmla="*/ 1600342 w 5183278"/>
              <a:gd name="connsiteY355" fmla="*/ 5115108 h 6045813"/>
              <a:gd name="connsiteX356" fmla="*/ 1606523 w 5183278"/>
              <a:gd name="connsiteY356" fmla="*/ 5115224 h 6045813"/>
              <a:gd name="connsiteX357" fmla="*/ 1662491 w 5183278"/>
              <a:gd name="connsiteY357" fmla="*/ 5080919 h 6045813"/>
              <a:gd name="connsiteX358" fmla="*/ 1661340 w 5183278"/>
              <a:gd name="connsiteY358" fmla="*/ 5084442 h 6045813"/>
              <a:gd name="connsiteX359" fmla="*/ 1688542 w 5183278"/>
              <a:gd name="connsiteY359" fmla="*/ 5089078 h 6045813"/>
              <a:gd name="connsiteX360" fmla="*/ 1689371 w 5183278"/>
              <a:gd name="connsiteY360" fmla="*/ 5088882 h 6045813"/>
              <a:gd name="connsiteX361" fmla="*/ 1691495 w 5183278"/>
              <a:gd name="connsiteY361" fmla="*/ 5089709 h 6045813"/>
              <a:gd name="connsiteX362" fmla="*/ 1694832 w 5183278"/>
              <a:gd name="connsiteY362" fmla="*/ 5087586 h 6045813"/>
              <a:gd name="connsiteX363" fmla="*/ 1701349 w 5183278"/>
              <a:gd name="connsiteY363" fmla="*/ 5086040 h 6045813"/>
              <a:gd name="connsiteX364" fmla="*/ 1705000 w 5183278"/>
              <a:gd name="connsiteY364" fmla="*/ 5082273 h 6045813"/>
              <a:gd name="connsiteX365" fmla="*/ 1704331 w 5183278"/>
              <a:gd name="connsiteY365" fmla="*/ 5081541 h 6045813"/>
              <a:gd name="connsiteX366" fmla="*/ 1694832 w 5183278"/>
              <a:gd name="connsiteY366" fmla="*/ 5087586 h 6045813"/>
              <a:gd name="connsiteX367" fmla="*/ 1689371 w 5183278"/>
              <a:gd name="connsiteY367" fmla="*/ 5088882 h 6045813"/>
              <a:gd name="connsiteX368" fmla="*/ 1672594 w 5183278"/>
              <a:gd name="connsiteY368" fmla="*/ 5082354 h 6045813"/>
              <a:gd name="connsiteX369" fmla="*/ 1672342 w 5183278"/>
              <a:gd name="connsiteY369" fmla="*/ 5081560 h 6045813"/>
              <a:gd name="connsiteX370" fmla="*/ 1931024 w 5183278"/>
              <a:gd name="connsiteY370" fmla="*/ 5080785 h 6045813"/>
              <a:gd name="connsiteX371" fmla="*/ 1931101 w 5183278"/>
              <a:gd name="connsiteY371" fmla="*/ 5083668 h 6045813"/>
              <a:gd name="connsiteX372" fmla="*/ 1932657 w 5183278"/>
              <a:gd name="connsiteY372" fmla="*/ 5081267 h 6045813"/>
              <a:gd name="connsiteX373" fmla="*/ 1903039 w 5183278"/>
              <a:gd name="connsiteY373" fmla="*/ 5072514 h 6045813"/>
              <a:gd name="connsiteX374" fmla="*/ 1907393 w 5183278"/>
              <a:gd name="connsiteY374" fmla="*/ 5077832 h 6045813"/>
              <a:gd name="connsiteX375" fmla="*/ 1911800 w 5183278"/>
              <a:gd name="connsiteY375" fmla="*/ 5075103 h 6045813"/>
              <a:gd name="connsiteX376" fmla="*/ 1891647 w 5183278"/>
              <a:gd name="connsiteY376" fmla="*/ 5057387 h 6045813"/>
              <a:gd name="connsiteX377" fmla="*/ 1889346 w 5183278"/>
              <a:gd name="connsiteY377" fmla="*/ 5060714 h 6045813"/>
              <a:gd name="connsiteX378" fmla="*/ 1897028 w 5183278"/>
              <a:gd name="connsiteY378" fmla="*/ 5065177 h 6045813"/>
              <a:gd name="connsiteX379" fmla="*/ 1897359 w 5183278"/>
              <a:gd name="connsiteY379" fmla="*/ 5065580 h 6045813"/>
              <a:gd name="connsiteX380" fmla="*/ 648008 w 5183278"/>
              <a:gd name="connsiteY380" fmla="*/ 5054861 h 6045813"/>
              <a:gd name="connsiteX381" fmla="*/ 640558 w 5183278"/>
              <a:gd name="connsiteY381" fmla="*/ 5056083 h 6045813"/>
              <a:gd name="connsiteX382" fmla="*/ 666339 w 5183278"/>
              <a:gd name="connsiteY382" fmla="*/ 5107908 h 6045813"/>
              <a:gd name="connsiteX383" fmla="*/ 664310 w 5183278"/>
              <a:gd name="connsiteY383" fmla="*/ 5095003 h 6045813"/>
              <a:gd name="connsiteX384" fmla="*/ 659165 w 5183278"/>
              <a:gd name="connsiteY384" fmla="*/ 5073174 h 6045813"/>
              <a:gd name="connsiteX385" fmla="*/ 384298 w 5183278"/>
              <a:gd name="connsiteY385" fmla="*/ 5054655 h 6045813"/>
              <a:gd name="connsiteX386" fmla="*/ 384092 w 5183278"/>
              <a:gd name="connsiteY386" fmla="*/ 5054887 h 6045813"/>
              <a:gd name="connsiteX387" fmla="*/ 385277 w 5183278"/>
              <a:gd name="connsiteY387" fmla="*/ 5056385 h 6045813"/>
              <a:gd name="connsiteX388" fmla="*/ 677418 w 5183278"/>
              <a:gd name="connsiteY388" fmla="*/ 5038679 h 6045813"/>
              <a:gd name="connsiteX389" fmla="*/ 672852 w 5183278"/>
              <a:gd name="connsiteY389" fmla="*/ 5039494 h 6045813"/>
              <a:gd name="connsiteX390" fmla="*/ 672959 w 5183278"/>
              <a:gd name="connsiteY390" fmla="*/ 5040224 h 6045813"/>
              <a:gd name="connsiteX391" fmla="*/ 426825 w 5183278"/>
              <a:gd name="connsiteY391" fmla="*/ 5038275 h 6045813"/>
              <a:gd name="connsiteX392" fmla="*/ 420311 w 5183278"/>
              <a:gd name="connsiteY392" fmla="*/ 5039590 h 6045813"/>
              <a:gd name="connsiteX393" fmla="*/ 427867 w 5183278"/>
              <a:gd name="connsiteY393" fmla="*/ 5038922 h 6045813"/>
              <a:gd name="connsiteX394" fmla="*/ 3182166 w 5183278"/>
              <a:gd name="connsiteY394" fmla="*/ 5028131 h 6045813"/>
              <a:gd name="connsiteX395" fmla="*/ 3179338 w 5183278"/>
              <a:gd name="connsiteY395" fmla="*/ 5052172 h 6045813"/>
              <a:gd name="connsiteX396" fmla="*/ 3159504 w 5183278"/>
              <a:gd name="connsiteY396" fmla="*/ 5055340 h 6045813"/>
              <a:gd name="connsiteX397" fmla="*/ 3119460 w 5183278"/>
              <a:gd name="connsiteY397" fmla="*/ 5063038 h 6045813"/>
              <a:gd name="connsiteX398" fmla="*/ 3091945 w 5183278"/>
              <a:gd name="connsiteY398" fmla="*/ 5071993 h 6045813"/>
              <a:gd name="connsiteX399" fmla="*/ 3085746 w 5183278"/>
              <a:gd name="connsiteY399" fmla="*/ 5073773 h 6045813"/>
              <a:gd name="connsiteX400" fmla="*/ 3047528 w 5183278"/>
              <a:gd name="connsiteY400" fmla="*/ 5088783 h 6045813"/>
              <a:gd name="connsiteX401" fmla="*/ 3040739 w 5183278"/>
              <a:gd name="connsiteY401" fmla="*/ 5090354 h 6045813"/>
              <a:gd name="connsiteX402" fmla="*/ 3040768 w 5183278"/>
              <a:gd name="connsiteY402" fmla="*/ 5090594 h 6045813"/>
              <a:gd name="connsiteX403" fmla="*/ 3035310 w 5183278"/>
              <a:gd name="connsiteY403" fmla="*/ 5093684 h 6045813"/>
              <a:gd name="connsiteX404" fmla="*/ 3030593 w 5183278"/>
              <a:gd name="connsiteY404" fmla="*/ 5094056 h 6045813"/>
              <a:gd name="connsiteX405" fmla="*/ 3035804 w 5183278"/>
              <a:gd name="connsiteY405" fmla="*/ 5094556 h 6045813"/>
              <a:gd name="connsiteX406" fmla="*/ 2999088 w 5183278"/>
              <a:gd name="connsiteY406" fmla="*/ 5108140 h 6045813"/>
              <a:gd name="connsiteX407" fmla="*/ 2995424 w 5183278"/>
              <a:gd name="connsiteY407" fmla="*/ 5105863 h 6045813"/>
              <a:gd name="connsiteX408" fmla="*/ 2993961 w 5183278"/>
              <a:gd name="connsiteY408" fmla="*/ 5106725 h 6045813"/>
              <a:gd name="connsiteX409" fmla="*/ 2966663 w 5183278"/>
              <a:gd name="connsiteY409" fmla="*/ 5122171 h 6045813"/>
              <a:gd name="connsiteX410" fmla="*/ 2957428 w 5183278"/>
              <a:gd name="connsiteY410" fmla="*/ 5125903 h 6045813"/>
              <a:gd name="connsiteX411" fmla="*/ 2954937 w 5183278"/>
              <a:gd name="connsiteY411" fmla="*/ 5127943 h 6045813"/>
              <a:gd name="connsiteX412" fmla="*/ 2942802 w 5183278"/>
              <a:gd name="connsiteY412" fmla="*/ 5134522 h 6045813"/>
              <a:gd name="connsiteX413" fmla="*/ 2923609 w 5183278"/>
              <a:gd name="connsiteY413" fmla="*/ 5143900 h 6045813"/>
              <a:gd name="connsiteX414" fmla="*/ 2909660 w 5183278"/>
              <a:gd name="connsiteY414" fmla="*/ 5154427 h 6045813"/>
              <a:gd name="connsiteX415" fmla="*/ 2737168 w 5183278"/>
              <a:gd name="connsiteY415" fmla="*/ 5232758 h 6045813"/>
              <a:gd name="connsiteX416" fmla="*/ 2710812 w 5183278"/>
              <a:gd name="connsiteY416" fmla="*/ 5240190 h 6045813"/>
              <a:gd name="connsiteX417" fmla="*/ 2675354 w 5183278"/>
              <a:gd name="connsiteY417" fmla="*/ 5245297 h 6045813"/>
              <a:gd name="connsiteX418" fmla="*/ 2664817 w 5183278"/>
              <a:gd name="connsiteY418" fmla="*/ 5243491 h 6045813"/>
              <a:gd name="connsiteX419" fmla="*/ 2633885 w 5183278"/>
              <a:gd name="connsiteY419" fmla="*/ 5218652 h 6045813"/>
              <a:gd name="connsiteX420" fmla="*/ 2633732 w 5183278"/>
              <a:gd name="connsiteY420" fmla="*/ 5215049 h 6045813"/>
              <a:gd name="connsiteX421" fmla="*/ 2636460 w 5183278"/>
              <a:gd name="connsiteY421" fmla="*/ 5204588 h 6045813"/>
              <a:gd name="connsiteX422" fmla="*/ 2666558 w 5183278"/>
              <a:gd name="connsiteY422" fmla="*/ 5188994 h 6045813"/>
              <a:gd name="connsiteX423" fmla="*/ 2913564 w 5183278"/>
              <a:gd name="connsiteY423" fmla="*/ 5109351 h 6045813"/>
              <a:gd name="connsiteX424" fmla="*/ 2966767 w 5183278"/>
              <a:gd name="connsiteY424" fmla="*/ 5095354 h 6045813"/>
              <a:gd name="connsiteX425" fmla="*/ 2999895 w 5183278"/>
              <a:gd name="connsiteY425" fmla="*/ 5084091 h 6045813"/>
              <a:gd name="connsiteX426" fmla="*/ 3019850 w 5183278"/>
              <a:gd name="connsiteY426" fmla="*/ 5080566 h 6045813"/>
              <a:gd name="connsiteX427" fmla="*/ 3038314 w 5183278"/>
              <a:gd name="connsiteY427" fmla="*/ 5072697 h 6045813"/>
              <a:gd name="connsiteX428" fmla="*/ 3038281 w 5183278"/>
              <a:gd name="connsiteY428" fmla="*/ 5072439 h 6045813"/>
              <a:gd name="connsiteX429" fmla="*/ 3049211 w 5183278"/>
              <a:gd name="connsiteY429" fmla="*/ 5064241 h 6045813"/>
              <a:gd name="connsiteX430" fmla="*/ 3086191 w 5183278"/>
              <a:gd name="connsiteY430" fmla="*/ 5053671 h 6045813"/>
              <a:gd name="connsiteX431" fmla="*/ 3182166 w 5183278"/>
              <a:gd name="connsiteY431" fmla="*/ 5028131 h 6045813"/>
              <a:gd name="connsiteX432" fmla="*/ 1874873 w 5183278"/>
              <a:gd name="connsiteY432" fmla="*/ 5024217 h 6045813"/>
              <a:gd name="connsiteX433" fmla="*/ 1869099 w 5183278"/>
              <a:gd name="connsiteY433" fmla="*/ 5029772 h 6045813"/>
              <a:gd name="connsiteX434" fmla="*/ 1878831 w 5183278"/>
              <a:gd name="connsiteY434" fmla="*/ 5034252 h 6045813"/>
              <a:gd name="connsiteX435" fmla="*/ 1874835 w 5183278"/>
              <a:gd name="connsiteY435" fmla="*/ 5025199 h 6045813"/>
              <a:gd name="connsiteX436" fmla="*/ 364360 w 5183278"/>
              <a:gd name="connsiteY436" fmla="*/ 5023651 h 6045813"/>
              <a:gd name="connsiteX437" fmla="*/ 363295 w 5183278"/>
              <a:gd name="connsiteY437" fmla="*/ 5024322 h 6045813"/>
              <a:gd name="connsiteX438" fmla="*/ 362121 w 5183278"/>
              <a:gd name="connsiteY438" fmla="*/ 5033611 h 6045813"/>
              <a:gd name="connsiteX439" fmla="*/ 2268868 w 5183278"/>
              <a:gd name="connsiteY439" fmla="*/ 5021617 h 6045813"/>
              <a:gd name="connsiteX440" fmla="*/ 2269310 w 5183278"/>
              <a:gd name="connsiteY440" fmla="*/ 5026556 h 6045813"/>
              <a:gd name="connsiteX441" fmla="*/ 2273277 w 5183278"/>
              <a:gd name="connsiteY441" fmla="*/ 5022427 h 6045813"/>
              <a:gd name="connsiteX442" fmla="*/ 552456 w 5183278"/>
              <a:gd name="connsiteY442" fmla="*/ 5020618 h 6045813"/>
              <a:gd name="connsiteX443" fmla="*/ 550142 w 5183278"/>
              <a:gd name="connsiteY443" fmla="*/ 5022664 h 6045813"/>
              <a:gd name="connsiteX444" fmla="*/ 549926 w 5183278"/>
              <a:gd name="connsiteY444" fmla="*/ 5022577 h 6045813"/>
              <a:gd name="connsiteX445" fmla="*/ 547510 w 5183278"/>
              <a:gd name="connsiteY445" fmla="*/ 5024642 h 6045813"/>
              <a:gd name="connsiteX446" fmla="*/ 550170 w 5183278"/>
              <a:gd name="connsiteY446" fmla="*/ 5023224 h 6045813"/>
              <a:gd name="connsiteX447" fmla="*/ 552464 w 5183278"/>
              <a:gd name="connsiteY447" fmla="*/ 5024867 h 6045813"/>
              <a:gd name="connsiteX448" fmla="*/ 551601 w 5183278"/>
              <a:gd name="connsiteY448" fmla="*/ 5023938 h 6045813"/>
              <a:gd name="connsiteX449" fmla="*/ 551795 w 5183278"/>
              <a:gd name="connsiteY449" fmla="*/ 5022020 h 6045813"/>
              <a:gd name="connsiteX450" fmla="*/ 2363165 w 5183278"/>
              <a:gd name="connsiteY450" fmla="*/ 5019571 h 6045813"/>
              <a:gd name="connsiteX451" fmla="*/ 2364213 w 5183278"/>
              <a:gd name="connsiteY451" fmla="*/ 5022049 h 6045813"/>
              <a:gd name="connsiteX452" fmla="*/ 2366932 w 5183278"/>
              <a:gd name="connsiteY452" fmla="*/ 5020323 h 6045813"/>
              <a:gd name="connsiteX453" fmla="*/ 461467 w 5183278"/>
              <a:gd name="connsiteY453" fmla="*/ 5010646 h 6045813"/>
              <a:gd name="connsiteX454" fmla="*/ 460865 w 5183278"/>
              <a:gd name="connsiteY454" fmla="*/ 5016221 h 6045813"/>
              <a:gd name="connsiteX455" fmla="*/ 463507 w 5183278"/>
              <a:gd name="connsiteY455" fmla="*/ 5015183 h 6045813"/>
              <a:gd name="connsiteX456" fmla="*/ 1725581 w 5183278"/>
              <a:gd name="connsiteY456" fmla="*/ 5005677 h 6045813"/>
              <a:gd name="connsiteX457" fmla="*/ 1709266 w 5183278"/>
              <a:gd name="connsiteY457" fmla="*/ 5009780 h 6045813"/>
              <a:gd name="connsiteX458" fmla="*/ 1665920 w 5183278"/>
              <a:gd name="connsiteY458" fmla="*/ 5030243 h 6045813"/>
              <a:gd name="connsiteX459" fmla="*/ 1651869 w 5183278"/>
              <a:gd name="connsiteY459" fmla="*/ 5042133 h 6045813"/>
              <a:gd name="connsiteX460" fmla="*/ 1755830 w 5183278"/>
              <a:gd name="connsiteY460" fmla="*/ 4998066 h 6045813"/>
              <a:gd name="connsiteX461" fmla="*/ 1725994 w 5183278"/>
              <a:gd name="connsiteY461" fmla="*/ 5005572 h 6045813"/>
              <a:gd name="connsiteX462" fmla="*/ 1756519 w 5183278"/>
              <a:gd name="connsiteY462" fmla="*/ 5004437 h 6045813"/>
              <a:gd name="connsiteX463" fmla="*/ 1766848 w 5183278"/>
              <a:gd name="connsiteY463" fmla="*/ 5026341 h 6045813"/>
              <a:gd name="connsiteX464" fmla="*/ 1768322 w 5183278"/>
              <a:gd name="connsiteY464" fmla="*/ 5026469 h 6045813"/>
              <a:gd name="connsiteX465" fmla="*/ 1764780 w 5183278"/>
              <a:gd name="connsiteY465" fmla="*/ 5006236 h 6045813"/>
              <a:gd name="connsiteX466" fmla="*/ 1762493 w 5183278"/>
              <a:gd name="connsiteY466" fmla="*/ 4999748 h 6045813"/>
              <a:gd name="connsiteX467" fmla="*/ 403301 w 5183278"/>
              <a:gd name="connsiteY467" fmla="*/ 4988769 h 6045813"/>
              <a:gd name="connsiteX468" fmla="*/ 400558 w 5183278"/>
              <a:gd name="connsiteY468" fmla="*/ 4989644 h 6045813"/>
              <a:gd name="connsiteX469" fmla="*/ 402728 w 5183278"/>
              <a:gd name="connsiteY469" fmla="*/ 4989630 h 6045813"/>
              <a:gd name="connsiteX470" fmla="*/ 2936197 w 5183278"/>
              <a:gd name="connsiteY470" fmla="*/ 4987539 h 6045813"/>
              <a:gd name="connsiteX471" fmla="*/ 2934830 w 5183278"/>
              <a:gd name="connsiteY471" fmla="*/ 4989867 h 6045813"/>
              <a:gd name="connsiteX472" fmla="*/ 2933980 w 5183278"/>
              <a:gd name="connsiteY472" fmla="*/ 5024091 h 6045813"/>
              <a:gd name="connsiteX473" fmla="*/ 2397870 w 5183278"/>
              <a:gd name="connsiteY473" fmla="*/ 4961181 h 6045813"/>
              <a:gd name="connsiteX474" fmla="*/ 2396751 w 5183278"/>
              <a:gd name="connsiteY474" fmla="*/ 4961345 h 6045813"/>
              <a:gd name="connsiteX475" fmla="*/ 2397827 w 5183278"/>
              <a:gd name="connsiteY475" fmla="*/ 4962545 h 6045813"/>
              <a:gd name="connsiteX476" fmla="*/ 2003975 w 5183278"/>
              <a:gd name="connsiteY476" fmla="*/ 4943448 h 6045813"/>
              <a:gd name="connsiteX477" fmla="*/ 2003598 w 5183278"/>
              <a:gd name="connsiteY477" fmla="*/ 4951364 h 6045813"/>
              <a:gd name="connsiteX478" fmla="*/ 2021652 w 5183278"/>
              <a:gd name="connsiteY478" fmla="*/ 4956197 h 6045813"/>
              <a:gd name="connsiteX479" fmla="*/ 1459188 w 5183278"/>
              <a:gd name="connsiteY479" fmla="*/ 4935168 h 6045813"/>
              <a:gd name="connsiteX480" fmla="*/ 1458941 w 5183278"/>
              <a:gd name="connsiteY480" fmla="*/ 4936443 h 6045813"/>
              <a:gd name="connsiteX481" fmla="*/ 1459348 w 5183278"/>
              <a:gd name="connsiteY481" fmla="*/ 4936257 h 6045813"/>
              <a:gd name="connsiteX482" fmla="*/ 234343 w 5183278"/>
              <a:gd name="connsiteY482" fmla="*/ 4910511 h 6045813"/>
              <a:gd name="connsiteX483" fmla="*/ 231791 w 5183278"/>
              <a:gd name="connsiteY483" fmla="*/ 4911955 h 6045813"/>
              <a:gd name="connsiteX484" fmla="*/ 232306 w 5183278"/>
              <a:gd name="connsiteY484" fmla="*/ 4912387 h 6045813"/>
              <a:gd name="connsiteX485" fmla="*/ 235140 w 5183278"/>
              <a:gd name="connsiteY485" fmla="*/ 4911138 h 6045813"/>
              <a:gd name="connsiteX486" fmla="*/ 2010988 w 5183278"/>
              <a:gd name="connsiteY486" fmla="*/ 4901288 h 6045813"/>
              <a:gd name="connsiteX487" fmla="*/ 2010294 w 5183278"/>
              <a:gd name="connsiteY487" fmla="*/ 4902122 h 6045813"/>
              <a:gd name="connsiteX488" fmla="*/ 2005955 w 5183278"/>
              <a:gd name="connsiteY488" fmla="*/ 4904577 h 6045813"/>
              <a:gd name="connsiteX489" fmla="*/ 2005784 w 5183278"/>
              <a:gd name="connsiteY489" fmla="*/ 4905377 h 6045813"/>
              <a:gd name="connsiteX490" fmla="*/ 2005675 w 5183278"/>
              <a:gd name="connsiteY490" fmla="*/ 4907690 h 6045813"/>
              <a:gd name="connsiteX491" fmla="*/ 2010294 w 5183278"/>
              <a:gd name="connsiteY491" fmla="*/ 4902122 h 6045813"/>
              <a:gd name="connsiteX492" fmla="*/ 2011422 w 5183278"/>
              <a:gd name="connsiteY492" fmla="*/ 4901483 h 6045813"/>
              <a:gd name="connsiteX493" fmla="*/ 1325412 w 5183278"/>
              <a:gd name="connsiteY493" fmla="*/ 4897261 h 6045813"/>
              <a:gd name="connsiteX494" fmla="*/ 1325517 w 5183278"/>
              <a:gd name="connsiteY494" fmla="*/ 4904107 h 6045813"/>
              <a:gd name="connsiteX495" fmla="*/ 1330496 w 5183278"/>
              <a:gd name="connsiteY495" fmla="*/ 4900833 h 6045813"/>
              <a:gd name="connsiteX496" fmla="*/ 1675259 w 5183278"/>
              <a:gd name="connsiteY496" fmla="*/ 4880250 h 6045813"/>
              <a:gd name="connsiteX497" fmla="*/ 1671288 w 5183278"/>
              <a:gd name="connsiteY497" fmla="*/ 4894008 h 6045813"/>
              <a:gd name="connsiteX498" fmla="*/ 1666991 w 5183278"/>
              <a:gd name="connsiteY498" fmla="*/ 4905488 h 6045813"/>
              <a:gd name="connsiteX499" fmla="*/ 1672639 w 5183278"/>
              <a:gd name="connsiteY499" fmla="*/ 4909641 h 6045813"/>
              <a:gd name="connsiteX500" fmla="*/ 2728078 w 5183278"/>
              <a:gd name="connsiteY500" fmla="*/ 4872249 h 6045813"/>
              <a:gd name="connsiteX501" fmla="*/ 2727521 w 5183278"/>
              <a:gd name="connsiteY501" fmla="*/ 4873256 h 6045813"/>
              <a:gd name="connsiteX502" fmla="*/ 2727963 w 5183278"/>
              <a:gd name="connsiteY502" fmla="*/ 4872959 h 6045813"/>
              <a:gd name="connsiteX503" fmla="*/ 1361822 w 5183278"/>
              <a:gd name="connsiteY503" fmla="*/ 4843073 h 6045813"/>
              <a:gd name="connsiteX504" fmla="*/ 1368787 w 5183278"/>
              <a:gd name="connsiteY504" fmla="*/ 4845745 h 6045813"/>
              <a:gd name="connsiteX505" fmla="*/ 1377437 w 5183278"/>
              <a:gd name="connsiteY505" fmla="*/ 4865219 h 6045813"/>
              <a:gd name="connsiteX506" fmla="*/ 1380405 w 5183278"/>
              <a:gd name="connsiteY506" fmla="*/ 4846383 h 6045813"/>
              <a:gd name="connsiteX507" fmla="*/ 1377704 w 5183278"/>
              <a:gd name="connsiteY507" fmla="*/ 4844973 h 6045813"/>
              <a:gd name="connsiteX508" fmla="*/ 1837853 w 5183278"/>
              <a:gd name="connsiteY508" fmla="*/ 4824853 h 6045813"/>
              <a:gd name="connsiteX509" fmla="*/ 1834698 w 5183278"/>
              <a:gd name="connsiteY509" fmla="*/ 4833760 h 6045813"/>
              <a:gd name="connsiteX510" fmla="*/ 1843508 w 5183278"/>
              <a:gd name="connsiteY510" fmla="*/ 4836562 h 6045813"/>
              <a:gd name="connsiteX511" fmla="*/ 211724 w 5183278"/>
              <a:gd name="connsiteY511" fmla="*/ 4822043 h 6045813"/>
              <a:gd name="connsiteX512" fmla="*/ 211432 w 5183278"/>
              <a:gd name="connsiteY512" fmla="*/ 4822302 h 6045813"/>
              <a:gd name="connsiteX513" fmla="*/ 211932 w 5183278"/>
              <a:gd name="connsiteY513" fmla="*/ 4822949 h 6045813"/>
              <a:gd name="connsiteX514" fmla="*/ 1751456 w 5183278"/>
              <a:gd name="connsiteY514" fmla="*/ 4820114 h 6045813"/>
              <a:gd name="connsiteX515" fmla="*/ 1745693 w 5183278"/>
              <a:gd name="connsiteY515" fmla="*/ 4822955 h 6045813"/>
              <a:gd name="connsiteX516" fmla="*/ 1744857 w 5183278"/>
              <a:gd name="connsiteY516" fmla="*/ 4828011 h 6045813"/>
              <a:gd name="connsiteX517" fmla="*/ 567276 w 5183278"/>
              <a:gd name="connsiteY517" fmla="*/ 4815435 h 6045813"/>
              <a:gd name="connsiteX518" fmla="*/ 566764 w 5183278"/>
              <a:gd name="connsiteY518" fmla="*/ 4815617 h 6045813"/>
              <a:gd name="connsiteX519" fmla="*/ 575979 w 5183278"/>
              <a:gd name="connsiteY519" fmla="*/ 4820708 h 6045813"/>
              <a:gd name="connsiteX520" fmla="*/ 577277 w 5183278"/>
              <a:gd name="connsiteY520" fmla="*/ 4821342 h 6045813"/>
              <a:gd name="connsiteX521" fmla="*/ 579382 w 5183278"/>
              <a:gd name="connsiteY521" fmla="*/ 4822587 h 6045813"/>
              <a:gd name="connsiteX522" fmla="*/ 588670 w 5183278"/>
              <a:gd name="connsiteY522" fmla="*/ 4827718 h 6045813"/>
              <a:gd name="connsiteX523" fmla="*/ 619883 w 5183278"/>
              <a:gd name="connsiteY523" fmla="*/ 4842234 h 6045813"/>
              <a:gd name="connsiteX524" fmla="*/ 577277 w 5183278"/>
              <a:gd name="connsiteY524" fmla="*/ 4821342 h 6045813"/>
              <a:gd name="connsiteX525" fmla="*/ 3817940 w 5183278"/>
              <a:gd name="connsiteY525" fmla="*/ 4807037 h 6045813"/>
              <a:gd name="connsiteX526" fmla="*/ 3834421 w 5183278"/>
              <a:gd name="connsiteY526" fmla="*/ 4826479 h 6045813"/>
              <a:gd name="connsiteX527" fmla="*/ 3835732 w 5183278"/>
              <a:gd name="connsiteY527" fmla="*/ 4825737 h 6045813"/>
              <a:gd name="connsiteX528" fmla="*/ 3790885 w 5183278"/>
              <a:gd name="connsiteY528" fmla="*/ 4853993 h 6045813"/>
              <a:gd name="connsiteX529" fmla="*/ 3780181 w 5183278"/>
              <a:gd name="connsiteY529" fmla="*/ 4860046 h 6045813"/>
              <a:gd name="connsiteX530" fmla="*/ 3741528 w 5183278"/>
              <a:gd name="connsiteY530" fmla="*/ 4875303 h 6045813"/>
              <a:gd name="connsiteX531" fmla="*/ 3731523 w 5183278"/>
              <a:gd name="connsiteY531" fmla="*/ 4879526 h 6045813"/>
              <a:gd name="connsiteX532" fmla="*/ 3679366 w 5183278"/>
              <a:gd name="connsiteY532" fmla="*/ 4900985 h 6045813"/>
              <a:gd name="connsiteX533" fmla="*/ 3645899 w 5183278"/>
              <a:gd name="connsiteY533" fmla="*/ 4912156 h 6045813"/>
              <a:gd name="connsiteX534" fmla="*/ 3640222 w 5183278"/>
              <a:gd name="connsiteY534" fmla="*/ 4915368 h 6045813"/>
              <a:gd name="connsiteX535" fmla="*/ 3595845 w 5183278"/>
              <a:gd name="connsiteY535" fmla="*/ 4930697 h 6045813"/>
              <a:gd name="connsiteX536" fmla="*/ 3583295 w 5183278"/>
              <a:gd name="connsiteY536" fmla="*/ 4933486 h 6045813"/>
              <a:gd name="connsiteX537" fmla="*/ 3556433 w 5183278"/>
              <a:gd name="connsiteY537" fmla="*/ 4948686 h 6045813"/>
              <a:gd name="connsiteX538" fmla="*/ 3525215 w 5183278"/>
              <a:gd name="connsiteY538" fmla="*/ 4957721 h 6045813"/>
              <a:gd name="connsiteX539" fmla="*/ 3498830 w 5183278"/>
              <a:gd name="connsiteY539" fmla="*/ 4964593 h 6045813"/>
              <a:gd name="connsiteX540" fmla="*/ 3489763 w 5183278"/>
              <a:gd name="connsiteY540" fmla="*/ 4967425 h 6045813"/>
              <a:gd name="connsiteX541" fmla="*/ 3411970 w 5183278"/>
              <a:gd name="connsiteY541" fmla="*/ 4990444 h 6045813"/>
              <a:gd name="connsiteX542" fmla="*/ 3402504 w 5183278"/>
              <a:gd name="connsiteY542" fmla="*/ 4992059 h 6045813"/>
              <a:gd name="connsiteX543" fmla="*/ 3365751 w 5183278"/>
              <a:gd name="connsiteY543" fmla="*/ 5000485 h 6045813"/>
              <a:gd name="connsiteX544" fmla="*/ 3323672 w 5183278"/>
              <a:gd name="connsiteY544" fmla="*/ 5016815 h 6045813"/>
              <a:gd name="connsiteX545" fmla="*/ 3314520 w 5183278"/>
              <a:gd name="connsiteY545" fmla="*/ 5017966 h 6045813"/>
              <a:gd name="connsiteX546" fmla="*/ 3271119 w 5183278"/>
              <a:gd name="connsiteY546" fmla="*/ 4994769 h 6045813"/>
              <a:gd name="connsiteX547" fmla="*/ 3274334 w 5183278"/>
              <a:gd name="connsiteY547" fmla="*/ 4974972 h 6045813"/>
              <a:gd name="connsiteX548" fmla="*/ 3292235 w 5183278"/>
              <a:gd name="connsiteY548" fmla="*/ 4965847 h 6045813"/>
              <a:gd name="connsiteX549" fmla="*/ 3490819 w 5183278"/>
              <a:gd name="connsiteY549" fmla="*/ 4901521 h 6045813"/>
              <a:gd name="connsiteX550" fmla="*/ 3796787 w 5183278"/>
              <a:gd name="connsiteY550" fmla="*/ 4812964 h 6045813"/>
              <a:gd name="connsiteX551" fmla="*/ 3811645 w 5183278"/>
              <a:gd name="connsiteY551" fmla="*/ 4809160 h 6045813"/>
              <a:gd name="connsiteX552" fmla="*/ 2558393 w 5183278"/>
              <a:gd name="connsiteY552" fmla="*/ 4805519 h 6045813"/>
              <a:gd name="connsiteX553" fmla="*/ 2567626 w 5183278"/>
              <a:gd name="connsiteY553" fmla="*/ 4809225 h 6045813"/>
              <a:gd name="connsiteX554" fmla="*/ 2567782 w 5183278"/>
              <a:gd name="connsiteY554" fmla="*/ 4808070 h 6045813"/>
              <a:gd name="connsiteX555" fmla="*/ 1818814 w 5183278"/>
              <a:gd name="connsiteY555" fmla="*/ 4797106 h 6045813"/>
              <a:gd name="connsiteX556" fmla="*/ 1814901 w 5183278"/>
              <a:gd name="connsiteY556" fmla="*/ 4799796 h 6045813"/>
              <a:gd name="connsiteX557" fmla="*/ 1820567 w 5183278"/>
              <a:gd name="connsiteY557" fmla="*/ 4798576 h 6045813"/>
              <a:gd name="connsiteX558" fmla="*/ 1612704 w 5183278"/>
              <a:gd name="connsiteY558" fmla="*/ 4796293 h 6045813"/>
              <a:gd name="connsiteX559" fmla="*/ 1612589 w 5183278"/>
              <a:gd name="connsiteY559" fmla="*/ 4797808 h 6045813"/>
              <a:gd name="connsiteX560" fmla="*/ 1613492 w 5183278"/>
              <a:gd name="connsiteY560" fmla="*/ 4796965 h 6045813"/>
              <a:gd name="connsiteX561" fmla="*/ 3596606 w 5183278"/>
              <a:gd name="connsiteY561" fmla="*/ 4781988 h 6045813"/>
              <a:gd name="connsiteX562" fmla="*/ 3597610 w 5183278"/>
              <a:gd name="connsiteY562" fmla="*/ 4784523 h 6045813"/>
              <a:gd name="connsiteX563" fmla="*/ 3603246 w 5183278"/>
              <a:gd name="connsiteY563" fmla="*/ 4786469 h 6045813"/>
              <a:gd name="connsiteX564" fmla="*/ 7337 w 5183278"/>
              <a:gd name="connsiteY564" fmla="*/ 4760742 h 6045813"/>
              <a:gd name="connsiteX565" fmla="*/ 7919 w 5183278"/>
              <a:gd name="connsiteY565" fmla="*/ 4761530 h 6045813"/>
              <a:gd name="connsiteX566" fmla="*/ 8076 w 5183278"/>
              <a:gd name="connsiteY566" fmla="*/ 4760856 h 6045813"/>
              <a:gd name="connsiteX567" fmla="*/ 1607967 w 5183278"/>
              <a:gd name="connsiteY567" fmla="*/ 4758663 h 6045813"/>
              <a:gd name="connsiteX568" fmla="*/ 1608033 w 5183278"/>
              <a:gd name="connsiteY568" fmla="*/ 4758756 h 6045813"/>
              <a:gd name="connsiteX569" fmla="*/ 1608071 w 5183278"/>
              <a:gd name="connsiteY569" fmla="*/ 4758671 h 6045813"/>
              <a:gd name="connsiteX570" fmla="*/ 1862575 w 5183278"/>
              <a:gd name="connsiteY570" fmla="*/ 4757482 h 6045813"/>
              <a:gd name="connsiteX571" fmla="*/ 1887675 w 5183278"/>
              <a:gd name="connsiteY571" fmla="*/ 4778191 h 6045813"/>
              <a:gd name="connsiteX572" fmla="*/ 1885058 w 5183278"/>
              <a:gd name="connsiteY572" fmla="*/ 4767864 h 6045813"/>
              <a:gd name="connsiteX573" fmla="*/ 1876717 w 5183278"/>
              <a:gd name="connsiteY573" fmla="*/ 4762802 h 6045813"/>
              <a:gd name="connsiteX574" fmla="*/ 1652272 w 5183278"/>
              <a:gd name="connsiteY574" fmla="*/ 4756800 h 6045813"/>
              <a:gd name="connsiteX575" fmla="*/ 1652440 w 5183278"/>
              <a:gd name="connsiteY575" fmla="*/ 4760827 h 6045813"/>
              <a:gd name="connsiteX576" fmla="*/ 1654227 w 5183278"/>
              <a:gd name="connsiteY576" fmla="*/ 4757714 h 6045813"/>
              <a:gd name="connsiteX577" fmla="*/ 1861755 w 5183278"/>
              <a:gd name="connsiteY577" fmla="*/ 4753936 h 6045813"/>
              <a:gd name="connsiteX578" fmla="*/ 1859121 w 5183278"/>
              <a:gd name="connsiteY578" fmla="*/ 4754635 h 6045813"/>
              <a:gd name="connsiteX579" fmla="*/ 1862224 w 5183278"/>
              <a:gd name="connsiteY579" fmla="*/ 4757196 h 6045813"/>
              <a:gd name="connsiteX580" fmla="*/ 47902 w 5183278"/>
              <a:gd name="connsiteY580" fmla="*/ 4752420 h 6045813"/>
              <a:gd name="connsiteX581" fmla="*/ 51857 w 5183278"/>
              <a:gd name="connsiteY581" fmla="*/ 4756579 h 6045813"/>
              <a:gd name="connsiteX582" fmla="*/ 51942 w 5183278"/>
              <a:gd name="connsiteY582" fmla="*/ 4753066 h 6045813"/>
              <a:gd name="connsiteX583" fmla="*/ 2740003 w 5183278"/>
              <a:gd name="connsiteY583" fmla="*/ 4742248 h 6045813"/>
              <a:gd name="connsiteX584" fmla="*/ 2738387 w 5183278"/>
              <a:gd name="connsiteY584" fmla="*/ 4742526 h 6045813"/>
              <a:gd name="connsiteX585" fmla="*/ 2737294 w 5183278"/>
              <a:gd name="connsiteY585" fmla="*/ 4743582 h 6045813"/>
              <a:gd name="connsiteX586" fmla="*/ 2736975 w 5183278"/>
              <a:gd name="connsiteY586" fmla="*/ 4746467 h 6045813"/>
              <a:gd name="connsiteX587" fmla="*/ 399504 w 5183278"/>
              <a:gd name="connsiteY587" fmla="*/ 4741679 h 6045813"/>
              <a:gd name="connsiteX588" fmla="*/ 390272 w 5183278"/>
              <a:gd name="connsiteY588" fmla="*/ 4744835 h 6045813"/>
              <a:gd name="connsiteX589" fmla="*/ 411547 w 5183278"/>
              <a:gd name="connsiteY589" fmla="*/ 4743235 h 6045813"/>
              <a:gd name="connsiteX590" fmla="*/ 2742986 w 5183278"/>
              <a:gd name="connsiteY590" fmla="*/ 4738094 h 6045813"/>
              <a:gd name="connsiteX591" fmla="*/ 2740815 w 5183278"/>
              <a:gd name="connsiteY591" fmla="*/ 4740185 h 6045813"/>
              <a:gd name="connsiteX592" fmla="*/ 2741942 w 5183278"/>
              <a:gd name="connsiteY592" fmla="*/ 4739548 h 6045813"/>
              <a:gd name="connsiteX593" fmla="*/ 26659 w 5183278"/>
              <a:gd name="connsiteY593" fmla="*/ 4726822 h 6045813"/>
              <a:gd name="connsiteX594" fmla="*/ 26809 w 5183278"/>
              <a:gd name="connsiteY594" fmla="*/ 4727340 h 6045813"/>
              <a:gd name="connsiteX595" fmla="*/ 26817 w 5183278"/>
              <a:gd name="connsiteY595" fmla="*/ 4727354 h 6045813"/>
              <a:gd name="connsiteX596" fmla="*/ 2289815 w 5183278"/>
              <a:gd name="connsiteY596" fmla="*/ 4724144 h 6045813"/>
              <a:gd name="connsiteX597" fmla="*/ 2289744 w 5183278"/>
              <a:gd name="connsiteY597" fmla="*/ 4724269 h 6045813"/>
              <a:gd name="connsiteX598" fmla="*/ 2289944 w 5183278"/>
              <a:gd name="connsiteY598" fmla="*/ 4724355 h 6045813"/>
              <a:gd name="connsiteX599" fmla="*/ 3696536 w 5183278"/>
              <a:gd name="connsiteY599" fmla="*/ 4723362 h 6045813"/>
              <a:gd name="connsiteX600" fmla="*/ 3699829 w 5183278"/>
              <a:gd name="connsiteY600" fmla="*/ 4732082 h 6045813"/>
              <a:gd name="connsiteX601" fmla="*/ 3699337 w 5183278"/>
              <a:gd name="connsiteY601" fmla="*/ 4725523 h 6045813"/>
              <a:gd name="connsiteX602" fmla="*/ 429966 w 5183278"/>
              <a:gd name="connsiteY602" fmla="*/ 4722772 h 6045813"/>
              <a:gd name="connsiteX603" fmla="*/ 427487 w 5183278"/>
              <a:gd name="connsiteY603" fmla="*/ 4723615 h 6045813"/>
              <a:gd name="connsiteX604" fmla="*/ 429618 w 5183278"/>
              <a:gd name="connsiteY604" fmla="*/ 4727329 h 6045813"/>
              <a:gd name="connsiteX605" fmla="*/ 1644581 w 5183278"/>
              <a:gd name="connsiteY605" fmla="*/ 4713153 h 6045813"/>
              <a:gd name="connsiteX606" fmla="*/ 1640186 w 5183278"/>
              <a:gd name="connsiteY606" fmla="*/ 4718027 h 6045813"/>
              <a:gd name="connsiteX607" fmla="*/ 1639225 w 5183278"/>
              <a:gd name="connsiteY607" fmla="*/ 4720279 h 6045813"/>
              <a:gd name="connsiteX608" fmla="*/ 1643725 w 5183278"/>
              <a:gd name="connsiteY608" fmla="*/ 4719442 h 6045813"/>
              <a:gd name="connsiteX609" fmla="*/ 1651885 w 5183278"/>
              <a:gd name="connsiteY609" fmla="*/ 4747621 h 6045813"/>
              <a:gd name="connsiteX610" fmla="*/ 1651906 w 5183278"/>
              <a:gd name="connsiteY610" fmla="*/ 4748083 h 6045813"/>
              <a:gd name="connsiteX611" fmla="*/ 1652922 w 5183278"/>
              <a:gd name="connsiteY611" fmla="*/ 4739265 h 6045813"/>
              <a:gd name="connsiteX612" fmla="*/ 1653429 w 5183278"/>
              <a:gd name="connsiteY612" fmla="*/ 4713664 h 6045813"/>
              <a:gd name="connsiteX613" fmla="*/ 1644581 w 5183278"/>
              <a:gd name="connsiteY613" fmla="*/ 4713153 h 6045813"/>
              <a:gd name="connsiteX614" fmla="*/ 1804579 w 5183278"/>
              <a:gd name="connsiteY614" fmla="*/ 4707544 h 6045813"/>
              <a:gd name="connsiteX615" fmla="*/ 1794645 w 5183278"/>
              <a:gd name="connsiteY615" fmla="*/ 4714517 h 6045813"/>
              <a:gd name="connsiteX616" fmla="*/ 1809996 w 5183278"/>
              <a:gd name="connsiteY616" fmla="*/ 4713676 h 6045813"/>
              <a:gd name="connsiteX617" fmla="*/ 1813018 w 5183278"/>
              <a:gd name="connsiteY617" fmla="*/ 4711323 h 6045813"/>
              <a:gd name="connsiteX618" fmla="*/ 472901 w 5183278"/>
              <a:gd name="connsiteY618" fmla="*/ 4704327 h 6045813"/>
              <a:gd name="connsiteX619" fmla="*/ 469933 w 5183278"/>
              <a:gd name="connsiteY619" fmla="*/ 4708803 h 6045813"/>
              <a:gd name="connsiteX620" fmla="*/ 469621 w 5183278"/>
              <a:gd name="connsiteY620" fmla="*/ 4715479 h 6045813"/>
              <a:gd name="connsiteX621" fmla="*/ 469725 w 5183278"/>
              <a:gd name="connsiteY621" fmla="*/ 4715464 h 6045813"/>
              <a:gd name="connsiteX622" fmla="*/ 495612 w 5183278"/>
              <a:gd name="connsiteY622" fmla="*/ 4743824 h 6045813"/>
              <a:gd name="connsiteX623" fmla="*/ 501583 w 5183278"/>
              <a:gd name="connsiteY623" fmla="*/ 4744458 h 6045813"/>
              <a:gd name="connsiteX624" fmla="*/ 470403 w 5183278"/>
              <a:gd name="connsiteY624" fmla="*/ 4711054 h 6045813"/>
              <a:gd name="connsiteX625" fmla="*/ 1696059 w 5183278"/>
              <a:gd name="connsiteY625" fmla="*/ 4699070 h 6045813"/>
              <a:gd name="connsiteX626" fmla="*/ 1693944 w 5183278"/>
              <a:gd name="connsiteY626" fmla="*/ 4706247 h 6045813"/>
              <a:gd name="connsiteX627" fmla="*/ 1706530 w 5183278"/>
              <a:gd name="connsiteY627" fmla="*/ 4704008 h 6045813"/>
              <a:gd name="connsiteX628" fmla="*/ 1716382 w 5183278"/>
              <a:gd name="connsiteY628" fmla="*/ 4702007 h 6045813"/>
              <a:gd name="connsiteX629" fmla="*/ 1709928 w 5183278"/>
              <a:gd name="connsiteY629" fmla="*/ 4700392 h 6045813"/>
              <a:gd name="connsiteX630" fmla="*/ 1696059 w 5183278"/>
              <a:gd name="connsiteY630" fmla="*/ 4699070 h 6045813"/>
              <a:gd name="connsiteX631" fmla="*/ 2214779 w 5183278"/>
              <a:gd name="connsiteY631" fmla="*/ 4694311 h 6045813"/>
              <a:gd name="connsiteX632" fmla="*/ 2211246 w 5183278"/>
              <a:gd name="connsiteY632" fmla="*/ 4696616 h 6045813"/>
              <a:gd name="connsiteX633" fmla="*/ 2212847 w 5183278"/>
              <a:gd name="connsiteY633" fmla="*/ 4697519 h 6045813"/>
              <a:gd name="connsiteX634" fmla="*/ 796776 w 5183278"/>
              <a:gd name="connsiteY634" fmla="*/ 4693774 h 6045813"/>
              <a:gd name="connsiteX635" fmla="*/ 793820 w 5183278"/>
              <a:gd name="connsiteY635" fmla="*/ 4701354 h 6045813"/>
              <a:gd name="connsiteX636" fmla="*/ 796117 w 5183278"/>
              <a:gd name="connsiteY636" fmla="*/ 4702234 h 6045813"/>
              <a:gd name="connsiteX637" fmla="*/ 790018 w 5183278"/>
              <a:gd name="connsiteY637" fmla="*/ 4716551 h 6045813"/>
              <a:gd name="connsiteX638" fmla="*/ 800281 w 5183278"/>
              <a:gd name="connsiteY638" fmla="*/ 4713282 h 6045813"/>
              <a:gd name="connsiteX639" fmla="*/ 796287 w 5183278"/>
              <a:gd name="connsiteY639" fmla="*/ 4705591 h 6045813"/>
              <a:gd name="connsiteX640" fmla="*/ 1745552 w 5183278"/>
              <a:gd name="connsiteY640" fmla="*/ 4687428 h 6045813"/>
              <a:gd name="connsiteX641" fmla="*/ 1737514 w 5183278"/>
              <a:gd name="connsiteY641" fmla="*/ 4698443 h 6045813"/>
              <a:gd name="connsiteX642" fmla="*/ 1747892 w 5183278"/>
              <a:gd name="connsiteY642" fmla="*/ 4706275 h 6045813"/>
              <a:gd name="connsiteX643" fmla="*/ 1758562 w 5183278"/>
              <a:gd name="connsiteY643" fmla="*/ 4725677 h 6045813"/>
              <a:gd name="connsiteX644" fmla="*/ 73708 w 5183278"/>
              <a:gd name="connsiteY644" fmla="*/ 4682076 h 6045813"/>
              <a:gd name="connsiteX645" fmla="*/ 78033 w 5183278"/>
              <a:gd name="connsiteY645" fmla="*/ 4691887 h 6045813"/>
              <a:gd name="connsiteX646" fmla="*/ 79174 w 5183278"/>
              <a:gd name="connsiteY646" fmla="*/ 4692502 h 6045813"/>
              <a:gd name="connsiteX647" fmla="*/ 79362 w 5183278"/>
              <a:gd name="connsiteY647" fmla="*/ 4692540 h 6045813"/>
              <a:gd name="connsiteX648" fmla="*/ 3676316 w 5183278"/>
              <a:gd name="connsiteY648" fmla="*/ 4669144 h 6045813"/>
              <a:gd name="connsiteX649" fmla="*/ 3675409 w 5183278"/>
              <a:gd name="connsiteY649" fmla="*/ 4673364 h 6045813"/>
              <a:gd name="connsiteX650" fmla="*/ 3677313 w 5183278"/>
              <a:gd name="connsiteY650" fmla="*/ 4670226 h 6045813"/>
              <a:gd name="connsiteX651" fmla="*/ 1492410 w 5183278"/>
              <a:gd name="connsiteY651" fmla="*/ 4667640 h 6045813"/>
              <a:gd name="connsiteX652" fmla="*/ 1492905 w 5183278"/>
              <a:gd name="connsiteY652" fmla="*/ 4668954 h 6045813"/>
              <a:gd name="connsiteX653" fmla="*/ 1493198 w 5183278"/>
              <a:gd name="connsiteY653" fmla="*/ 4668579 h 6045813"/>
              <a:gd name="connsiteX654" fmla="*/ 351396 w 5183278"/>
              <a:gd name="connsiteY654" fmla="*/ 4666865 h 6045813"/>
              <a:gd name="connsiteX655" fmla="*/ 351339 w 5183278"/>
              <a:gd name="connsiteY655" fmla="*/ 4666931 h 6045813"/>
              <a:gd name="connsiteX656" fmla="*/ 351379 w 5183278"/>
              <a:gd name="connsiteY656" fmla="*/ 4666926 h 6045813"/>
              <a:gd name="connsiteX657" fmla="*/ 553426 w 5183278"/>
              <a:gd name="connsiteY657" fmla="*/ 4662569 h 6045813"/>
              <a:gd name="connsiteX658" fmla="*/ 557085 w 5183278"/>
              <a:gd name="connsiteY658" fmla="*/ 4666031 h 6045813"/>
              <a:gd name="connsiteX659" fmla="*/ 560927 w 5183278"/>
              <a:gd name="connsiteY659" fmla="*/ 4666436 h 6045813"/>
              <a:gd name="connsiteX660" fmla="*/ 2228477 w 5183278"/>
              <a:gd name="connsiteY660" fmla="*/ 4656619 h 6045813"/>
              <a:gd name="connsiteX661" fmla="*/ 2228330 w 5183278"/>
              <a:gd name="connsiteY661" fmla="*/ 4656669 h 6045813"/>
              <a:gd name="connsiteX662" fmla="*/ 2227353 w 5183278"/>
              <a:gd name="connsiteY662" fmla="*/ 4658102 h 6045813"/>
              <a:gd name="connsiteX663" fmla="*/ 2227386 w 5183278"/>
              <a:gd name="connsiteY663" fmla="*/ 4658239 h 6045813"/>
              <a:gd name="connsiteX664" fmla="*/ 1687328 w 5183278"/>
              <a:gd name="connsiteY664" fmla="*/ 4654299 h 6045813"/>
              <a:gd name="connsiteX665" fmla="*/ 1685479 w 5183278"/>
              <a:gd name="connsiteY665" fmla="*/ 4655314 h 6045813"/>
              <a:gd name="connsiteX666" fmla="*/ 1685977 w 5183278"/>
              <a:gd name="connsiteY666" fmla="*/ 4657559 h 6045813"/>
              <a:gd name="connsiteX667" fmla="*/ 842004 w 5183278"/>
              <a:gd name="connsiteY667" fmla="*/ 4638964 h 6045813"/>
              <a:gd name="connsiteX668" fmla="*/ 838532 w 5183278"/>
              <a:gd name="connsiteY668" fmla="*/ 4639108 h 6045813"/>
              <a:gd name="connsiteX669" fmla="*/ 843362 w 5183278"/>
              <a:gd name="connsiteY669" fmla="*/ 4649710 h 6045813"/>
              <a:gd name="connsiteX670" fmla="*/ 1900010 w 5183278"/>
              <a:gd name="connsiteY670" fmla="*/ 4638703 h 6045813"/>
              <a:gd name="connsiteX671" fmla="*/ 1899746 w 5183278"/>
              <a:gd name="connsiteY671" fmla="*/ 4639008 h 6045813"/>
              <a:gd name="connsiteX672" fmla="*/ 1899842 w 5183278"/>
              <a:gd name="connsiteY672" fmla="*/ 4639028 h 6045813"/>
              <a:gd name="connsiteX673" fmla="*/ 549445 w 5183278"/>
              <a:gd name="connsiteY673" fmla="*/ 4636947 h 6045813"/>
              <a:gd name="connsiteX674" fmla="*/ 546531 w 5183278"/>
              <a:gd name="connsiteY674" fmla="*/ 4637193 h 6045813"/>
              <a:gd name="connsiteX675" fmla="*/ 543505 w 5183278"/>
              <a:gd name="connsiteY675" fmla="*/ 4653181 h 6045813"/>
              <a:gd name="connsiteX676" fmla="*/ 552095 w 5183278"/>
              <a:gd name="connsiteY676" fmla="*/ 4661308 h 6045813"/>
              <a:gd name="connsiteX677" fmla="*/ 88421 w 5183278"/>
              <a:gd name="connsiteY677" fmla="*/ 4628582 h 6045813"/>
              <a:gd name="connsiteX678" fmla="*/ 78588 w 5183278"/>
              <a:gd name="connsiteY678" fmla="*/ 4634146 h 6045813"/>
              <a:gd name="connsiteX679" fmla="*/ 77618 w 5183278"/>
              <a:gd name="connsiteY679" fmla="*/ 4634249 h 6045813"/>
              <a:gd name="connsiteX680" fmla="*/ 76882 w 5183278"/>
              <a:gd name="connsiteY680" fmla="*/ 4633672 h 6045813"/>
              <a:gd name="connsiteX681" fmla="*/ 72533 w 5183278"/>
              <a:gd name="connsiteY681" fmla="*/ 4634798 h 6045813"/>
              <a:gd name="connsiteX682" fmla="*/ 72158 w 5183278"/>
              <a:gd name="connsiteY682" fmla="*/ 4634836 h 6045813"/>
              <a:gd name="connsiteX683" fmla="*/ 72247 w 5183278"/>
              <a:gd name="connsiteY683" fmla="*/ 4634871 h 6045813"/>
              <a:gd name="connsiteX684" fmla="*/ 72533 w 5183278"/>
              <a:gd name="connsiteY684" fmla="*/ 4634798 h 6045813"/>
              <a:gd name="connsiteX685" fmla="*/ 77618 w 5183278"/>
              <a:gd name="connsiteY685" fmla="*/ 4634249 h 6045813"/>
              <a:gd name="connsiteX686" fmla="*/ 80715 w 5183278"/>
              <a:gd name="connsiteY686" fmla="*/ 4636682 h 6045813"/>
              <a:gd name="connsiteX687" fmla="*/ 89613 w 5183278"/>
              <a:gd name="connsiteY687" fmla="*/ 4631648 h 6045813"/>
              <a:gd name="connsiteX688" fmla="*/ 253884 w 5183278"/>
              <a:gd name="connsiteY688" fmla="*/ 4619810 h 6045813"/>
              <a:gd name="connsiteX689" fmla="*/ 243842 w 5183278"/>
              <a:gd name="connsiteY689" fmla="*/ 4620696 h 6045813"/>
              <a:gd name="connsiteX690" fmla="*/ 255332 w 5183278"/>
              <a:gd name="connsiteY690" fmla="*/ 4624467 h 6045813"/>
              <a:gd name="connsiteX691" fmla="*/ 1064681 w 5183278"/>
              <a:gd name="connsiteY691" fmla="*/ 4613975 h 6045813"/>
              <a:gd name="connsiteX692" fmla="*/ 1058316 w 5183278"/>
              <a:gd name="connsiteY692" fmla="*/ 4638836 h 6045813"/>
              <a:gd name="connsiteX693" fmla="*/ 1073618 w 5183278"/>
              <a:gd name="connsiteY693" fmla="*/ 4629032 h 6045813"/>
              <a:gd name="connsiteX694" fmla="*/ 399170 w 5183278"/>
              <a:gd name="connsiteY694" fmla="*/ 4612096 h 6045813"/>
              <a:gd name="connsiteX695" fmla="*/ 399139 w 5183278"/>
              <a:gd name="connsiteY695" fmla="*/ 4612132 h 6045813"/>
              <a:gd name="connsiteX696" fmla="*/ 401898 w 5183278"/>
              <a:gd name="connsiteY696" fmla="*/ 4615465 h 6045813"/>
              <a:gd name="connsiteX697" fmla="*/ 1837062 w 5183278"/>
              <a:gd name="connsiteY697" fmla="*/ 4606802 h 6045813"/>
              <a:gd name="connsiteX698" fmla="*/ 1833232 w 5183278"/>
              <a:gd name="connsiteY698" fmla="*/ 4611056 h 6045813"/>
              <a:gd name="connsiteX699" fmla="*/ 1833261 w 5183278"/>
              <a:gd name="connsiteY699" fmla="*/ 4615556 h 6045813"/>
              <a:gd name="connsiteX700" fmla="*/ 1850050 w 5183278"/>
              <a:gd name="connsiteY700" fmla="*/ 4619054 h 6045813"/>
              <a:gd name="connsiteX701" fmla="*/ 1870919 w 5183278"/>
              <a:gd name="connsiteY701" fmla="*/ 4632310 h 6045813"/>
              <a:gd name="connsiteX702" fmla="*/ 1882621 w 5183278"/>
              <a:gd name="connsiteY702" fmla="*/ 4635029 h 6045813"/>
              <a:gd name="connsiteX703" fmla="*/ 1863164 w 5183278"/>
              <a:gd name="connsiteY703" fmla="*/ 4621915 h 6045813"/>
              <a:gd name="connsiteX704" fmla="*/ 1842804 w 5183278"/>
              <a:gd name="connsiteY704" fmla="*/ 4607079 h 6045813"/>
              <a:gd name="connsiteX705" fmla="*/ 1837062 w 5183278"/>
              <a:gd name="connsiteY705" fmla="*/ 4606802 h 6045813"/>
              <a:gd name="connsiteX706" fmla="*/ 819014 w 5183278"/>
              <a:gd name="connsiteY706" fmla="*/ 4603272 h 6045813"/>
              <a:gd name="connsiteX707" fmla="*/ 817710 w 5183278"/>
              <a:gd name="connsiteY707" fmla="*/ 4604858 h 6045813"/>
              <a:gd name="connsiteX708" fmla="*/ 818155 w 5183278"/>
              <a:gd name="connsiteY708" fmla="*/ 4605339 h 6045813"/>
              <a:gd name="connsiteX709" fmla="*/ 127632 w 5183278"/>
              <a:gd name="connsiteY709" fmla="*/ 4599986 h 6045813"/>
              <a:gd name="connsiteX710" fmla="*/ 118974 w 5183278"/>
              <a:gd name="connsiteY710" fmla="*/ 4601548 h 6045813"/>
              <a:gd name="connsiteX711" fmla="*/ 129417 w 5183278"/>
              <a:gd name="connsiteY711" fmla="*/ 4604233 h 6045813"/>
              <a:gd name="connsiteX712" fmla="*/ 2088432 w 5183278"/>
              <a:gd name="connsiteY712" fmla="*/ 4599932 h 6045813"/>
              <a:gd name="connsiteX713" fmla="*/ 2086403 w 5183278"/>
              <a:gd name="connsiteY713" fmla="*/ 4602433 h 6045813"/>
              <a:gd name="connsiteX714" fmla="*/ 2085150 w 5183278"/>
              <a:gd name="connsiteY714" fmla="*/ 4605375 h 6045813"/>
              <a:gd name="connsiteX715" fmla="*/ 359089 w 5183278"/>
              <a:gd name="connsiteY715" fmla="*/ 4597131 h 6045813"/>
              <a:gd name="connsiteX716" fmla="*/ 359447 w 5183278"/>
              <a:gd name="connsiteY716" fmla="*/ 4597775 h 6045813"/>
              <a:gd name="connsiteX717" fmla="*/ 359433 w 5183278"/>
              <a:gd name="connsiteY717" fmla="*/ 4597494 h 6045813"/>
              <a:gd name="connsiteX718" fmla="*/ 1184532 w 5183278"/>
              <a:gd name="connsiteY718" fmla="*/ 4593778 h 6045813"/>
              <a:gd name="connsiteX719" fmla="*/ 1184308 w 5183278"/>
              <a:gd name="connsiteY719" fmla="*/ 4593853 h 6045813"/>
              <a:gd name="connsiteX720" fmla="*/ 1188895 w 5183278"/>
              <a:gd name="connsiteY720" fmla="*/ 4604640 h 6045813"/>
              <a:gd name="connsiteX721" fmla="*/ 1189344 w 5183278"/>
              <a:gd name="connsiteY721" fmla="*/ 4596953 h 6045813"/>
              <a:gd name="connsiteX722" fmla="*/ 1184532 w 5183278"/>
              <a:gd name="connsiteY722" fmla="*/ 4593778 h 6045813"/>
              <a:gd name="connsiteX723" fmla="*/ 1961145 w 5183278"/>
              <a:gd name="connsiteY723" fmla="*/ 4581830 h 6045813"/>
              <a:gd name="connsiteX724" fmla="*/ 1940030 w 5183278"/>
              <a:gd name="connsiteY724" fmla="*/ 4583239 h 6045813"/>
              <a:gd name="connsiteX725" fmla="*/ 1938099 w 5183278"/>
              <a:gd name="connsiteY725" fmla="*/ 4587573 h 6045813"/>
              <a:gd name="connsiteX726" fmla="*/ 1951576 w 5183278"/>
              <a:gd name="connsiteY726" fmla="*/ 4585805 h 6045813"/>
              <a:gd name="connsiteX727" fmla="*/ 1961372 w 5183278"/>
              <a:gd name="connsiteY727" fmla="*/ 4581904 h 6045813"/>
              <a:gd name="connsiteX728" fmla="*/ 265026 w 5183278"/>
              <a:gd name="connsiteY728" fmla="*/ 4571120 h 6045813"/>
              <a:gd name="connsiteX729" fmla="*/ 265012 w 5183278"/>
              <a:gd name="connsiteY729" fmla="*/ 4571138 h 6045813"/>
              <a:gd name="connsiteX730" fmla="*/ 265002 w 5183278"/>
              <a:gd name="connsiteY730" fmla="*/ 4571239 h 6045813"/>
              <a:gd name="connsiteX731" fmla="*/ 264919 w 5183278"/>
              <a:gd name="connsiteY731" fmla="*/ 4571244 h 6045813"/>
              <a:gd name="connsiteX732" fmla="*/ 263005 w 5183278"/>
              <a:gd name="connsiteY732" fmla="*/ 4573423 h 6045813"/>
              <a:gd name="connsiteX733" fmla="*/ 264934 w 5183278"/>
              <a:gd name="connsiteY733" fmla="*/ 4572141 h 6045813"/>
              <a:gd name="connsiteX734" fmla="*/ 265437 w 5183278"/>
              <a:gd name="connsiteY734" fmla="*/ 4566526 h 6045813"/>
              <a:gd name="connsiteX735" fmla="*/ 265418 w 5183278"/>
              <a:gd name="connsiteY735" fmla="*/ 4566606 h 6045813"/>
              <a:gd name="connsiteX736" fmla="*/ 265151 w 5183278"/>
              <a:gd name="connsiteY736" fmla="*/ 4569596 h 6045813"/>
              <a:gd name="connsiteX737" fmla="*/ 265161 w 5183278"/>
              <a:gd name="connsiteY737" fmla="*/ 4569605 h 6045813"/>
              <a:gd name="connsiteX738" fmla="*/ 2004182 w 5183278"/>
              <a:gd name="connsiteY738" fmla="*/ 4560043 h 6045813"/>
              <a:gd name="connsiteX739" fmla="*/ 2001167 w 5183278"/>
              <a:gd name="connsiteY739" fmla="*/ 4566867 h 6045813"/>
              <a:gd name="connsiteX740" fmla="*/ 2015843 w 5183278"/>
              <a:gd name="connsiteY740" fmla="*/ 4561810 h 6045813"/>
              <a:gd name="connsiteX741" fmla="*/ 1267021 w 5183278"/>
              <a:gd name="connsiteY741" fmla="*/ 4541348 h 6045813"/>
              <a:gd name="connsiteX742" fmla="*/ 1266928 w 5183278"/>
              <a:gd name="connsiteY742" fmla="*/ 4541402 h 6045813"/>
              <a:gd name="connsiteX743" fmla="*/ 1267066 w 5183278"/>
              <a:gd name="connsiteY743" fmla="*/ 4541426 h 6045813"/>
              <a:gd name="connsiteX744" fmla="*/ 398569 w 5183278"/>
              <a:gd name="connsiteY744" fmla="*/ 4536570 h 6045813"/>
              <a:gd name="connsiteX745" fmla="*/ 396692 w 5183278"/>
              <a:gd name="connsiteY745" fmla="*/ 4539012 h 6045813"/>
              <a:gd name="connsiteX746" fmla="*/ 398523 w 5183278"/>
              <a:gd name="connsiteY746" fmla="*/ 4538566 h 6045813"/>
              <a:gd name="connsiteX747" fmla="*/ 3725832 w 5183278"/>
              <a:gd name="connsiteY747" fmla="*/ 4535221 h 6045813"/>
              <a:gd name="connsiteX748" fmla="*/ 3724262 w 5183278"/>
              <a:gd name="connsiteY748" fmla="*/ 4541134 h 6045813"/>
              <a:gd name="connsiteX749" fmla="*/ 3727879 w 5183278"/>
              <a:gd name="connsiteY749" fmla="*/ 4537248 h 6045813"/>
              <a:gd name="connsiteX750" fmla="*/ 1646581 w 5183278"/>
              <a:gd name="connsiteY750" fmla="*/ 4533419 h 6045813"/>
              <a:gd name="connsiteX751" fmla="*/ 1646490 w 5183278"/>
              <a:gd name="connsiteY751" fmla="*/ 4533525 h 6045813"/>
              <a:gd name="connsiteX752" fmla="*/ 1646641 w 5183278"/>
              <a:gd name="connsiteY752" fmla="*/ 4533526 h 6045813"/>
              <a:gd name="connsiteX753" fmla="*/ 269458 w 5183278"/>
              <a:gd name="connsiteY753" fmla="*/ 4521538 h 6045813"/>
              <a:gd name="connsiteX754" fmla="*/ 266317 w 5183278"/>
              <a:gd name="connsiteY754" fmla="*/ 4556592 h 6045813"/>
              <a:gd name="connsiteX755" fmla="*/ 266350 w 5183278"/>
              <a:gd name="connsiteY755" fmla="*/ 4556303 h 6045813"/>
              <a:gd name="connsiteX756" fmla="*/ 1314200 w 5183278"/>
              <a:gd name="connsiteY756" fmla="*/ 4519253 h 6045813"/>
              <a:gd name="connsiteX757" fmla="*/ 1313430 w 5183278"/>
              <a:gd name="connsiteY757" fmla="*/ 4520910 h 6045813"/>
              <a:gd name="connsiteX758" fmla="*/ 1316036 w 5183278"/>
              <a:gd name="connsiteY758" fmla="*/ 4521944 h 6045813"/>
              <a:gd name="connsiteX759" fmla="*/ 839371 w 5183278"/>
              <a:gd name="connsiteY759" fmla="*/ 4517025 h 6045813"/>
              <a:gd name="connsiteX760" fmla="*/ 849495 w 5183278"/>
              <a:gd name="connsiteY760" fmla="*/ 4542497 h 6045813"/>
              <a:gd name="connsiteX761" fmla="*/ 873578 w 5183278"/>
              <a:gd name="connsiteY761" fmla="*/ 4554142 h 6045813"/>
              <a:gd name="connsiteX762" fmla="*/ 3653803 w 5183278"/>
              <a:gd name="connsiteY762" fmla="*/ 4516093 h 6045813"/>
              <a:gd name="connsiteX763" fmla="*/ 3651957 w 5183278"/>
              <a:gd name="connsiteY763" fmla="*/ 4519683 h 6045813"/>
              <a:gd name="connsiteX764" fmla="*/ 3651401 w 5183278"/>
              <a:gd name="connsiteY764" fmla="*/ 4526993 h 6045813"/>
              <a:gd name="connsiteX765" fmla="*/ 1711894 w 5183278"/>
              <a:gd name="connsiteY765" fmla="*/ 4511016 h 6045813"/>
              <a:gd name="connsiteX766" fmla="*/ 1715232 w 5183278"/>
              <a:gd name="connsiteY766" fmla="*/ 4515167 h 6045813"/>
              <a:gd name="connsiteX767" fmla="*/ 1715767 w 5183278"/>
              <a:gd name="connsiteY767" fmla="*/ 4513577 h 6045813"/>
              <a:gd name="connsiteX768" fmla="*/ 1715403 w 5183278"/>
              <a:gd name="connsiteY768" fmla="*/ 4512886 h 6045813"/>
              <a:gd name="connsiteX769" fmla="*/ 1051587 w 5183278"/>
              <a:gd name="connsiteY769" fmla="*/ 4510860 h 6045813"/>
              <a:gd name="connsiteX770" fmla="*/ 1051588 w 5183278"/>
              <a:gd name="connsiteY770" fmla="*/ 4510865 h 6045813"/>
              <a:gd name="connsiteX771" fmla="*/ 1055982 w 5183278"/>
              <a:gd name="connsiteY771" fmla="*/ 4513919 h 6045813"/>
              <a:gd name="connsiteX772" fmla="*/ 1056237 w 5183278"/>
              <a:gd name="connsiteY772" fmla="*/ 4513969 h 6045813"/>
              <a:gd name="connsiteX773" fmla="*/ 832901 w 5183278"/>
              <a:gd name="connsiteY773" fmla="*/ 4500750 h 6045813"/>
              <a:gd name="connsiteX774" fmla="*/ 833975 w 5183278"/>
              <a:gd name="connsiteY774" fmla="*/ 4503453 h 6045813"/>
              <a:gd name="connsiteX775" fmla="*/ 835729 w 5183278"/>
              <a:gd name="connsiteY775" fmla="*/ 4501119 h 6045813"/>
              <a:gd name="connsiteX776" fmla="*/ 833371 w 5183278"/>
              <a:gd name="connsiteY776" fmla="*/ 4500985 h 6045813"/>
              <a:gd name="connsiteX777" fmla="*/ 832901 w 5183278"/>
              <a:gd name="connsiteY777" fmla="*/ 4500750 h 6045813"/>
              <a:gd name="connsiteX778" fmla="*/ 1508572 w 5183278"/>
              <a:gd name="connsiteY778" fmla="*/ 4487682 h 6045813"/>
              <a:gd name="connsiteX779" fmla="*/ 1509962 w 5183278"/>
              <a:gd name="connsiteY779" fmla="*/ 4492210 h 6045813"/>
              <a:gd name="connsiteX780" fmla="*/ 1509875 w 5183278"/>
              <a:gd name="connsiteY780" fmla="*/ 4488505 h 6045813"/>
              <a:gd name="connsiteX781" fmla="*/ 3607735 w 5183278"/>
              <a:gd name="connsiteY781" fmla="*/ 4477491 h 6045813"/>
              <a:gd name="connsiteX782" fmla="*/ 3608294 w 5183278"/>
              <a:gd name="connsiteY782" fmla="*/ 4489533 h 6045813"/>
              <a:gd name="connsiteX783" fmla="*/ 3631944 w 5183278"/>
              <a:gd name="connsiteY783" fmla="*/ 4499740 h 6045813"/>
              <a:gd name="connsiteX784" fmla="*/ 3632854 w 5183278"/>
              <a:gd name="connsiteY784" fmla="*/ 4499774 h 6045813"/>
              <a:gd name="connsiteX785" fmla="*/ 3620640 w 5183278"/>
              <a:gd name="connsiteY785" fmla="*/ 4496068 h 6045813"/>
              <a:gd name="connsiteX786" fmla="*/ 3619161 w 5183278"/>
              <a:gd name="connsiteY786" fmla="*/ 4493454 h 6045813"/>
              <a:gd name="connsiteX787" fmla="*/ 336035 w 5183278"/>
              <a:gd name="connsiteY787" fmla="*/ 4470609 h 6045813"/>
              <a:gd name="connsiteX788" fmla="*/ 331279 w 5183278"/>
              <a:gd name="connsiteY788" fmla="*/ 4472880 h 6045813"/>
              <a:gd name="connsiteX789" fmla="*/ 333811 w 5183278"/>
              <a:gd name="connsiteY789" fmla="*/ 4473615 h 6045813"/>
              <a:gd name="connsiteX790" fmla="*/ 2353617 w 5183278"/>
              <a:gd name="connsiteY790" fmla="*/ 4462608 h 6045813"/>
              <a:gd name="connsiteX791" fmla="*/ 2353683 w 5183278"/>
              <a:gd name="connsiteY791" fmla="*/ 4463849 h 6045813"/>
              <a:gd name="connsiteX792" fmla="*/ 2356924 w 5183278"/>
              <a:gd name="connsiteY792" fmla="*/ 4464924 h 6045813"/>
              <a:gd name="connsiteX793" fmla="*/ 402105 w 5183278"/>
              <a:gd name="connsiteY793" fmla="*/ 4460736 h 6045813"/>
              <a:gd name="connsiteX794" fmla="*/ 402909 w 5183278"/>
              <a:gd name="connsiteY794" fmla="*/ 4461845 h 6045813"/>
              <a:gd name="connsiteX795" fmla="*/ 403745 w 5183278"/>
              <a:gd name="connsiteY795" fmla="*/ 4461371 h 6045813"/>
              <a:gd name="connsiteX796" fmla="*/ 2504788 w 5183278"/>
              <a:gd name="connsiteY796" fmla="*/ 4458041 h 6045813"/>
              <a:gd name="connsiteX797" fmla="*/ 2504393 w 5183278"/>
              <a:gd name="connsiteY797" fmla="*/ 4459122 h 6045813"/>
              <a:gd name="connsiteX798" fmla="*/ 2506061 w 5183278"/>
              <a:gd name="connsiteY798" fmla="*/ 4459912 h 6045813"/>
              <a:gd name="connsiteX799" fmla="*/ 425621 w 5183278"/>
              <a:gd name="connsiteY799" fmla="*/ 4447617 h 6045813"/>
              <a:gd name="connsiteX800" fmla="*/ 425879 w 5183278"/>
              <a:gd name="connsiteY800" fmla="*/ 4448847 h 6045813"/>
              <a:gd name="connsiteX801" fmla="*/ 426275 w 5183278"/>
              <a:gd name="connsiteY801" fmla="*/ 4448622 h 6045813"/>
              <a:gd name="connsiteX802" fmla="*/ 426524 w 5183278"/>
              <a:gd name="connsiteY802" fmla="*/ 4448731 h 6045813"/>
              <a:gd name="connsiteX803" fmla="*/ 426493 w 5183278"/>
              <a:gd name="connsiteY803" fmla="*/ 4448500 h 6045813"/>
              <a:gd name="connsiteX804" fmla="*/ 2352954 w 5183278"/>
              <a:gd name="connsiteY804" fmla="*/ 4443696 h 6045813"/>
              <a:gd name="connsiteX805" fmla="*/ 2352611 w 5183278"/>
              <a:gd name="connsiteY805" fmla="*/ 4443994 h 6045813"/>
              <a:gd name="connsiteX806" fmla="*/ 2352641 w 5183278"/>
              <a:gd name="connsiteY806" fmla="*/ 4444545 h 6045813"/>
              <a:gd name="connsiteX807" fmla="*/ 1083168 w 5183278"/>
              <a:gd name="connsiteY807" fmla="*/ 4428501 h 6045813"/>
              <a:gd name="connsiteX808" fmla="*/ 1085220 w 5183278"/>
              <a:gd name="connsiteY808" fmla="*/ 4447398 h 6045813"/>
              <a:gd name="connsiteX809" fmla="*/ 1089171 w 5183278"/>
              <a:gd name="connsiteY809" fmla="*/ 4440028 h 6045813"/>
              <a:gd name="connsiteX810" fmla="*/ 1089856 w 5183278"/>
              <a:gd name="connsiteY810" fmla="*/ 4433600 h 6045813"/>
              <a:gd name="connsiteX811" fmla="*/ 1395737 w 5183278"/>
              <a:gd name="connsiteY811" fmla="*/ 4422330 h 6045813"/>
              <a:gd name="connsiteX812" fmla="*/ 1396040 w 5183278"/>
              <a:gd name="connsiteY812" fmla="*/ 4424400 h 6045813"/>
              <a:gd name="connsiteX813" fmla="*/ 1398888 w 5183278"/>
              <a:gd name="connsiteY813" fmla="*/ 4429434 h 6045813"/>
              <a:gd name="connsiteX814" fmla="*/ 1396907 w 5183278"/>
              <a:gd name="connsiteY814" fmla="*/ 4423506 h 6045813"/>
              <a:gd name="connsiteX815" fmla="*/ 2244744 w 5183278"/>
              <a:gd name="connsiteY815" fmla="*/ 4421640 h 6045813"/>
              <a:gd name="connsiteX816" fmla="*/ 2245001 w 5183278"/>
              <a:gd name="connsiteY816" fmla="*/ 4421954 h 6045813"/>
              <a:gd name="connsiteX817" fmla="*/ 2245277 w 5183278"/>
              <a:gd name="connsiteY817" fmla="*/ 4421768 h 6045813"/>
              <a:gd name="connsiteX818" fmla="*/ 341189 w 5183278"/>
              <a:gd name="connsiteY818" fmla="*/ 4408213 h 6045813"/>
              <a:gd name="connsiteX819" fmla="*/ 341149 w 5183278"/>
              <a:gd name="connsiteY819" fmla="*/ 4409506 h 6045813"/>
              <a:gd name="connsiteX820" fmla="*/ 342139 w 5183278"/>
              <a:gd name="connsiteY820" fmla="*/ 4410501 h 6045813"/>
              <a:gd name="connsiteX821" fmla="*/ 345336 w 5183278"/>
              <a:gd name="connsiteY821" fmla="*/ 4410665 h 6045813"/>
              <a:gd name="connsiteX822" fmla="*/ 345870 w 5183278"/>
              <a:gd name="connsiteY822" fmla="*/ 4410981 h 6045813"/>
              <a:gd name="connsiteX823" fmla="*/ 346127 w 5183278"/>
              <a:gd name="connsiteY823" fmla="*/ 4411854 h 6045813"/>
              <a:gd name="connsiteX824" fmla="*/ 349127 w 5183278"/>
              <a:gd name="connsiteY824" fmla="*/ 4410704 h 6045813"/>
              <a:gd name="connsiteX825" fmla="*/ 345405 w 5183278"/>
              <a:gd name="connsiteY825" fmla="*/ 4410669 h 6045813"/>
              <a:gd name="connsiteX826" fmla="*/ 345336 w 5183278"/>
              <a:gd name="connsiteY826" fmla="*/ 4410665 h 6045813"/>
              <a:gd name="connsiteX827" fmla="*/ 1057157 w 5183278"/>
              <a:gd name="connsiteY827" fmla="*/ 4404347 h 6045813"/>
              <a:gd name="connsiteX828" fmla="*/ 1055864 w 5183278"/>
              <a:gd name="connsiteY828" fmla="*/ 4404839 h 6045813"/>
              <a:gd name="connsiteX829" fmla="*/ 1059260 w 5183278"/>
              <a:gd name="connsiteY829" fmla="*/ 4406517 h 6045813"/>
              <a:gd name="connsiteX830" fmla="*/ 2071066 w 5183278"/>
              <a:gd name="connsiteY830" fmla="*/ 4391898 h 6045813"/>
              <a:gd name="connsiteX831" fmla="*/ 2058581 w 5183278"/>
              <a:gd name="connsiteY831" fmla="*/ 4392953 h 6045813"/>
              <a:gd name="connsiteX832" fmla="*/ 2057982 w 5183278"/>
              <a:gd name="connsiteY832" fmla="*/ 4393817 h 6045813"/>
              <a:gd name="connsiteX833" fmla="*/ 2071312 w 5183278"/>
              <a:gd name="connsiteY833" fmla="*/ 4392332 h 6045813"/>
              <a:gd name="connsiteX834" fmla="*/ 2541633 w 5183278"/>
              <a:gd name="connsiteY834" fmla="*/ 4378197 h 6045813"/>
              <a:gd name="connsiteX835" fmla="*/ 2540578 w 5183278"/>
              <a:gd name="connsiteY835" fmla="*/ 4379381 h 6045813"/>
              <a:gd name="connsiteX836" fmla="*/ 2565278 w 5183278"/>
              <a:gd name="connsiteY836" fmla="*/ 4394498 h 6045813"/>
              <a:gd name="connsiteX837" fmla="*/ 2569389 w 5183278"/>
              <a:gd name="connsiteY837" fmla="*/ 4394049 h 6045813"/>
              <a:gd name="connsiteX838" fmla="*/ 2541236 w 5183278"/>
              <a:gd name="connsiteY838" fmla="*/ 4379011 h 6045813"/>
              <a:gd name="connsiteX839" fmla="*/ 2208464 w 5183278"/>
              <a:gd name="connsiteY839" fmla="*/ 4361385 h 6045813"/>
              <a:gd name="connsiteX840" fmla="*/ 2221973 w 5183278"/>
              <a:gd name="connsiteY840" fmla="*/ 4362674 h 6045813"/>
              <a:gd name="connsiteX841" fmla="*/ 2224982 w 5183278"/>
              <a:gd name="connsiteY841" fmla="*/ 4361477 h 6045813"/>
              <a:gd name="connsiteX842" fmla="*/ 2380284 w 5183278"/>
              <a:gd name="connsiteY842" fmla="*/ 4354435 h 6045813"/>
              <a:gd name="connsiteX843" fmla="*/ 2374994 w 5183278"/>
              <a:gd name="connsiteY843" fmla="*/ 4357469 h 6045813"/>
              <a:gd name="connsiteX844" fmla="*/ 2379018 w 5183278"/>
              <a:gd name="connsiteY844" fmla="*/ 4358060 h 6045813"/>
              <a:gd name="connsiteX845" fmla="*/ 955710 w 5183278"/>
              <a:gd name="connsiteY845" fmla="*/ 4338783 h 6045813"/>
              <a:gd name="connsiteX846" fmla="*/ 952650 w 5183278"/>
              <a:gd name="connsiteY846" fmla="*/ 4340930 h 6045813"/>
              <a:gd name="connsiteX847" fmla="*/ 955856 w 5183278"/>
              <a:gd name="connsiteY847" fmla="*/ 4346595 h 6045813"/>
              <a:gd name="connsiteX848" fmla="*/ 959919 w 5183278"/>
              <a:gd name="connsiteY848" fmla="*/ 4349700 h 6045813"/>
              <a:gd name="connsiteX849" fmla="*/ 956864 w 5183278"/>
              <a:gd name="connsiteY849" fmla="*/ 4344302 h 6045813"/>
              <a:gd name="connsiteX850" fmla="*/ 956968 w 5183278"/>
              <a:gd name="connsiteY850" fmla="*/ 4339542 h 6045813"/>
              <a:gd name="connsiteX851" fmla="*/ 1523450 w 5183278"/>
              <a:gd name="connsiteY851" fmla="*/ 4337539 h 6045813"/>
              <a:gd name="connsiteX852" fmla="*/ 1520230 w 5183278"/>
              <a:gd name="connsiteY852" fmla="*/ 4344267 h 6045813"/>
              <a:gd name="connsiteX853" fmla="*/ 1526893 w 5183278"/>
              <a:gd name="connsiteY853" fmla="*/ 4345239 h 6045813"/>
              <a:gd name="connsiteX854" fmla="*/ 1640174 w 5183278"/>
              <a:gd name="connsiteY854" fmla="*/ 4327403 h 6045813"/>
              <a:gd name="connsiteX855" fmla="*/ 1640560 w 5183278"/>
              <a:gd name="connsiteY855" fmla="*/ 4328351 h 6045813"/>
              <a:gd name="connsiteX856" fmla="*/ 1641512 w 5183278"/>
              <a:gd name="connsiteY856" fmla="*/ 4328288 h 6045813"/>
              <a:gd name="connsiteX857" fmla="*/ 1086101 w 5183278"/>
              <a:gd name="connsiteY857" fmla="*/ 4303294 h 6045813"/>
              <a:gd name="connsiteX858" fmla="*/ 1083127 w 5183278"/>
              <a:gd name="connsiteY858" fmla="*/ 4308020 h 6045813"/>
              <a:gd name="connsiteX859" fmla="*/ 1085022 w 5183278"/>
              <a:gd name="connsiteY859" fmla="*/ 4312731 h 6045813"/>
              <a:gd name="connsiteX860" fmla="*/ 578836 w 5183278"/>
              <a:gd name="connsiteY860" fmla="*/ 4302985 h 6045813"/>
              <a:gd name="connsiteX861" fmla="*/ 573435 w 5183278"/>
              <a:gd name="connsiteY861" fmla="*/ 4307977 h 6045813"/>
              <a:gd name="connsiteX862" fmla="*/ 578783 w 5183278"/>
              <a:gd name="connsiteY862" fmla="*/ 4305289 h 6045813"/>
              <a:gd name="connsiteX863" fmla="*/ 969644 w 5183278"/>
              <a:gd name="connsiteY863" fmla="*/ 4295187 h 6045813"/>
              <a:gd name="connsiteX864" fmla="*/ 965854 w 5183278"/>
              <a:gd name="connsiteY864" fmla="*/ 4295481 h 6045813"/>
              <a:gd name="connsiteX865" fmla="*/ 960465 w 5183278"/>
              <a:gd name="connsiteY865" fmla="*/ 4315506 h 6045813"/>
              <a:gd name="connsiteX866" fmla="*/ 962014 w 5183278"/>
              <a:gd name="connsiteY866" fmla="*/ 4319623 h 6045813"/>
              <a:gd name="connsiteX867" fmla="*/ 2453283 w 5183278"/>
              <a:gd name="connsiteY867" fmla="*/ 4278606 h 6045813"/>
              <a:gd name="connsiteX868" fmla="*/ 2453530 w 5183278"/>
              <a:gd name="connsiteY868" fmla="*/ 4279353 h 6045813"/>
              <a:gd name="connsiteX869" fmla="*/ 2456344 w 5183278"/>
              <a:gd name="connsiteY869" fmla="*/ 4279065 h 6045813"/>
              <a:gd name="connsiteX870" fmla="*/ 1808794 w 5183278"/>
              <a:gd name="connsiteY870" fmla="*/ 4273587 h 6045813"/>
              <a:gd name="connsiteX871" fmla="*/ 1808894 w 5183278"/>
              <a:gd name="connsiteY871" fmla="*/ 4274498 h 6045813"/>
              <a:gd name="connsiteX872" fmla="*/ 1810015 w 5183278"/>
              <a:gd name="connsiteY872" fmla="*/ 4277052 h 6045813"/>
              <a:gd name="connsiteX873" fmla="*/ 2632533 w 5183278"/>
              <a:gd name="connsiteY873" fmla="*/ 4269893 h 6045813"/>
              <a:gd name="connsiteX874" fmla="*/ 2631599 w 5183278"/>
              <a:gd name="connsiteY874" fmla="*/ 4271203 h 6045813"/>
              <a:gd name="connsiteX875" fmla="*/ 2630667 w 5183278"/>
              <a:gd name="connsiteY875" fmla="*/ 4271257 h 6045813"/>
              <a:gd name="connsiteX876" fmla="*/ 2635066 w 5183278"/>
              <a:gd name="connsiteY876" fmla="*/ 4271354 h 6045813"/>
              <a:gd name="connsiteX877" fmla="*/ 2666726 w 5183278"/>
              <a:gd name="connsiteY877" fmla="*/ 4269655 h 6045813"/>
              <a:gd name="connsiteX878" fmla="*/ 2662233 w 5183278"/>
              <a:gd name="connsiteY878" fmla="*/ 4271962 h 6045813"/>
              <a:gd name="connsiteX879" fmla="*/ 2666683 w 5183278"/>
              <a:gd name="connsiteY879" fmla="*/ 4272060 h 6045813"/>
              <a:gd name="connsiteX880" fmla="*/ 2667859 w 5183278"/>
              <a:gd name="connsiteY880" fmla="*/ 4271828 h 6045813"/>
              <a:gd name="connsiteX881" fmla="*/ 2666724 w 5183278"/>
              <a:gd name="connsiteY881" fmla="*/ 4270601 h 6045813"/>
              <a:gd name="connsiteX882" fmla="*/ 1096815 w 5183278"/>
              <a:gd name="connsiteY882" fmla="*/ 4269465 h 6045813"/>
              <a:gd name="connsiteX883" fmla="*/ 1097410 w 5183278"/>
              <a:gd name="connsiteY883" fmla="*/ 4271673 h 6045813"/>
              <a:gd name="connsiteX884" fmla="*/ 1096476 w 5183278"/>
              <a:gd name="connsiteY884" fmla="*/ 4275485 h 6045813"/>
              <a:gd name="connsiteX885" fmla="*/ 1096860 w 5183278"/>
              <a:gd name="connsiteY885" fmla="*/ 4277573 h 6045813"/>
              <a:gd name="connsiteX886" fmla="*/ 1094085 w 5183278"/>
              <a:gd name="connsiteY886" fmla="*/ 4285213 h 6045813"/>
              <a:gd name="connsiteX887" fmla="*/ 1094034 w 5183278"/>
              <a:gd name="connsiteY887" fmla="*/ 4285421 h 6045813"/>
              <a:gd name="connsiteX888" fmla="*/ 1097157 w 5183278"/>
              <a:gd name="connsiteY888" fmla="*/ 4279192 h 6045813"/>
              <a:gd name="connsiteX889" fmla="*/ 1096860 w 5183278"/>
              <a:gd name="connsiteY889" fmla="*/ 4277573 h 6045813"/>
              <a:gd name="connsiteX890" fmla="*/ 1099281 w 5183278"/>
              <a:gd name="connsiteY890" fmla="*/ 4270905 h 6045813"/>
              <a:gd name="connsiteX891" fmla="*/ 1982173 w 5183278"/>
              <a:gd name="connsiteY891" fmla="*/ 4243978 h 6045813"/>
              <a:gd name="connsiteX892" fmla="*/ 1972356 w 5183278"/>
              <a:gd name="connsiteY892" fmla="*/ 4280216 h 6045813"/>
              <a:gd name="connsiteX893" fmla="*/ 1972295 w 5183278"/>
              <a:gd name="connsiteY893" fmla="*/ 4280757 h 6045813"/>
              <a:gd name="connsiteX894" fmla="*/ 1972965 w 5183278"/>
              <a:gd name="connsiteY894" fmla="*/ 4280197 h 6045813"/>
              <a:gd name="connsiteX895" fmla="*/ 2447205 w 5183278"/>
              <a:gd name="connsiteY895" fmla="*/ 4241628 h 6045813"/>
              <a:gd name="connsiteX896" fmla="*/ 2436371 w 5183278"/>
              <a:gd name="connsiteY896" fmla="*/ 4245292 h 6045813"/>
              <a:gd name="connsiteX897" fmla="*/ 2440008 w 5183278"/>
              <a:gd name="connsiteY897" fmla="*/ 4247314 h 6045813"/>
              <a:gd name="connsiteX898" fmla="*/ 1120498 w 5183278"/>
              <a:gd name="connsiteY898" fmla="*/ 4228400 h 6045813"/>
              <a:gd name="connsiteX899" fmla="*/ 1119192 w 5183278"/>
              <a:gd name="connsiteY899" fmla="*/ 4231172 h 6045813"/>
              <a:gd name="connsiteX900" fmla="*/ 1123061 w 5183278"/>
              <a:gd name="connsiteY900" fmla="*/ 4229788 h 6045813"/>
              <a:gd name="connsiteX901" fmla="*/ 1761633 w 5183278"/>
              <a:gd name="connsiteY901" fmla="*/ 4186218 h 6045813"/>
              <a:gd name="connsiteX902" fmla="*/ 1760906 w 5183278"/>
              <a:gd name="connsiteY902" fmla="*/ 4186304 h 6045813"/>
              <a:gd name="connsiteX903" fmla="*/ 1761696 w 5183278"/>
              <a:gd name="connsiteY903" fmla="*/ 4186464 h 6045813"/>
              <a:gd name="connsiteX904" fmla="*/ 2704441 w 5183278"/>
              <a:gd name="connsiteY904" fmla="*/ 4183380 h 6045813"/>
              <a:gd name="connsiteX905" fmla="*/ 2701282 w 5183278"/>
              <a:gd name="connsiteY905" fmla="*/ 4187378 h 6045813"/>
              <a:gd name="connsiteX906" fmla="*/ 2704762 w 5183278"/>
              <a:gd name="connsiteY906" fmla="*/ 4189320 h 6045813"/>
              <a:gd name="connsiteX907" fmla="*/ 2155861 w 5183278"/>
              <a:gd name="connsiteY907" fmla="*/ 4161589 h 6045813"/>
              <a:gd name="connsiteX908" fmla="*/ 2129225 w 5183278"/>
              <a:gd name="connsiteY908" fmla="*/ 4163747 h 6045813"/>
              <a:gd name="connsiteX909" fmla="*/ 2131854 w 5183278"/>
              <a:gd name="connsiteY909" fmla="*/ 4167622 h 6045813"/>
              <a:gd name="connsiteX910" fmla="*/ 2146067 w 5183278"/>
              <a:gd name="connsiteY910" fmla="*/ 4168786 h 6045813"/>
              <a:gd name="connsiteX911" fmla="*/ 2379812 w 5183278"/>
              <a:gd name="connsiteY911" fmla="*/ 4159218 h 6045813"/>
              <a:gd name="connsiteX912" fmla="*/ 2377454 w 5183278"/>
              <a:gd name="connsiteY912" fmla="*/ 4167025 h 6045813"/>
              <a:gd name="connsiteX913" fmla="*/ 2370495 w 5183278"/>
              <a:gd name="connsiteY913" fmla="*/ 4192016 h 6045813"/>
              <a:gd name="connsiteX914" fmla="*/ 2370636 w 5183278"/>
              <a:gd name="connsiteY914" fmla="*/ 4192172 h 6045813"/>
              <a:gd name="connsiteX915" fmla="*/ 2371103 w 5183278"/>
              <a:gd name="connsiteY915" fmla="*/ 4192568 h 6045813"/>
              <a:gd name="connsiteX916" fmla="*/ 2378927 w 5183278"/>
              <a:gd name="connsiteY916" fmla="*/ 4165041 h 6045813"/>
              <a:gd name="connsiteX917" fmla="*/ 2379265 w 5183278"/>
              <a:gd name="connsiteY917" fmla="*/ 4165312 h 6045813"/>
              <a:gd name="connsiteX918" fmla="*/ 2378557 w 5183278"/>
              <a:gd name="connsiteY918" fmla="*/ 4164387 h 6045813"/>
              <a:gd name="connsiteX919" fmla="*/ 2380211 w 5183278"/>
              <a:gd name="connsiteY919" fmla="*/ 4159318 h 6045813"/>
              <a:gd name="connsiteX920" fmla="*/ 2473332 w 5183278"/>
              <a:gd name="connsiteY920" fmla="*/ 4152421 h 6045813"/>
              <a:gd name="connsiteX921" fmla="*/ 2461105 w 5183278"/>
              <a:gd name="connsiteY921" fmla="*/ 4164384 h 6045813"/>
              <a:gd name="connsiteX922" fmla="*/ 2468231 w 5183278"/>
              <a:gd name="connsiteY922" fmla="*/ 4162805 h 6045813"/>
              <a:gd name="connsiteX923" fmla="*/ 2414999 w 5183278"/>
              <a:gd name="connsiteY923" fmla="*/ 4149810 h 6045813"/>
              <a:gd name="connsiteX924" fmla="*/ 2410431 w 5183278"/>
              <a:gd name="connsiteY924" fmla="*/ 4150194 h 6045813"/>
              <a:gd name="connsiteX925" fmla="*/ 2415357 w 5183278"/>
              <a:gd name="connsiteY925" fmla="*/ 4152482 h 6045813"/>
              <a:gd name="connsiteX926" fmla="*/ 2411031 w 5183278"/>
              <a:gd name="connsiteY926" fmla="*/ 4168018 h 6045813"/>
              <a:gd name="connsiteX927" fmla="*/ 2411134 w 5183278"/>
              <a:gd name="connsiteY927" fmla="*/ 4168096 h 6045813"/>
              <a:gd name="connsiteX928" fmla="*/ 2417921 w 5183278"/>
              <a:gd name="connsiteY928" fmla="*/ 4153292 h 6045813"/>
              <a:gd name="connsiteX929" fmla="*/ 2002460 w 5183278"/>
              <a:gd name="connsiteY929" fmla="*/ 4140726 h 6045813"/>
              <a:gd name="connsiteX930" fmla="*/ 2001157 w 5183278"/>
              <a:gd name="connsiteY930" fmla="*/ 4141139 h 6045813"/>
              <a:gd name="connsiteX931" fmla="*/ 2001841 w 5183278"/>
              <a:gd name="connsiteY931" fmla="*/ 4141645 h 6045813"/>
              <a:gd name="connsiteX932" fmla="*/ 2613140 w 5183278"/>
              <a:gd name="connsiteY932" fmla="*/ 4126787 h 6045813"/>
              <a:gd name="connsiteX933" fmla="*/ 2613044 w 5183278"/>
              <a:gd name="connsiteY933" fmla="*/ 4131104 h 6045813"/>
              <a:gd name="connsiteX934" fmla="*/ 2613112 w 5183278"/>
              <a:gd name="connsiteY934" fmla="*/ 4131092 h 6045813"/>
              <a:gd name="connsiteX935" fmla="*/ 2613183 w 5183278"/>
              <a:gd name="connsiteY935" fmla="*/ 4126977 h 6045813"/>
              <a:gd name="connsiteX936" fmla="*/ 845245 w 5183278"/>
              <a:gd name="connsiteY936" fmla="*/ 4106942 h 6045813"/>
              <a:gd name="connsiteX937" fmla="*/ 841697 w 5183278"/>
              <a:gd name="connsiteY937" fmla="*/ 4108161 h 6045813"/>
              <a:gd name="connsiteX938" fmla="*/ 842998 w 5183278"/>
              <a:gd name="connsiteY938" fmla="*/ 4110973 h 6045813"/>
              <a:gd name="connsiteX939" fmla="*/ 2121541 w 5183278"/>
              <a:gd name="connsiteY939" fmla="*/ 4102356 h 6045813"/>
              <a:gd name="connsiteX940" fmla="*/ 2127126 w 5183278"/>
              <a:gd name="connsiteY940" fmla="*/ 4108368 h 6045813"/>
              <a:gd name="connsiteX941" fmla="*/ 2126671 w 5183278"/>
              <a:gd name="connsiteY941" fmla="*/ 4104136 h 6045813"/>
              <a:gd name="connsiteX942" fmla="*/ 806701 w 5183278"/>
              <a:gd name="connsiteY942" fmla="*/ 4102171 h 6045813"/>
              <a:gd name="connsiteX943" fmla="*/ 805010 w 5183278"/>
              <a:gd name="connsiteY943" fmla="*/ 4106003 h 6045813"/>
              <a:gd name="connsiteX944" fmla="*/ 811366 w 5183278"/>
              <a:gd name="connsiteY944" fmla="*/ 4104199 h 6045813"/>
              <a:gd name="connsiteX945" fmla="*/ 806474 w 5183278"/>
              <a:gd name="connsiteY945" fmla="*/ 4102983 h 6045813"/>
              <a:gd name="connsiteX946" fmla="*/ 2720840 w 5183278"/>
              <a:gd name="connsiteY946" fmla="*/ 4092108 h 6045813"/>
              <a:gd name="connsiteX947" fmla="*/ 2712236 w 5183278"/>
              <a:gd name="connsiteY947" fmla="*/ 4096286 h 6045813"/>
              <a:gd name="connsiteX948" fmla="*/ 2704460 w 5183278"/>
              <a:gd name="connsiteY948" fmla="*/ 4102276 h 6045813"/>
              <a:gd name="connsiteX949" fmla="*/ 2716252 w 5183278"/>
              <a:gd name="connsiteY949" fmla="*/ 4094703 h 6045813"/>
              <a:gd name="connsiteX950" fmla="*/ 2720840 w 5183278"/>
              <a:gd name="connsiteY950" fmla="*/ 4092108 h 6045813"/>
              <a:gd name="connsiteX951" fmla="*/ 1939874 w 5183278"/>
              <a:gd name="connsiteY951" fmla="*/ 4091274 h 6045813"/>
              <a:gd name="connsiteX952" fmla="*/ 1937851 w 5183278"/>
              <a:gd name="connsiteY952" fmla="*/ 4094963 h 6045813"/>
              <a:gd name="connsiteX953" fmla="*/ 1937928 w 5183278"/>
              <a:gd name="connsiteY953" fmla="*/ 4094965 h 6045813"/>
              <a:gd name="connsiteX954" fmla="*/ 1937508 w 5183278"/>
              <a:gd name="connsiteY954" fmla="*/ 4096457 h 6045813"/>
              <a:gd name="connsiteX955" fmla="*/ 1345163 w 5183278"/>
              <a:gd name="connsiteY955" fmla="*/ 4066156 h 6045813"/>
              <a:gd name="connsiteX956" fmla="*/ 1339830 w 5183278"/>
              <a:gd name="connsiteY956" fmla="*/ 4067752 h 6045813"/>
              <a:gd name="connsiteX957" fmla="*/ 1353392 w 5183278"/>
              <a:gd name="connsiteY957" fmla="*/ 4103536 h 6045813"/>
              <a:gd name="connsiteX958" fmla="*/ 1354636 w 5183278"/>
              <a:gd name="connsiteY958" fmla="*/ 4091885 h 6045813"/>
              <a:gd name="connsiteX959" fmla="*/ 1346120 w 5183278"/>
              <a:gd name="connsiteY959" fmla="*/ 4077214 h 6045813"/>
              <a:gd name="connsiteX960" fmla="*/ 2109894 w 5183278"/>
              <a:gd name="connsiteY960" fmla="*/ 4060155 h 6045813"/>
              <a:gd name="connsiteX961" fmla="*/ 2109118 w 5183278"/>
              <a:gd name="connsiteY961" fmla="*/ 4064263 h 6045813"/>
              <a:gd name="connsiteX962" fmla="*/ 2106554 w 5183278"/>
              <a:gd name="connsiteY962" fmla="*/ 4066568 h 6045813"/>
              <a:gd name="connsiteX963" fmla="*/ 2106677 w 5183278"/>
              <a:gd name="connsiteY963" fmla="*/ 4067083 h 6045813"/>
              <a:gd name="connsiteX964" fmla="*/ 2107054 w 5183278"/>
              <a:gd name="connsiteY964" fmla="*/ 4067751 h 6045813"/>
              <a:gd name="connsiteX965" fmla="*/ 2108892 w 5183278"/>
              <a:gd name="connsiteY965" fmla="*/ 4066405 h 6045813"/>
              <a:gd name="connsiteX966" fmla="*/ 2107884 w 5183278"/>
              <a:gd name="connsiteY966" fmla="*/ 4068703 h 6045813"/>
              <a:gd name="connsiteX967" fmla="*/ 2110211 w 5183278"/>
              <a:gd name="connsiteY967" fmla="*/ 4063645 h 6045813"/>
              <a:gd name="connsiteX968" fmla="*/ 2109894 w 5183278"/>
              <a:gd name="connsiteY968" fmla="*/ 4060155 h 6045813"/>
              <a:gd name="connsiteX969" fmla="*/ 2447021 w 5183278"/>
              <a:gd name="connsiteY969" fmla="*/ 4056797 h 6045813"/>
              <a:gd name="connsiteX970" fmla="*/ 2446371 w 5183278"/>
              <a:gd name="connsiteY970" fmla="*/ 4057292 h 6045813"/>
              <a:gd name="connsiteX971" fmla="*/ 2443574 w 5183278"/>
              <a:gd name="connsiteY971" fmla="*/ 4061716 h 6045813"/>
              <a:gd name="connsiteX972" fmla="*/ 2443593 w 5183278"/>
              <a:gd name="connsiteY972" fmla="*/ 4061812 h 6045813"/>
              <a:gd name="connsiteX973" fmla="*/ 2443796 w 5183278"/>
              <a:gd name="connsiteY973" fmla="*/ 4062096 h 6045813"/>
              <a:gd name="connsiteX974" fmla="*/ 4056010 w 5183278"/>
              <a:gd name="connsiteY974" fmla="*/ 4047177 h 6045813"/>
              <a:gd name="connsiteX975" fmla="*/ 4060841 w 5183278"/>
              <a:gd name="connsiteY975" fmla="*/ 4055014 h 6045813"/>
              <a:gd name="connsiteX976" fmla="*/ 4060601 w 5183278"/>
              <a:gd name="connsiteY976" fmla="*/ 4055800 h 6045813"/>
              <a:gd name="connsiteX977" fmla="*/ 4070137 w 5183278"/>
              <a:gd name="connsiteY977" fmla="*/ 4064497 h 6045813"/>
              <a:gd name="connsiteX978" fmla="*/ 4059642 w 5183278"/>
              <a:gd name="connsiteY978" fmla="*/ 4096905 h 6045813"/>
              <a:gd name="connsiteX979" fmla="*/ 4016658 w 5183278"/>
              <a:gd name="connsiteY979" fmla="*/ 4119790 h 6045813"/>
              <a:gd name="connsiteX980" fmla="*/ 3975848 w 5183278"/>
              <a:gd name="connsiteY980" fmla="*/ 4136842 h 6045813"/>
              <a:gd name="connsiteX981" fmla="*/ 3948337 w 5183278"/>
              <a:gd name="connsiteY981" fmla="*/ 4139176 h 6045813"/>
              <a:gd name="connsiteX982" fmla="*/ 3930087 w 5183278"/>
              <a:gd name="connsiteY982" fmla="*/ 4106923 h 6045813"/>
              <a:gd name="connsiteX983" fmla="*/ 3960814 w 5183278"/>
              <a:gd name="connsiteY983" fmla="*/ 4072564 h 6045813"/>
              <a:gd name="connsiteX984" fmla="*/ 4021225 w 5183278"/>
              <a:gd name="connsiteY984" fmla="*/ 4054489 h 6045813"/>
              <a:gd name="connsiteX985" fmla="*/ 4056010 w 5183278"/>
              <a:gd name="connsiteY985" fmla="*/ 4047177 h 6045813"/>
              <a:gd name="connsiteX986" fmla="*/ 1410186 w 5183278"/>
              <a:gd name="connsiteY986" fmla="*/ 4046541 h 6045813"/>
              <a:gd name="connsiteX987" fmla="*/ 1412753 w 5183278"/>
              <a:gd name="connsiteY987" fmla="*/ 4049756 h 6045813"/>
              <a:gd name="connsiteX988" fmla="*/ 1414268 w 5183278"/>
              <a:gd name="connsiteY988" fmla="*/ 4049874 h 6045813"/>
              <a:gd name="connsiteX989" fmla="*/ 3790998 w 5183278"/>
              <a:gd name="connsiteY989" fmla="*/ 4041498 h 6045813"/>
              <a:gd name="connsiteX990" fmla="*/ 3830677 w 5183278"/>
              <a:gd name="connsiteY990" fmla="*/ 4044360 h 6045813"/>
              <a:gd name="connsiteX991" fmla="*/ 3864385 w 5183278"/>
              <a:gd name="connsiteY991" fmla="*/ 4071316 h 6045813"/>
              <a:gd name="connsiteX992" fmla="*/ 3845922 w 5183278"/>
              <a:gd name="connsiteY992" fmla="*/ 4110534 h 6045813"/>
              <a:gd name="connsiteX993" fmla="*/ 3813514 w 5183278"/>
              <a:gd name="connsiteY993" fmla="*/ 4127147 h 6045813"/>
              <a:gd name="connsiteX994" fmla="*/ 3755983 w 5183278"/>
              <a:gd name="connsiteY994" fmla="*/ 4108071 h 6045813"/>
              <a:gd name="connsiteX995" fmla="*/ 3754677 w 5183278"/>
              <a:gd name="connsiteY995" fmla="*/ 4105202 h 6045813"/>
              <a:gd name="connsiteX996" fmla="*/ 3774052 w 5183278"/>
              <a:gd name="connsiteY996" fmla="*/ 4050757 h 6045813"/>
              <a:gd name="connsiteX997" fmla="*/ 3776586 w 5183278"/>
              <a:gd name="connsiteY997" fmla="*/ 4049653 h 6045813"/>
              <a:gd name="connsiteX998" fmla="*/ 3791615 w 5183278"/>
              <a:gd name="connsiteY998" fmla="*/ 4042588 h 6045813"/>
              <a:gd name="connsiteX999" fmla="*/ 765525 w 5183278"/>
              <a:gd name="connsiteY999" fmla="*/ 4029093 h 6045813"/>
              <a:gd name="connsiteX1000" fmla="*/ 763936 w 5183278"/>
              <a:gd name="connsiteY1000" fmla="*/ 4029385 h 6045813"/>
              <a:gd name="connsiteX1001" fmla="*/ 764864 w 5183278"/>
              <a:gd name="connsiteY1001" fmla="*/ 4035334 h 6045813"/>
              <a:gd name="connsiteX1002" fmla="*/ 766141 w 5183278"/>
              <a:gd name="connsiteY1002" fmla="*/ 4030182 h 6045813"/>
              <a:gd name="connsiteX1003" fmla="*/ 765525 w 5183278"/>
              <a:gd name="connsiteY1003" fmla="*/ 4029093 h 6045813"/>
              <a:gd name="connsiteX1004" fmla="*/ 1962824 w 5183278"/>
              <a:gd name="connsiteY1004" fmla="*/ 4020750 h 6045813"/>
              <a:gd name="connsiteX1005" fmla="*/ 1961642 w 5183278"/>
              <a:gd name="connsiteY1005" fmla="*/ 4022542 h 6045813"/>
              <a:gd name="connsiteX1006" fmla="*/ 1963760 w 5183278"/>
              <a:gd name="connsiteY1006" fmla="*/ 4021953 h 6045813"/>
              <a:gd name="connsiteX1007" fmla="*/ 1398892 w 5183278"/>
              <a:gd name="connsiteY1007" fmla="*/ 4017095 h 6045813"/>
              <a:gd name="connsiteX1008" fmla="*/ 1395099 w 5183278"/>
              <a:gd name="connsiteY1008" fmla="*/ 4019254 h 6045813"/>
              <a:gd name="connsiteX1009" fmla="*/ 1398389 w 5183278"/>
              <a:gd name="connsiteY1009" fmla="*/ 4031091 h 6045813"/>
              <a:gd name="connsiteX1010" fmla="*/ 2639683 w 5183278"/>
              <a:gd name="connsiteY1010" fmla="*/ 4012888 h 6045813"/>
              <a:gd name="connsiteX1011" fmla="*/ 2637728 w 5183278"/>
              <a:gd name="connsiteY1011" fmla="*/ 4016050 h 6045813"/>
              <a:gd name="connsiteX1012" fmla="*/ 2640781 w 5183278"/>
              <a:gd name="connsiteY1012" fmla="*/ 4014475 h 6045813"/>
              <a:gd name="connsiteX1013" fmla="*/ 2490175 w 5183278"/>
              <a:gd name="connsiteY1013" fmla="*/ 4010902 h 6045813"/>
              <a:gd name="connsiteX1014" fmla="*/ 2493142 w 5183278"/>
              <a:gd name="connsiteY1014" fmla="*/ 4025546 h 6045813"/>
              <a:gd name="connsiteX1015" fmla="*/ 2494043 w 5183278"/>
              <a:gd name="connsiteY1015" fmla="*/ 4014928 h 6045813"/>
              <a:gd name="connsiteX1016" fmla="*/ 2131463 w 5183278"/>
              <a:gd name="connsiteY1016" fmla="*/ 4008306 h 6045813"/>
              <a:gd name="connsiteX1017" fmla="*/ 2131382 w 5183278"/>
              <a:gd name="connsiteY1017" fmla="*/ 4009663 h 6045813"/>
              <a:gd name="connsiteX1018" fmla="*/ 2132391 w 5183278"/>
              <a:gd name="connsiteY1018" fmla="*/ 4009908 h 6045813"/>
              <a:gd name="connsiteX1019" fmla="*/ 666067 w 5183278"/>
              <a:gd name="connsiteY1019" fmla="*/ 4006766 h 6045813"/>
              <a:gd name="connsiteX1020" fmla="*/ 661530 w 5183278"/>
              <a:gd name="connsiteY1020" fmla="*/ 4015874 h 6045813"/>
              <a:gd name="connsiteX1021" fmla="*/ 673680 w 5183278"/>
              <a:gd name="connsiteY1021" fmla="*/ 4031869 h 6045813"/>
              <a:gd name="connsiteX1022" fmla="*/ 688414 w 5183278"/>
              <a:gd name="connsiteY1022" fmla="*/ 4041980 h 6045813"/>
              <a:gd name="connsiteX1023" fmla="*/ 691283 w 5183278"/>
              <a:gd name="connsiteY1023" fmla="*/ 4041656 h 6045813"/>
              <a:gd name="connsiteX1024" fmla="*/ 753090 w 5183278"/>
              <a:gd name="connsiteY1024" fmla="*/ 4003344 h 6045813"/>
              <a:gd name="connsiteX1025" fmla="*/ 753147 w 5183278"/>
              <a:gd name="connsiteY1025" fmla="*/ 4006898 h 6045813"/>
              <a:gd name="connsiteX1026" fmla="*/ 749324 w 5183278"/>
              <a:gd name="connsiteY1026" fmla="*/ 4028187 h 6045813"/>
              <a:gd name="connsiteX1027" fmla="*/ 763485 w 5183278"/>
              <a:gd name="connsiteY1027" fmla="*/ 4026506 h 6045813"/>
              <a:gd name="connsiteX1028" fmla="*/ 763767 w 5183278"/>
              <a:gd name="connsiteY1028" fmla="*/ 4028315 h 6045813"/>
              <a:gd name="connsiteX1029" fmla="*/ 771070 w 5183278"/>
              <a:gd name="connsiteY1029" fmla="*/ 4021729 h 6045813"/>
              <a:gd name="connsiteX1030" fmla="*/ 768614 w 5183278"/>
              <a:gd name="connsiteY1030" fmla="*/ 4021303 h 6045813"/>
              <a:gd name="connsiteX1031" fmla="*/ 2747710 w 5183278"/>
              <a:gd name="connsiteY1031" fmla="*/ 4001537 h 6045813"/>
              <a:gd name="connsiteX1032" fmla="*/ 2747598 w 5183278"/>
              <a:gd name="connsiteY1032" fmla="*/ 4001595 h 6045813"/>
              <a:gd name="connsiteX1033" fmla="*/ 2747805 w 5183278"/>
              <a:gd name="connsiteY1033" fmla="*/ 4001705 h 6045813"/>
              <a:gd name="connsiteX1034" fmla="*/ 2748406 w 5183278"/>
              <a:gd name="connsiteY1034" fmla="*/ 4002750 h 6045813"/>
              <a:gd name="connsiteX1035" fmla="*/ 2747132 w 5183278"/>
              <a:gd name="connsiteY1035" fmla="*/ 4005922 h 6045813"/>
              <a:gd name="connsiteX1036" fmla="*/ 2747225 w 5183278"/>
              <a:gd name="connsiteY1036" fmla="*/ 4005941 h 6045813"/>
              <a:gd name="connsiteX1037" fmla="*/ 2748703 w 5183278"/>
              <a:gd name="connsiteY1037" fmla="*/ 4003269 h 6045813"/>
              <a:gd name="connsiteX1038" fmla="*/ 2748406 w 5183278"/>
              <a:gd name="connsiteY1038" fmla="*/ 4002750 h 6045813"/>
              <a:gd name="connsiteX1039" fmla="*/ 2748647 w 5183278"/>
              <a:gd name="connsiteY1039" fmla="*/ 4002149 h 6045813"/>
              <a:gd name="connsiteX1040" fmla="*/ 2747805 w 5183278"/>
              <a:gd name="connsiteY1040" fmla="*/ 4001705 h 6045813"/>
              <a:gd name="connsiteX1041" fmla="*/ 2737225 w 5183278"/>
              <a:gd name="connsiteY1041" fmla="*/ 3996856 h 6045813"/>
              <a:gd name="connsiteX1042" fmla="*/ 2726091 w 5183278"/>
              <a:gd name="connsiteY1042" fmla="*/ 3998608 h 6045813"/>
              <a:gd name="connsiteX1043" fmla="*/ 2742071 w 5183278"/>
              <a:gd name="connsiteY1043" fmla="*/ 3998679 h 6045813"/>
              <a:gd name="connsiteX1044" fmla="*/ 2747413 w 5183278"/>
              <a:gd name="connsiteY1044" fmla="*/ 4001497 h 6045813"/>
              <a:gd name="connsiteX1045" fmla="*/ 2745739 w 5183278"/>
              <a:gd name="connsiteY1045" fmla="*/ 3998539 h 6045813"/>
              <a:gd name="connsiteX1046" fmla="*/ 2740485 w 5183278"/>
              <a:gd name="connsiteY1046" fmla="*/ 3998425 h 6045813"/>
              <a:gd name="connsiteX1047" fmla="*/ 1293351 w 5183278"/>
              <a:gd name="connsiteY1047" fmla="*/ 3973811 h 6045813"/>
              <a:gd name="connsiteX1048" fmla="*/ 1297221 w 5183278"/>
              <a:gd name="connsiteY1048" fmla="*/ 3975638 h 6045813"/>
              <a:gd name="connsiteX1049" fmla="*/ 1320614 w 5183278"/>
              <a:gd name="connsiteY1049" fmla="*/ 3987429 h 6045813"/>
              <a:gd name="connsiteX1050" fmla="*/ 1326547 w 5183278"/>
              <a:gd name="connsiteY1050" fmla="*/ 3995761 h 6045813"/>
              <a:gd name="connsiteX1051" fmla="*/ 1322749 w 5183278"/>
              <a:gd name="connsiteY1051" fmla="*/ 3989676 h 6045813"/>
              <a:gd name="connsiteX1052" fmla="*/ 1324063 w 5183278"/>
              <a:gd name="connsiteY1052" fmla="*/ 3985816 h 6045813"/>
              <a:gd name="connsiteX1053" fmla="*/ 1324606 w 5183278"/>
              <a:gd name="connsiteY1053" fmla="*/ 3984218 h 6045813"/>
              <a:gd name="connsiteX1054" fmla="*/ 1322903 w 5183278"/>
              <a:gd name="connsiteY1054" fmla="*/ 3985227 h 6045813"/>
              <a:gd name="connsiteX1055" fmla="*/ 1321336 w 5183278"/>
              <a:gd name="connsiteY1055" fmla="*/ 3986156 h 6045813"/>
              <a:gd name="connsiteX1056" fmla="*/ 1297722 w 5183278"/>
              <a:gd name="connsiteY1056" fmla="*/ 3974491 h 6045813"/>
              <a:gd name="connsiteX1057" fmla="*/ 1297702 w 5183278"/>
              <a:gd name="connsiteY1057" fmla="*/ 3974467 h 6045813"/>
              <a:gd name="connsiteX1058" fmla="*/ 716561 w 5183278"/>
              <a:gd name="connsiteY1058" fmla="*/ 3969058 h 6045813"/>
              <a:gd name="connsiteX1059" fmla="*/ 721782 w 5183278"/>
              <a:gd name="connsiteY1059" fmla="*/ 3973197 h 6045813"/>
              <a:gd name="connsiteX1060" fmla="*/ 721723 w 5183278"/>
              <a:gd name="connsiteY1060" fmla="*/ 3971316 h 6045813"/>
              <a:gd name="connsiteX1061" fmla="*/ 2550050 w 5183278"/>
              <a:gd name="connsiteY1061" fmla="*/ 3956666 h 6045813"/>
              <a:gd name="connsiteX1062" fmla="*/ 2542339 w 5183278"/>
              <a:gd name="connsiteY1062" fmla="*/ 3961545 h 6045813"/>
              <a:gd name="connsiteX1063" fmla="*/ 2541718 w 5183278"/>
              <a:gd name="connsiteY1063" fmla="*/ 3965619 h 6045813"/>
              <a:gd name="connsiteX1064" fmla="*/ 2543400 w 5183278"/>
              <a:gd name="connsiteY1064" fmla="*/ 3968661 h 6045813"/>
              <a:gd name="connsiteX1065" fmla="*/ 3019599 w 5183278"/>
              <a:gd name="connsiteY1065" fmla="*/ 3954122 h 6045813"/>
              <a:gd name="connsiteX1066" fmla="*/ 3015980 w 5183278"/>
              <a:gd name="connsiteY1066" fmla="*/ 3957508 h 6045813"/>
              <a:gd name="connsiteX1067" fmla="*/ 3021322 w 5183278"/>
              <a:gd name="connsiteY1067" fmla="*/ 3960632 h 6045813"/>
              <a:gd name="connsiteX1068" fmla="*/ 3106639 w 5183278"/>
              <a:gd name="connsiteY1068" fmla="*/ 3947069 h 6045813"/>
              <a:gd name="connsiteX1069" fmla="*/ 3130464 w 5183278"/>
              <a:gd name="connsiteY1069" fmla="*/ 3958515 h 6045813"/>
              <a:gd name="connsiteX1070" fmla="*/ 3124484 w 5183278"/>
              <a:gd name="connsiteY1070" fmla="*/ 3950764 h 6045813"/>
              <a:gd name="connsiteX1071" fmla="*/ 3114223 w 5183278"/>
              <a:gd name="connsiteY1071" fmla="*/ 3948620 h 6045813"/>
              <a:gd name="connsiteX1072" fmla="*/ 3082931 w 5183278"/>
              <a:gd name="connsiteY1072" fmla="*/ 3940680 h 6045813"/>
              <a:gd name="connsiteX1073" fmla="*/ 3072833 w 5183278"/>
              <a:gd name="connsiteY1073" fmla="*/ 3951904 h 6045813"/>
              <a:gd name="connsiteX1074" fmla="*/ 3068962 w 5183278"/>
              <a:gd name="connsiteY1074" fmla="*/ 3954763 h 6045813"/>
              <a:gd name="connsiteX1075" fmla="*/ 3093720 w 5183278"/>
              <a:gd name="connsiteY1075" fmla="*/ 3944425 h 6045813"/>
              <a:gd name="connsiteX1076" fmla="*/ 3093315 w 5183278"/>
              <a:gd name="connsiteY1076" fmla="*/ 3944342 h 6045813"/>
              <a:gd name="connsiteX1077" fmla="*/ 3082931 w 5183278"/>
              <a:gd name="connsiteY1077" fmla="*/ 3940680 h 6045813"/>
              <a:gd name="connsiteX1078" fmla="*/ 2922995 w 5183278"/>
              <a:gd name="connsiteY1078" fmla="*/ 3938301 h 6045813"/>
              <a:gd name="connsiteX1079" fmla="*/ 2921086 w 5183278"/>
              <a:gd name="connsiteY1079" fmla="*/ 3940751 h 6045813"/>
              <a:gd name="connsiteX1080" fmla="*/ 2923429 w 5183278"/>
              <a:gd name="connsiteY1080" fmla="*/ 3942606 h 6045813"/>
              <a:gd name="connsiteX1081" fmla="*/ 2615360 w 5183278"/>
              <a:gd name="connsiteY1081" fmla="*/ 3936164 h 6045813"/>
              <a:gd name="connsiteX1082" fmla="*/ 2577127 w 5183278"/>
              <a:gd name="connsiteY1082" fmla="*/ 3939539 h 6045813"/>
              <a:gd name="connsiteX1083" fmla="*/ 2567966 w 5183278"/>
              <a:gd name="connsiteY1083" fmla="*/ 3945335 h 6045813"/>
              <a:gd name="connsiteX1084" fmla="*/ 2579590 w 5183278"/>
              <a:gd name="connsiteY1084" fmla="*/ 3941986 h 6045813"/>
              <a:gd name="connsiteX1085" fmla="*/ 2581872 w 5183278"/>
              <a:gd name="connsiteY1085" fmla="*/ 3942318 h 6045813"/>
              <a:gd name="connsiteX1086" fmla="*/ 2614740 w 5183278"/>
              <a:gd name="connsiteY1086" fmla="*/ 3940084 h 6045813"/>
              <a:gd name="connsiteX1087" fmla="*/ 3157076 w 5183278"/>
              <a:gd name="connsiteY1087" fmla="*/ 3934415 h 6045813"/>
              <a:gd name="connsiteX1088" fmla="*/ 3156562 w 5183278"/>
              <a:gd name="connsiteY1088" fmla="*/ 3934586 h 6045813"/>
              <a:gd name="connsiteX1089" fmla="*/ 3156483 w 5183278"/>
              <a:gd name="connsiteY1089" fmla="*/ 3934881 h 6045813"/>
              <a:gd name="connsiteX1090" fmla="*/ 586766 w 5183278"/>
              <a:gd name="connsiteY1090" fmla="*/ 3928516 h 6045813"/>
              <a:gd name="connsiteX1091" fmla="*/ 586291 w 5183278"/>
              <a:gd name="connsiteY1091" fmla="*/ 3942653 h 6045813"/>
              <a:gd name="connsiteX1092" fmla="*/ 585774 w 5183278"/>
              <a:gd name="connsiteY1092" fmla="*/ 3944048 h 6045813"/>
              <a:gd name="connsiteX1093" fmla="*/ 598938 w 5183278"/>
              <a:gd name="connsiteY1093" fmla="*/ 3949312 h 6045813"/>
              <a:gd name="connsiteX1094" fmla="*/ 588342 w 5183278"/>
              <a:gd name="connsiteY1094" fmla="*/ 3943222 h 6045813"/>
              <a:gd name="connsiteX1095" fmla="*/ 1249871 w 5183278"/>
              <a:gd name="connsiteY1095" fmla="*/ 3910249 h 6045813"/>
              <a:gd name="connsiteX1096" fmla="*/ 1256789 w 5183278"/>
              <a:gd name="connsiteY1096" fmla="*/ 3913363 h 6045813"/>
              <a:gd name="connsiteX1097" fmla="*/ 1257790 w 5183278"/>
              <a:gd name="connsiteY1097" fmla="*/ 3913294 h 6045813"/>
              <a:gd name="connsiteX1098" fmla="*/ 3028298 w 5183278"/>
              <a:gd name="connsiteY1098" fmla="*/ 3891229 h 6045813"/>
              <a:gd name="connsiteX1099" fmla="*/ 3016684 w 5183278"/>
              <a:gd name="connsiteY1099" fmla="*/ 3891904 h 6045813"/>
              <a:gd name="connsiteX1100" fmla="*/ 3016456 w 5183278"/>
              <a:gd name="connsiteY1100" fmla="*/ 3892048 h 6045813"/>
              <a:gd name="connsiteX1101" fmla="*/ 3039240 w 5183278"/>
              <a:gd name="connsiteY1101" fmla="*/ 3899707 h 6045813"/>
              <a:gd name="connsiteX1102" fmla="*/ 3036585 w 5183278"/>
              <a:gd name="connsiteY1102" fmla="*/ 3898477 h 6045813"/>
              <a:gd name="connsiteX1103" fmla="*/ 3028298 w 5183278"/>
              <a:gd name="connsiteY1103" fmla="*/ 3891229 h 6045813"/>
              <a:gd name="connsiteX1104" fmla="*/ 1181201 w 5183278"/>
              <a:gd name="connsiteY1104" fmla="*/ 3887925 h 6045813"/>
              <a:gd name="connsiteX1105" fmla="*/ 1173852 w 5183278"/>
              <a:gd name="connsiteY1105" fmla="*/ 3920329 h 6045813"/>
              <a:gd name="connsiteX1106" fmla="*/ 1182788 w 5183278"/>
              <a:gd name="connsiteY1106" fmla="*/ 3900286 h 6045813"/>
              <a:gd name="connsiteX1107" fmla="*/ 1182415 w 5183278"/>
              <a:gd name="connsiteY1107" fmla="*/ 3888414 h 6045813"/>
              <a:gd name="connsiteX1108" fmla="*/ 3192120 w 5183278"/>
              <a:gd name="connsiteY1108" fmla="*/ 3887501 h 6045813"/>
              <a:gd name="connsiteX1109" fmla="*/ 3191356 w 5183278"/>
              <a:gd name="connsiteY1109" fmla="*/ 3887928 h 6045813"/>
              <a:gd name="connsiteX1110" fmla="*/ 3191082 w 5183278"/>
              <a:gd name="connsiteY1110" fmla="*/ 3889553 h 6045813"/>
              <a:gd name="connsiteX1111" fmla="*/ 2295170 w 5183278"/>
              <a:gd name="connsiteY1111" fmla="*/ 3886675 h 6045813"/>
              <a:gd name="connsiteX1112" fmla="*/ 2286113 w 5183278"/>
              <a:gd name="connsiteY1112" fmla="*/ 3886727 h 6045813"/>
              <a:gd name="connsiteX1113" fmla="*/ 2293254 w 5183278"/>
              <a:gd name="connsiteY1113" fmla="*/ 3889186 h 6045813"/>
              <a:gd name="connsiteX1114" fmla="*/ 2621855 w 5183278"/>
              <a:gd name="connsiteY1114" fmla="*/ 3886612 h 6045813"/>
              <a:gd name="connsiteX1115" fmla="*/ 2619338 w 5183278"/>
              <a:gd name="connsiteY1115" fmla="*/ 3892352 h 6045813"/>
              <a:gd name="connsiteX1116" fmla="*/ 2620456 w 5183278"/>
              <a:gd name="connsiteY1116" fmla="*/ 3904112 h 6045813"/>
              <a:gd name="connsiteX1117" fmla="*/ 2622248 w 5183278"/>
              <a:gd name="connsiteY1117" fmla="*/ 3893293 h 6045813"/>
              <a:gd name="connsiteX1118" fmla="*/ 2636644 w 5183278"/>
              <a:gd name="connsiteY1118" fmla="*/ 3890327 h 6045813"/>
              <a:gd name="connsiteX1119" fmla="*/ 2648821 w 5183278"/>
              <a:gd name="connsiteY1119" fmla="*/ 3886825 h 6045813"/>
              <a:gd name="connsiteX1120" fmla="*/ 2682616 w 5183278"/>
              <a:gd name="connsiteY1120" fmla="*/ 3871480 h 6045813"/>
              <a:gd name="connsiteX1121" fmla="*/ 2677926 w 5183278"/>
              <a:gd name="connsiteY1121" fmla="*/ 3878459 h 6045813"/>
              <a:gd name="connsiteX1122" fmla="*/ 2686239 w 5183278"/>
              <a:gd name="connsiteY1122" fmla="*/ 3876070 h 6045813"/>
              <a:gd name="connsiteX1123" fmla="*/ 2754474 w 5183278"/>
              <a:gd name="connsiteY1123" fmla="*/ 3860499 h 6045813"/>
              <a:gd name="connsiteX1124" fmla="*/ 2754416 w 5183278"/>
              <a:gd name="connsiteY1124" fmla="*/ 3860507 h 6045813"/>
              <a:gd name="connsiteX1125" fmla="*/ 2754483 w 5183278"/>
              <a:gd name="connsiteY1125" fmla="*/ 3860535 h 6045813"/>
              <a:gd name="connsiteX1126" fmla="*/ 2787263 w 5183278"/>
              <a:gd name="connsiteY1126" fmla="*/ 3859829 h 6045813"/>
              <a:gd name="connsiteX1127" fmla="*/ 2777727 w 5183278"/>
              <a:gd name="connsiteY1127" fmla="*/ 3864792 h 6045813"/>
              <a:gd name="connsiteX1128" fmla="*/ 2784053 w 5183278"/>
              <a:gd name="connsiteY1128" fmla="*/ 3862436 h 6045813"/>
              <a:gd name="connsiteX1129" fmla="*/ 2793773 w 5183278"/>
              <a:gd name="connsiteY1129" fmla="*/ 3863582 h 6045813"/>
              <a:gd name="connsiteX1130" fmla="*/ 1214034 w 5183278"/>
              <a:gd name="connsiteY1130" fmla="*/ 3857929 h 6045813"/>
              <a:gd name="connsiteX1131" fmla="*/ 1215158 w 5183278"/>
              <a:gd name="connsiteY1131" fmla="*/ 3860680 h 6045813"/>
              <a:gd name="connsiteX1132" fmla="*/ 1216197 w 5183278"/>
              <a:gd name="connsiteY1132" fmla="*/ 3861858 h 6045813"/>
              <a:gd name="connsiteX1133" fmla="*/ 2871782 w 5183278"/>
              <a:gd name="connsiteY1133" fmla="*/ 3852089 h 6045813"/>
              <a:gd name="connsiteX1134" fmla="*/ 2856948 w 5183278"/>
              <a:gd name="connsiteY1134" fmla="*/ 3859440 h 6045813"/>
              <a:gd name="connsiteX1135" fmla="*/ 2868542 w 5183278"/>
              <a:gd name="connsiteY1135" fmla="*/ 3856342 h 6045813"/>
              <a:gd name="connsiteX1136" fmla="*/ 2869889 w 5183278"/>
              <a:gd name="connsiteY1136" fmla="*/ 3857374 h 6045813"/>
              <a:gd name="connsiteX1137" fmla="*/ 2871671 w 5183278"/>
              <a:gd name="connsiteY1137" fmla="*/ 3854314 h 6045813"/>
              <a:gd name="connsiteX1138" fmla="*/ 515376 w 5183278"/>
              <a:gd name="connsiteY1138" fmla="*/ 3842870 h 6045813"/>
              <a:gd name="connsiteX1139" fmla="*/ 519765 w 5183278"/>
              <a:gd name="connsiteY1139" fmla="*/ 3846619 h 6045813"/>
              <a:gd name="connsiteX1140" fmla="*/ 520211 w 5183278"/>
              <a:gd name="connsiteY1140" fmla="*/ 3843899 h 6045813"/>
              <a:gd name="connsiteX1141" fmla="*/ 552503 w 5183278"/>
              <a:gd name="connsiteY1141" fmla="*/ 3837392 h 6045813"/>
              <a:gd name="connsiteX1142" fmla="*/ 557003 w 5183278"/>
              <a:gd name="connsiteY1142" fmla="*/ 3850525 h 6045813"/>
              <a:gd name="connsiteX1143" fmla="*/ 557004 w 5183278"/>
              <a:gd name="connsiteY1143" fmla="*/ 3846887 h 6045813"/>
              <a:gd name="connsiteX1144" fmla="*/ 1849533 w 5183278"/>
              <a:gd name="connsiteY1144" fmla="*/ 3831810 h 6045813"/>
              <a:gd name="connsiteX1145" fmla="*/ 1854032 w 5183278"/>
              <a:gd name="connsiteY1145" fmla="*/ 3841227 h 6045813"/>
              <a:gd name="connsiteX1146" fmla="*/ 1855156 w 5183278"/>
              <a:gd name="connsiteY1146" fmla="*/ 3840242 h 6045813"/>
              <a:gd name="connsiteX1147" fmla="*/ 2677381 w 5183278"/>
              <a:gd name="connsiteY1147" fmla="*/ 3825918 h 6045813"/>
              <a:gd name="connsiteX1148" fmla="*/ 2671123 w 5183278"/>
              <a:gd name="connsiteY1148" fmla="*/ 3840751 h 6045813"/>
              <a:gd name="connsiteX1149" fmla="*/ 2673969 w 5183278"/>
              <a:gd name="connsiteY1149" fmla="*/ 3848483 h 6045813"/>
              <a:gd name="connsiteX1150" fmla="*/ 2681240 w 5183278"/>
              <a:gd name="connsiteY1150" fmla="*/ 3832581 h 6045813"/>
              <a:gd name="connsiteX1151" fmla="*/ 2690806 w 5183278"/>
              <a:gd name="connsiteY1151" fmla="*/ 3835563 h 6045813"/>
              <a:gd name="connsiteX1152" fmla="*/ 2682986 w 5183278"/>
              <a:gd name="connsiteY1152" fmla="*/ 3831594 h 6045813"/>
              <a:gd name="connsiteX1153" fmla="*/ 2729442 w 5183278"/>
              <a:gd name="connsiteY1153" fmla="*/ 3820912 h 6045813"/>
              <a:gd name="connsiteX1154" fmla="*/ 2718475 w 5183278"/>
              <a:gd name="connsiteY1154" fmla="*/ 3825280 h 6045813"/>
              <a:gd name="connsiteX1155" fmla="*/ 2722003 w 5183278"/>
              <a:gd name="connsiteY1155" fmla="*/ 3830229 h 6045813"/>
              <a:gd name="connsiteX1156" fmla="*/ 2720222 w 5183278"/>
              <a:gd name="connsiteY1156" fmla="*/ 3832595 h 6045813"/>
              <a:gd name="connsiteX1157" fmla="*/ 2720996 w 5183278"/>
              <a:gd name="connsiteY1157" fmla="*/ 3832522 h 6045813"/>
              <a:gd name="connsiteX1158" fmla="*/ 2722030 w 5183278"/>
              <a:gd name="connsiteY1158" fmla="*/ 3832788 h 6045813"/>
              <a:gd name="connsiteX1159" fmla="*/ 1873613 w 5183278"/>
              <a:gd name="connsiteY1159" fmla="*/ 3819208 h 6045813"/>
              <a:gd name="connsiteX1160" fmla="*/ 1871286 w 5183278"/>
              <a:gd name="connsiteY1160" fmla="*/ 3821709 h 6045813"/>
              <a:gd name="connsiteX1161" fmla="*/ 1870928 w 5183278"/>
              <a:gd name="connsiteY1161" fmla="*/ 3822172 h 6045813"/>
              <a:gd name="connsiteX1162" fmla="*/ 1870955 w 5183278"/>
              <a:gd name="connsiteY1162" fmla="*/ 3822845 h 6045813"/>
              <a:gd name="connsiteX1163" fmla="*/ 1870015 w 5183278"/>
              <a:gd name="connsiteY1163" fmla="*/ 3824128 h 6045813"/>
              <a:gd name="connsiteX1164" fmla="*/ 1858269 w 5183278"/>
              <a:gd name="connsiteY1164" fmla="*/ 3837509 h 6045813"/>
              <a:gd name="connsiteX1165" fmla="*/ 1871079 w 5183278"/>
              <a:gd name="connsiteY1165" fmla="*/ 3826267 h 6045813"/>
              <a:gd name="connsiteX1166" fmla="*/ 1870955 w 5183278"/>
              <a:gd name="connsiteY1166" fmla="*/ 3822845 h 6045813"/>
              <a:gd name="connsiteX1167" fmla="*/ 2290494 w 5183278"/>
              <a:gd name="connsiteY1167" fmla="*/ 3783553 h 6045813"/>
              <a:gd name="connsiteX1168" fmla="*/ 2287836 w 5183278"/>
              <a:gd name="connsiteY1168" fmla="*/ 3784042 h 6045813"/>
              <a:gd name="connsiteX1169" fmla="*/ 2287663 w 5183278"/>
              <a:gd name="connsiteY1169" fmla="*/ 3784246 h 6045813"/>
              <a:gd name="connsiteX1170" fmla="*/ 2716649 w 5183278"/>
              <a:gd name="connsiteY1170" fmla="*/ 3781817 h 6045813"/>
              <a:gd name="connsiteX1171" fmla="*/ 2719301 w 5183278"/>
              <a:gd name="connsiteY1171" fmla="*/ 3784437 h 6045813"/>
              <a:gd name="connsiteX1172" fmla="*/ 2723442 w 5183278"/>
              <a:gd name="connsiteY1172" fmla="*/ 3781874 h 6045813"/>
              <a:gd name="connsiteX1173" fmla="*/ 2244692 w 5183278"/>
              <a:gd name="connsiteY1173" fmla="*/ 3768090 h 6045813"/>
              <a:gd name="connsiteX1174" fmla="*/ 2219396 w 5183278"/>
              <a:gd name="connsiteY1174" fmla="*/ 3799266 h 6045813"/>
              <a:gd name="connsiteX1175" fmla="*/ 2218278 w 5183278"/>
              <a:gd name="connsiteY1175" fmla="*/ 3799324 h 6045813"/>
              <a:gd name="connsiteX1176" fmla="*/ 2216879 w 5183278"/>
              <a:gd name="connsiteY1176" fmla="*/ 3799243 h 6045813"/>
              <a:gd name="connsiteX1177" fmla="*/ 2216159 w 5183278"/>
              <a:gd name="connsiteY1177" fmla="*/ 3799434 h 6045813"/>
              <a:gd name="connsiteX1178" fmla="*/ 2218278 w 5183278"/>
              <a:gd name="connsiteY1178" fmla="*/ 3799324 h 6045813"/>
              <a:gd name="connsiteX1179" fmla="*/ 2219302 w 5183278"/>
              <a:gd name="connsiteY1179" fmla="*/ 3799382 h 6045813"/>
              <a:gd name="connsiteX1180" fmla="*/ 2219396 w 5183278"/>
              <a:gd name="connsiteY1180" fmla="*/ 3799266 h 6045813"/>
              <a:gd name="connsiteX1181" fmla="*/ 2221759 w 5183278"/>
              <a:gd name="connsiteY1181" fmla="*/ 3799142 h 6045813"/>
              <a:gd name="connsiteX1182" fmla="*/ 2245041 w 5183278"/>
              <a:gd name="connsiteY1182" fmla="*/ 3768472 h 6045813"/>
              <a:gd name="connsiteX1183" fmla="*/ 2659190 w 5183278"/>
              <a:gd name="connsiteY1183" fmla="*/ 3767843 h 6045813"/>
              <a:gd name="connsiteX1184" fmla="*/ 2661704 w 5183278"/>
              <a:gd name="connsiteY1184" fmla="*/ 3773516 h 6045813"/>
              <a:gd name="connsiteX1185" fmla="*/ 2656799 w 5183278"/>
              <a:gd name="connsiteY1185" fmla="*/ 3780005 h 6045813"/>
              <a:gd name="connsiteX1186" fmla="*/ 2656214 w 5183278"/>
              <a:gd name="connsiteY1186" fmla="*/ 3783245 h 6045813"/>
              <a:gd name="connsiteX1187" fmla="*/ 2646515 w 5183278"/>
              <a:gd name="connsiteY1187" fmla="*/ 3799211 h 6045813"/>
              <a:gd name="connsiteX1188" fmla="*/ 2654790 w 5183278"/>
              <a:gd name="connsiteY1188" fmla="*/ 3791127 h 6045813"/>
              <a:gd name="connsiteX1189" fmla="*/ 2656214 w 5183278"/>
              <a:gd name="connsiteY1189" fmla="*/ 3783245 h 6045813"/>
              <a:gd name="connsiteX1190" fmla="*/ 2661881 w 5183278"/>
              <a:gd name="connsiteY1190" fmla="*/ 3773916 h 6045813"/>
              <a:gd name="connsiteX1191" fmla="*/ 2661704 w 5183278"/>
              <a:gd name="connsiteY1191" fmla="*/ 3773516 h 6045813"/>
              <a:gd name="connsiteX1192" fmla="*/ 2663325 w 5183278"/>
              <a:gd name="connsiteY1192" fmla="*/ 3771372 h 6045813"/>
              <a:gd name="connsiteX1193" fmla="*/ 2599710 w 5183278"/>
              <a:gd name="connsiteY1193" fmla="*/ 3754694 h 6045813"/>
              <a:gd name="connsiteX1194" fmla="*/ 2594576 w 5183278"/>
              <a:gd name="connsiteY1194" fmla="*/ 3756783 h 6045813"/>
              <a:gd name="connsiteX1195" fmla="*/ 2594526 w 5183278"/>
              <a:gd name="connsiteY1195" fmla="*/ 3756793 h 6045813"/>
              <a:gd name="connsiteX1196" fmla="*/ 2594524 w 5183278"/>
              <a:gd name="connsiteY1196" fmla="*/ 3756805 h 6045813"/>
              <a:gd name="connsiteX1197" fmla="*/ 2592657 w 5183278"/>
              <a:gd name="connsiteY1197" fmla="*/ 3757563 h 6045813"/>
              <a:gd name="connsiteX1198" fmla="*/ 2593890 w 5183278"/>
              <a:gd name="connsiteY1198" fmla="*/ 3759741 h 6045813"/>
              <a:gd name="connsiteX1199" fmla="*/ 2594524 w 5183278"/>
              <a:gd name="connsiteY1199" fmla="*/ 3756805 h 6045813"/>
              <a:gd name="connsiteX1200" fmla="*/ 2594576 w 5183278"/>
              <a:gd name="connsiteY1200" fmla="*/ 3756783 h 6045813"/>
              <a:gd name="connsiteX1201" fmla="*/ 2598209 w 5183278"/>
              <a:gd name="connsiteY1201" fmla="*/ 3756009 h 6045813"/>
              <a:gd name="connsiteX1202" fmla="*/ 1765234 w 5183278"/>
              <a:gd name="connsiteY1202" fmla="*/ 3749039 h 6045813"/>
              <a:gd name="connsiteX1203" fmla="*/ 1764537 w 5183278"/>
              <a:gd name="connsiteY1203" fmla="*/ 3750328 h 6045813"/>
              <a:gd name="connsiteX1204" fmla="*/ 1770937 w 5183278"/>
              <a:gd name="connsiteY1204" fmla="*/ 3753755 h 6045813"/>
              <a:gd name="connsiteX1205" fmla="*/ 2224441 w 5183278"/>
              <a:gd name="connsiteY1205" fmla="*/ 3741971 h 6045813"/>
              <a:gd name="connsiteX1206" fmla="*/ 2228065 w 5183278"/>
              <a:gd name="connsiteY1206" fmla="*/ 3745416 h 6045813"/>
              <a:gd name="connsiteX1207" fmla="*/ 2226066 w 5183278"/>
              <a:gd name="connsiteY1207" fmla="*/ 3742044 h 6045813"/>
              <a:gd name="connsiteX1208" fmla="*/ 2647167 w 5183278"/>
              <a:gd name="connsiteY1208" fmla="*/ 3739906 h 6045813"/>
              <a:gd name="connsiteX1209" fmla="*/ 2635929 w 5183278"/>
              <a:gd name="connsiteY1209" fmla="*/ 3751490 h 6045813"/>
              <a:gd name="connsiteX1210" fmla="*/ 2613224 w 5183278"/>
              <a:gd name="connsiteY1210" fmla="*/ 3749198 h 6045813"/>
              <a:gd name="connsiteX1211" fmla="*/ 2610727 w 5183278"/>
              <a:gd name="connsiteY1211" fmla="*/ 3750213 h 6045813"/>
              <a:gd name="connsiteX1212" fmla="*/ 2619109 w 5183278"/>
              <a:gd name="connsiteY1212" fmla="*/ 3751562 h 6045813"/>
              <a:gd name="connsiteX1213" fmla="*/ 2623352 w 5183278"/>
              <a:gd name="connsiteY1213" fmla="*/ 3750661 h 6045813"/>
              <a:gd name="connsiteX1214" fmla="*/ 2644850 w 5183278"/>
              <a:gd name="connsiteY1214" fmla="*/ 3752207 h 6045813"/>
              <a:gd name="connsiteX1215" fmla="*/ 2305925 w 5183278"/>
              <a:gd name="connsiteY1215" fmla="*/ 3739484 h 6045813"/>
              <a:gd name="connsiteX1216" fmla="*/ 2277611 w 5183278"/>
              <a:gd name="connsiteY1216" fmla="*/ 3775351 h 6045813"/>
              <a:gd name="connsiteX1217" fmla="*/ 2291814 w 5183278"/>
              <a:gd name="connsiteY1217" fmla="*/ 3767962 h 6045813"/>
              <a:gd name="connsiteX1218" fmla="*/ 2298768 w 5183278"/>
              <a:gd name="connsiteY1218" fmla="*/ 3759125 h 6045813"/>
              <a:gd name="connsiteX1219" fmla="*/ 2301137 w 5183278"/>
              <a:gd name="connsiteY1219" fmla="*/ 3755552 h 6045813"/>
              <a:gd name="connsiteX1220" fmla="*/ 2304516 w 5183278"/>
              <a:gd name="connsiteY1220" fmla="*/ 3747315 h 6045813"/>
              <a:gd name="connsiteX1221" fmla="*/ 1206238 w 5183278"/>
              <a:gd name="connsiteY1221" fmla="*/ 3738349 h 6045813"/>
              <a:gd name="connsiteX1222" fmla="*/ 1201200 w 5183278"/>
              <a:gd name="connsiteY1222" fmla="*/ 3746779 h 6045813"/>
              <a:gd name="connsiteX1223" fmla="*/ 1208494 w 5183278"/>
              <a:gd name="connsiteY1223" fmla="*/ 3761008 h 6045813"/>
              <a:gd name="connsiteX1224" fmla="*/ 2694393 w 5183278"/>
              <a:gd name="connsiteY1224" fmla="*/ 3736715 h 6045813"/>
              <a:gd name="connsiteX1225" fmla="*/ 2682840 w 5183278"/>
              <a:gd name="connsiteY1225" fmla="*/ 3757454 h 6045813"/>
              <a:gd name="connsiteX1226" fmla="*/ 2665325 w 5183278"/>
              <a:gd name="connsiteY1226" fmla="*/ 3753130 h 6045813"/>
              <a:gd name="connsiteX1227" fmla="*/ 2665499 w 5183278"/>
              <a:gd name="connsiteY1227" fmla="*/ 3754320 h 6045813"/>
              <a:gd name="connsiteX1228" fmla="*/ 2684413 w 5183278"/>
              <a:gd name="connsiteY1228" fmla="*/ 3759726 h 6045813"/>
              <a:gd name="connsiteX1229" fmla="*/ 2693503 w 5183278"/>
              <a:gd name="connsiteY1229" fmla="*/ 3752856 h 6045813"/>
              <a:gd name="connsiteX1230" fmla="*/ 500765 w 5183278"/>
              <a:gd name="connsiteY1230" fmla="*/ 3728588 h 6045813"/>
              <a:gd name="connsiteX1231" fmla="*/ 501107 w 5183278"/>
              <a:gd name="connsiteY1231" fmla="*/ 3733239 h 6045813"/>
              <a:gd name="connsiteX1232" fmla="*/ 502812 w 5183278"/>
              <a:gd name="connsiteY1232" fmla="*/ 3731440 h 6045813"/>
              <a:gd name="connsiteX1233" fmla="*/ 1001608 w 5183278"/>
              <a:gd name="connsiteY1233" fmla="*/ 3723704 h 6045813"/>
              <a:gd name="connsiteX1234" fmla="*/ 1002871 w 5183278"/>
              <a:gd name="connsiteY1234" fmla="*/ 3728050 h 6045813"/>
              <a:gd name="connsiteX1235" fmla="*/ 1014140 w 5183278"/>
              <a:gd name="connsiteY1235" fmla="*/ 3730381 h 6045813"/>
              <a:gd name="connsiteX1236" fmla="*/ 546113 w 5183278"/>
              <a:gd name="connsiteY1236" fmla="*/ 3718951 h 6045813"/>
              <a:gd name="connsiteX1237" fmla="*/ 541453 w 5183278"/>
              <a:gd name="connsiteY1237" fmla="*/ 3721767 h 6045813"/>
              <a:gd name="connsiteX1238" fmla="*/ 538641 w 5183278"/>
              <a:gd name="connsiteY1238" fmla="*/ 3728644 h 6045813"/>
              <a:gd name="connsiteX1239" fmla="*/ 1050894 w 5183278"/>
              <a:gd name="connsiteY1239" fmla="*/ 3715154 h 6045813"/>
              <a:gd name="connsiteX1240" fmla="*/ 1049515 w 5183278"/>
              <a:gd name="connsiteY1240" fmla="*/ 3716871 h 6045813"/>
              <a:gd name="connsiteX1241" fmla="*/ 1049515 w 5183278"/>
              <a:gd name="connsiteY1241" fmla="*/ 3716922 h 6045813"/>
              <a:gd name="connsiteX1242" fmla="*/ 1049490 w 5183278"/>
              <a:gd name="connsiteY1242" fmla="*/ 3716903 h 6045813"/>
              <a:gd name="connsiteX1243" fmla="*/ 1048376 w 5183278"/>
              <a:gd name="connsiteY1243" fmla="*/ 3718291 h 6045813"/>
              <a:gd name="connsiteX1244" fmla="*/ 1027622 w 5183278"/>
              <a:gd name="connsiteY1244" fmla="*/ 3729584 h 6045813"/>
              <a:gd name="connsiteX1245" fmla="*/ 1049510 w 5183278"/>
              <a:gd name="connsiteY1245" fmla="*/ 3727427 h 6045813"/>
              <a:gd name="connsiteX1246" fmla="*/ 1053660 w 5183278"/>
              <a:gd name="connsiteY1246" fmla="*/ 3728978 h 6045813"/>
              <a:gd name="connsiteX1247" fmla="*/ 1053671 w 5183278"/>
              <a:gd name="connsiteY1247" fmla="*/ 3728899 h 6045813"/>
              <a:gd name="connsiteX1248" fmla="*/ 1049510 w 5183278"/>
              <a:gd name="connsiteY1248" fmla="*/ 3727427 h 6045813"/>
              <a:gd name="connsiteX1249" fmla="*/ 1049515 w 5183278"/>
              <a:gd name="connsiteY1249" fmla="*/ 3716922 h 6045813"/>
              <a:gd name="connsiteX1250" fmla="*/ 1054712 w 5183278"/>
              <a:gd name="connsiteY1250" fmla="*/ 3720986 h 6045813"/>
              <a:gd name="connsiteX1251" fmla="*/ 1055119 w 5183278"/>
              <a:gd name="connsiteY1251" fmla="*/ 3717898 h 6045813"/>
              <a:gd name="connsiteX1252" fmla="*/ 1051936 w 5183278"/>
              <a:gd name="connsiteY1252" fmla="*/ 3715413 h 6045813"/>
              <a:gd name="connsiteX1253" fmla="*/ 2713676 w 5183278"/>
              <a:gd name="connsiteY1253" fmla="*/ 3698956 h 6045813"/>
              <a:gd name="connsiteX1254" fmla="*/ 2712967 w 5183278"/>
              <a:gd name="connsiteY1254" fmla="*/ 3700127 h 6045813"/>
              <a:gd name="connsiteX1255" fmla="*/ 2702156 w 5183278"/>
              <a:gd name="connsiteY1255" fmla="*/ 3715322 h 6045813"/>
              <a:gd name="connsiteX1256" fmla="*/ 2715839 w 5183278"/>
              <a:gd name="connsiteY1256" fmla="*/ 3700712 h 6045813"/>
              <a:gd name="connsiteX1257" fmla="*/ 2717403 w 5183278"/>
              <a:gd name="connsiteY1257" fmla="*/ 3700473 h 6045813"/>
              <a:gd name="connsiteX1258" fmla="*/ 2718334 w 5183278"/>
              <a:gd name="connsiteY1258" fmla="*/ 3700619 h 6045813"/>
              <a:gd name="connsiteX1259" fmla="*/ 2717773 w 5183278"/>
              <a:gd name="connsiteY1259" fmla="*/ 3700419 h 6045813"/>
              <a:gd name="connsiteX1260" fmla="*/ 2717403 w 5183278"/>
              <a:gd name="connsiteY1260" fmla="*/ 3700473 h 6045813"/>
              <a:gd name="connsiteX1261" fmla="*/ 2716235 w 5183278"/>
              <a:gd name="connsiteY1261" fmla="*/ 3700292 h 6045813"/>
              <a:gd name="connsiteX1262" fmla="*/ 2715839 w 5183278"/>
              <a:gd name="connsiteY1262" fmla="*/ 3700712 h 6045813"/>
              <a:gd name="connsiteX1263" fmla="*/ 2715360 w 5183278"/>
              <a:gd name="connsiteY1263" fmla="*/ 3700787 h 6045813"/>
              <a:gd name="connsiteX1264" fmla="*/ 2715989 w 5183278"/>
              <a:gd name="connsiteY1264" fmla="*/ 3699783 h 6045813"/>
              <a:gd name="connsiteX1265" fmla="*/ 1185009 w 5183278"/>
              <a:gd name="connsiteY1265" fmla="*/ 3697053 h 6045813"/>
              <a:gd name="connsiteX1266" fmla="*/ 1178331 w 5183278"/>
              <a:gd name="connsiteY1266" fmla="*/ 3702864 h 6045813"/>
              <a:gd name="connsiteX1267" fmla="*/ 1181302 w 5183278"/>
              <a:gd name="connsiteY1267" fmla="*/ 3703970 h 6045813"/>
              <a:gd name="connsiteX1268" fmla="*/ 1180034 w 5183278"/>
              <a:gd name="connsiteY1268" fmla="*/ 3702624 h 6045813"/>
              <a:gd name="connsiteX1269" fmla="*/ 2426752 w 5183278"/>
              <a:gd name="connsiteY1269" fmla="*/ 3674857 h 6045813"/>
              <a:gd name="connsiteX1270" fmla="*/ 2427571 w 5183278"/>
              <a:gd name="connsiteY1270" fmla="*/ 3677789 h 6045813"/>
              <a:gd name="connsiteX1271" fmla="*/ 2430247 w 5183278"/>
              <a:gd name="connsiteY1271" fmla="*/ 3677057 h 6045813"/>
              <a:gd name="connsiteX1272" fmla="*/ 2758669 w 5183278"/>
              <a:gd name="connsiteY1272" fmla="*/ 3630968 h 6045813"/>
              <a:gd name="connsiteX1273" fmla="*/ 2756990 w 5183278"/>
              <a:gd name="connsiteY1273" fmla="*/ 3633216 h 6045813"/>
              <a:gd name="connsiteX1274" fmla="*/ 2756084 w 5183278"/>
              <a:gd name="connsiteY1274" fmla="*/ 3635238 h 6045813"/>
              <a:gd name="connsiteX1275" fmla="*/ 2748666 w 5183278"/>
              <a:gd name="connsiteY1275" fmla="*/ 3647488 h 6045813"/>
              <a:gd name="connsiteX1276" fmla="*/ 2726634 w 5183278"/>
              <a:gd name="connsiteY1276" fmla="*/ 3682745 h 6045813"/>
              <a:gd name="connsiteX1277" fmla="*/ 2717736 w 5183278"/>
              <a:gd name="connsiteY1277" fmla="*/ 3692251 h 6045813"/>
              <a:gd name="connsiteX1278" fmla="*/ 2715218 w 5183278"/>
              <a:gd name="connsiteY1278" fmla="*/ 3696408 h 6045813"/>
              <a:gd name="connsiteX1279" fmla="*/ 2718639 w 5183278"/>
              <a:gd name="connsiteY1279" fmla="*/ 3695538 h 6045813"/>
              <a:gd name="connsiteX1280" fmla="*/ 2726634 w 5183278"/>
              <a:gd name="connsiteY1280" fmla="*/ 3682745 h 6045813"/>
              <a:gd name="connsiteX1281" fmla="*/ 2742304 w 5183278"/>
              <a:gd name="connsiteY1281" fmla="*/ 3666005 h 6045813"/>
              <a:gd name="connsiteX1282" fmla="*/ 2756084 w 5183278"/>
              <a:gd name="connsiteY1282" fmla="*/ 3635238 h 6045813"/>
              <a:gd name="connsiteX1283" fmla="*/ 2449156 w 5183278"/>
              <a:gd name="connsiteY1283" fmla="*/ 3596415 h 6045813"/>
              <a:gd name="connsiteX1284" fmla="*/ 2449024 w 5183278"/>
              <a:gd name="connsiteY1284" fmla="*/ 3602073 h 6045813"/>
              <a:gd name="connsiteX1285" fmla="*/ 2417723 w 5183278"/>
              <a:gd name="connsiteY1285" fmla="*/ 3604099 h 6045813"/>
              <a:gd name="connsiteX1286" fmla="*/ 2417278 w 5183278"/>
              <a:gd name="connsiteY1286" fmla="*/ 3605075 h 6045813"/>
              <a:gd name="connsiteX1287" fmla="*/ 2434967 w 5183278"/>
              <a:gd name="connsiteY1287" fmla="*/ 3603157 h 6045813"/>
              <a:gd name="connsiteX1288" fmla="*/ 2449414 w 5183278"/>
              <a:gd name="connsiteY1288" fmla="*/ 3602194 h 6045813"/>
              <a:gd name="connsiteX1289" fmla="*/ 2449364 w 5183278"/>
              <a:gd name="connsiteY1289" fmla="*/ 3596516 h 6045813"/>
              <a:gd name="connsiteX1290" fmla="*/ 1582454 w 5183278"/>
              <a:gd name="connsiteY1290" fmla="*/ 3594620 h 6045813"/>
              <a:gd name="connsiteX1291" fmla="*/ 1587333 w 5183278"/>
              <a:gd name="connsiteY1291" fmla="*/ 3601752 h 6045813"/>
              <a:gd name="connsiteX1292" fmla="*/ 1590207 w 5183278"/>
              <a:gd name="connsiteY1292" fmla="*/ 3598293 h 6045813"/>
              <a:gd name="connsiteX1293" fmla="*/ 2918876 w 5183278"/>
              <a:gd name="connsiteY1293" fmla="*/ 3590384 h 6045813"/>
              <a:gd name="connsiteX1294" fmla="*/ 2904616 w 5183278"/>
              <a:gd name="connsiteY1294" fmla="*/ 3602485 h 6045813"/>
              <a:gd name="connsiteX1295" fmla="*/ 2915896 w 5183278"/>
              <a:gd name="connsiteY1295" fmla="*/ 3601697 h 6045813"/>
              <a:gd name="connsiteX1296" fmla="*/ 2796110 w 5183278"/>
              <a:gd name="connsiteY1296" fmla="*/ 3583371 h 6045813"/>
              <a:gd name="connsiteX1297" fmla="*/ 2794232 w 5183278"/>
              <a:gd name="connsiteY1297" fmla="*/ 3583373 h 6045813"/>
              <a:gd name="connsiteX1298" fmla="*/ 2792348 w 5183278"/>
              <a:gd name="connsiteY1298" fmla="*/ 3585894 h 6045813"/>
              <a:gd name="connsiteX1299" fmla="*/ 2829385 w 5183278"/>
              <a:gd name="connsiteY1299" fmla="*/ 3583332 h 6045813"/>
              <a:gd name="connsiteX1300" fmla="*/ 2824680 w 5183278"/>
              <a:gd name="connsiteY1300" fmla="*/ 3583337 h 6045813"/>
              <a:gd name="connsiteX1301" fmla="*/ 2834050 w 5183278"/>
              <a:gd name="connsiteY1301" fmla="*/ 3588689 h 6045813"/>
              <a:gd name="connsiteX1302" fmla="*/ 2845197 w 5183278"/>
              <a:gd name="connsiteY1302" fmla="*/ 3601485 h 6045813"/>
              <a:gd name="connsiteX1303" fmla="*/ 2857664 w 5183278"/>
              <a:gd name="connsiteY1303" fmla="*/ 3605302 h 6045813"/>
              <a:gd name="connsiteX1304" fmla="*/ 2865066 w 5183278"/>
              <a:gd name="connsiteY1304" fmla="*/ 3613775 h 6045813"/>
              <a:gd name="connsiteX1305" fmla="*/ 2886985 w 5183278"/>
              <a:gd name="connsiteY1305" fmla="*/ 3604665 h 6045813"/>
              <a:gd name="connsiteX1306" fmla="*/ 2863565 w 5183278"/>
              <a:gd name="connsiteY1306" fmla="*/ 3607109 h 6045813"/>
              <a:gd name="connsiteX1307" fmla="*/ 2857664 w 5183278"/>
              <a:gd name="connsiteY1307" fmla="*/ 3605302 h 6045813"/>
              <a:gd name="connsiteX1308" fmla="*/ 2854428 w 5183278"/>
              <a:gd name="connsiteY1308" fmla="*/ 3601598 h 6045813"/>
              <a:gd name="connsiteX1309" fmla="*/ 2841439 w 5183278"/>
              <a:gd name="connsiteY1309" fmla="*/ 3592909 h 6045813"/>
              <a:gd name="connsiteX1310" fmla="*/ 2834050 w 5183278"/>
              <a:gd name="connsiteY1310" fmla="*/ 3588689 h 6045813"/>
              <a:gd name="connsiteX1311" fmla="*/ 2408068 w 5183278"/>
              <a:gd name="connsiteY1311" fmla="*/ 3562161 h 6045813"/>
              <a:gd name="connsiteX1312" fmla="*/ 2412154 w 5183278"/>
              <a:gd name="connsiteY1312" fmla="*/ 3563348 h 6045813"/>
              <a:gd name="connsiteX1313" fmla="*/ 2414898 w 5183278"/>
              <a:gd name="connsiteY1313" fmla="*/ 3563246 h 6045813"/>
              <a:gd name="connsiteX1314" fmla="*/ 2174712 w 5183278"/>
              <a:gd name="connsiteY1314" fmla="*/ 3556114 h 6045813"/>
              <a:gd name="connsiteX1315" fmla="*/ 2174623 w 5183278"/>
              <a:gd name="connsiteY1315" fmla="*/ 3556680 h 6045813"/>
              <a:gd name="connsiteX1316" fmla="*/ 2175035 w 5183278"/>
              <a:gd name="connsiteY1316" fmla="*/ 3557211 h 6045813"/>
              <a:gd name="connsiteX1317" fmla="*/ 2903959 w 5183278"/>
              <a:gd name="connsiteY1317" fmla="*/ 3555816 h 6045813"/>
              <a:gd name="connsiteX1318" fmla="*/ 2902492 w 5183278"/>
              <a:gd name="connsiteY1318" fmla="*/ 3569365 h 6045813"/>
              <a:gd name="connsiteX1319" fmla="*/ 2906380 w 5183278"/>
              <a:gd name="connsiteY1319" fmla="*/ 3559720 h 6045813"/>
              <a:gd name="connsiteX1320" fmla="*/ 1028127 w 5183278"/>
              <a:gd name="connsiteY1320" fmla="*/ 3553052 h 6045813"/>
              <a:gd name="connsiteX1321" fmla="*/ 1029674 w 5183278"/>
              <a:gd name="connsiteY1321" fmla="*/ 3555432 h 6045813"/>
              <a:gd name="connsiteX1322" fmla="*/ 1032498 w 5183278"/>
              <a:gd name="connsiteY1322" fmla="*/ 3555782 h 6045813"/>
              <a:gd name="connsiteX1323" fmla="*/ 1892921 w 5183278"/>
              <a:gd name="connsiteY1323" fmla="*/ 3537002 h 6045813"/>
              <a:gd name="connsiteX1324" fmla="*/ 1887709 w 5183278"/>
              <a:gd name="connsiteY1324" fmla="*/ 3542288 h 6045813"/>
              <a:gd name="connsiteX1325" fmla="*/ 1895790 w 5183278"/>
              <a:gd name="connsiteY1325" fmla="*/ 3555802 h 6045813"/>
              <a:gd name="connsiteX1326" fmla="*/ 1896110 w 5183278"/>
              <a:gd name="connsiteY1326" fmla="*/ 3555727 h 6045813"/>
              <a:gd name="connsiteX1327" fmla="*/ 2045212 w 5183278"/>
              <a:gd name="connsiteY1327" fmla="*/ 3520641 h 6045813"/>
              <a:gd name="connsiteX1328" fmla="*/ 2035122 w 5183278"/>
              <a:gd name="connsiteY1328" fmla="*/ 3528416 h 6045813"/>
              <a:gd name="connsiteX1329" fmla="*/ 2036003 w 5183278"/>
              <a:gd name="connsiteY1329" fmla="*/ 3529972 h 6045813"/>
              <a:gd name="connsiteX1330" fmla="*/ 2036500 w 5183278"/>
              <a:gd name="connsiteY1330" fmla="*/ 3530358 h 6045813"/>
              <a:gd name="connsiteX1331" fmla="*/ 2879931 w 5183278"/>
              <a:gd name="connsiteY1331" fmla="*/ 3515356 h 6045813"/>
              <a:gd name="connsiteX1332" fmla="*/ 2880755 w 5183278"/>
              <a:gd name="connsiteY1332" fmla="*/ 3518334 h 6045813"/>
              <a:gd name="connsiteX1333" fmla="*/ 2881569 w 5183278"/>
              <a:gd name="connsiteY1333" fmla="*/ 3518667 h 6045813"/>
              <a:gd name="connsiteX1334" fmla="*/ 2052153 w 5183278"/>
              <a:gd name="connsiteY1334" fmla="*/ 3514669 h 6045813"/>
              <a:gd name="connsiteX1335" fmla="*/ 2051786 w 5183278"/>
              <a:gd name="connsiteY1335" fmla="*/ 3515577 h 6045813"/>
              <a:gd name="connsiteX1336" fmla="*/ 2051224 w 5183278"/>
              <a:gd name="connsiteY1336" fmla="*/ 3516010 h 6045813"/>
              <a:gd name="connsiteX1337" fmla="*/ 2068249 w 5183278"/>
              <a:gd name="connsiteY1337" fmla="*/ 3521167 h 6045813"/>
              <a:gd name="connsiteX1338" fmla="*/ 2068219 w 5183278"/>
              <a:gd name="connsiteY1338" fmla="*/ 3519652 h 6045813"/>
              <a:gd name="connsiteX1339" fmla="*/ 2322005 w 5183278"/>
              <a:gd name="connsiteY1339" fmla="*/ 3506380 h 6045813"/>
              <a:gd name="connsiteX1340" fmla="*/ 2321594 w 5183278"/>
              <a:gd name="connsiteY1340" fmla="*/ 3507318 h 6045813"/>
              <a:gd name="connsiteX1341" fmla="*/ 2324898 w 5183278"/>
              <a:gd name="connsiteY1341" fmla="*/ 3507720 h 6045813"/>
              <a:gd name="connsiteX1342" fmla="*/ 2064608 w 5183278"/>
              <a:gd name="connsiteY1342" fmla="*/ 3485723 h 6045813"/>
              <a:gd name="connsiteX1343" fmla="*/ 2063542 w 5183278"/>
              <a:gd name="connsiteY1343" fmla="*/ 3486484 h 6045813"/>
              <a:gd name="connsiteX1344" fmla="*/ 2061659 w 5183278"/>
              <a:gd name="connsiteY1344" fmla="*/ 3491142 h 6045813"/>
              <a:gd name="connsiteX1345" fmla="*/ 1377830 w 5183278"/>
              <a:gd name="connsiteY1345" fmla="*/ 3453160 h 6045813"/>
              <a:gd name="connsiteX1346" fmla="*/ 1368638 w 5183278"/>
              <a:gd name="connsiteY1346" fmla="*/ 3454839 h 6045813"/>
              <a:gd name="connsiteX1347" fmla="*/ 1378470 w 5183278"/>
              <a:gd name="connsiteY1347" fmla="*/ 3454288 h 6045813"/>
              <a:gd name="connsiteX1348" fmla="*/ 528525 w 5183278"/>
              <a:gd name="connsiteY1348" fmla="*/ 3447737 h 6045813"/>
              <a:gd name="connsiteX1349" fmla="*/ 515570 w 5183278"/>
              <a:gd name="connsiteY1349" fmla="*/ 3547113 h 6045813"/>
              <a:gd name="connsiteX1350" fmla="*/ 515048 w 5183278"/>
              <a:gd name="connsiteY1350" fmla="*/ 3552020 h 6045813"/>
              <a:gd name="connsiteX1351" fmla="*/ 516195 w 5183278"/>
              <a:gd name="connsiteY1351" fmla="*/ 3546184 h 6045813"/>
              <a:gd name="connsiteX1352" fmla="*/ 528534 w 5183278"/>
              <a:gd name="connsiteY1352" fmla="*/ 3552255 h 6045813"/>
              <a:gd name="connsiteX1353" fmla="*/ 528888 w 5183278"/>
              <a:gd name="connsiteY1353" fmla="*/ 3552233 h 6045813"/>
              <a:gd name="connsiteX1354" fmla="*/ 518711 w 5183278"/>
              <a:gd name="connsiteY1354" fmla="*/ 3547063 h 6045813"/>
              <a:gd name="connsiteX1355" fmla="*/ 531459 w 5183278"/>
              <a:gd name="connsiteY1355" fmla="*/ 3448147 h 6045813"/>
              <a:gd name="connsiteX1356" fmla="*/ 1361189 w 5183278"/>
              <a:gd name="connsiteY1356" fmla="*/ 3442605 h 6045813"/>
              <a:gd name="connsiteX1357" fmla="*/ 1358117 w 5183278"/>
              <a:gd name="connsiteY1357" fmla="*/ 3452973 h 6045813"/>
              <a:gd name="connsiteX1358" fmla="*/ 1355314 w 5183278"/>
              <a:gd name="connsiteY1358" fmla="*/ 3455583 h 6045813"/>
              <a:gd name="connsiteX1359" fmla="*/ 1358973 w 5183278"/>
              <a:gd name="connsiteY1359" fmla="*/ 3455380 h 6045813"/>
              <a:gd name="connsiteX1360" fmla="*/ 2173407 w 5183278"/>
              <a:gd name="connsiteY1360" fmla="*/ 3440016 h 6045813"/>
              <a:gd name="connsiteX1361" fmla="*/ 2161800 w 5183278"/>
              <a:gd name="connsiteY1361" fmla="*/ 3458461 h 6045813"/>
              <a:gd name="connsiteX1362" fmla="*/ 2163447 w 5183278"/>
              <a:gd name="connsiteY1362" fmla="*/ 3458144 h 6045813"/>
              <a:gd name="connsiteX1363" fmla="*/ 2166037 w 5183278"/>
              <a:gd name="connsiteY1363" fmla="*/ 3471682 h 6045813"/>
              <a:gd name="connsiteX1364" fmla="*/ 2163448 w 5183278"/>
              <a:gd name="connsiteY1364" fmla="*/ 3458140 h 6045813"/>
              <a:gd name="connsiteX1365" fmla="*/ 2177589 w 5183278"/>
              <a:gd name="connsiteY1365" fmla="*/ 3442372 h 6045813"/>
              <a:gd name="connsiteX1366" fmla="*/ 2015189 w 5183278"/>
              <a:gd name="connsiteY1366" fmla="*/ 3434143 h 6045813"/>
              <a:gd name="connsiteX1367" fmla="*/ 1995140 w 5183278"/>
              <a:gd name="connsiteY1367" fmla="*/ 3444006 h 6045813"/>
              <a:gd name="connsiteX1368" fmla="*/ 1995902 w 5183278"/>
              <a:gd name="connsiteY1368" fmla="*/ 3445353 h 6045813"/>
              <a:gd name="connsiteX1369" fmla="*/ 2015121 w 5183278"/>
              <a:gd name="connsiteY1369" fmla="*/ 3434478 h 6045813"/>
              <a:gd name="connsiteX1370" fmla="*/ 1853052 w 5183278"/>
              <a:gd name="connsiteY1370" fmla="*/ 3428999 h 6045813"/>
              <a:gd name="connsiteX1371" fmla="*/ 1853298 w 5183278"/>
              <a:gd name="connsiteY1371" fmla="*/ 3429673 h 6045813"/>
              <a:gd name="connsiteX1372" fmla="*/ 1853574 w 5183278"/>
              <a:gd name="connsiteY1372" fmla="*/ 3429228 h 6045813"/>
              <a:gd name="connsiteX1373" fmla="*/ 2482537 w 5183278"/>
              <a:gd name="connsiteY1373" fmla="*/ 3424879 h 6045813"/>
              <a:gd name="connsiteX1374" fmla="*/ 2474942 w 5183278"/>
              <a:gd name="connsiteY1374" fmla="*/ 3425724 h 6045813"/>
              <a:gd name="connsiteX1375" fmla="*/ 2483468 w 5183278"/>
              <a:gd name="connsiteY1375" fmla="*/ 3425174 h 6045813"/>
              <a:gd name="connsiteX1376" fmla="*/ 2484817 w 5183278"/>
              <a:gd name="connsiteY1376" fmla="*/ 3425604 h 6045813"/>
              <a:gd name="connsiteX1377" fmla="*/ 2484127 w 5183278"/>
              <a:gd name="connsiteY1377" fmla="*/ 3425130 h 6045813"/>
              <a:gd name="connsiteX1378" fmla="*/ 2484126 w 5183278"/>
              <a:gd name="connsiteY1378" fmla="*/ 3425132 h 6045813"/>
              <a:gd name="connsiteX1379" fmla="*/ 2483468 w 5183278"/>
              <a:gd name="connsiteY1379" fmla="*/ 3425174 h 6045813"/>
              <a:gd name="connsiteX1380" fmla="*/ 2140211 w 5183278"/>
              <a:gd name="connsiteY1380" fmla="*/ 3416058 h 6045813"/>
              <a:gd name="connsiteX1381" fmla="*/ 2138393 w 5183278"/>
              <a:gd name="connsiteY1381" fmla="*/ 3417086 h 6045813"/>
              <a:gd name="connsiteX1382" fmla="*/ 2140390 w 5183278"/>
              <a:gd name="connsiteY1382" fmla="*/ 3417392 h 6045813"/>
              <a:gd name="connsiteX1383" fmla="*/ 2140392 w 5183278"/>
              <a:gd name="connsiteY1383" fmla="*/ 3417395 h 6045813"/>
              <a:gd name="connsiteX1384" fmla="*/ 2141537 w 5183278"/>
              <a:gd name="connsiteY1384" fmla="*/ 3416235 h 6045813"/>
              <a:gd name="connsiteX1385" fmla="*/ 1821734 w 5183278"/>
              <a:gd name="connsiteY1385" fmla="*/ 3415194 h 6045813"/>
              <a:gd name="connsiteX1386" fmla="*/ 1821825 w 5183278"/>
              <a:gd name="connsiteY1386" fmla="*/ 3416811 h 6045813"/>
              <a:gd name="connsiteX1387" fmla="*/ 1825300 w 5183278"/>
              <a:gd name="connsiteY1387" fmla="*/ 3416765 h 6045813"/>
              <a:gd name="connsiteX1388" fmla="*/ 2083160 w 5183278"/>
              <a:gd name="connsiteY1388" fmla="*/ 3413787 h 6045813"/>
              <a:gd name="connsiteX1389" fmla="*/ 2070893 w 5183278"/>
              <a:gd name="connsiteY1389" fmla="*/ 3414842 h 6045813"/>
              <a:gd name="connsiteX1390" fmla="*/ 2073358 w 5183278"/>
              <a:gd name="connsiteY1390" fmla="*/ 3417412 h 6045813"/>
              <a:gd name="connsiteX1391" fmla="*/ 2506262 w 5183278"/>
              <a:gd name="connsiteY1391" fmla="*/ 3408186 h 6045813"/>
              <a:gd name="connsiteX1392" fmla="*/ 2505337 w 5183278"/>
              <a:gd name="connsiteY1392" fmla="*/ 3410224 h 6045813"/>
              <a:gd name="connsiteX1393" fmla="*/ 2507229 w 5183278"/>
              <a:gd name="connsiteY1393" fmla="*/ 3408894 h 6045813"/>
              <a:gd name="connsiteX1394" fmla="*/ 2263270 w 5183278"/>
              <a:gd name="connsiteY1394" fmla="*/ 3405757 h 6045813"/>
              <a:gd name="connsiteX1395" fmla="*/ 2265583 w 5183278"/>
              <a:gd name="connsiteY1395" fmla="*/ 3407829 h 6045813"/>
              <a:gd name="connsiteX1396" fmla="*/ 2264190 w 5183278"/>
              <a:gd name="connsiteY1396" fmla="*/ 3406908 h 6045813"/>
              <a:gd name="connsiteX1397" fmla="*/ 2264896 w 5183278"/>
              <a:gd name="connsiteY1397" fmla="*/ 3422994 h 6045813"/>
              <a:gd name="connsiteX1398" fmla="*/ 2265115 w 5183278"/>
              <a:gd name="connsiteY1398" fmla="*/ 3422985 h 6045813"/>
              <a:gd name="connsiteX1399" fmla="*/ 2264454 w 5183278"/>
              <a:gd name="connsiteY1399" fmla="*/ 3409906 h 6045813"/>
              <a:gd name="connsiteX1400" fmla="*/ 2278254 w 5183278"/>
              <a:gd name="connsiteY1400" fmla="*/ 3409289 h 6045813"/>
              <a:gd name="connsiteX1401" fmla="*/ 2278458 w 5183278"/>
              <a:gd name="connsiteY1401" fmla="*/ 3409174 h 6045813"/>
              <a:gd name="connsiteX1402" fmla="*/ 2275875 w 5183278"/>
              <a:gd name="connsiteY1402" fmla="*/ 3409196 h 6045813"/>
              <a:gd name="connsiteX1403" fmla="*/ 2263696 w 5183278"/>
              <a:gd name="connsiteY1403" fmla="*/ 3406019 h 6045813"/>
              <a:gd name="connsiteX1404" fmla="*/ 91717 w 5183278"/>
              <a:gd name="connsiteY1404" fmla="*/ 3399763 h 6045813"/>
              <a:gd name="connsiteX1405" fmla="*/ 90734 w 5183278"/>
              <a:gd name="connsiteY1405" fmla="*/ 3401146 h 6045813"/>
              <a:gd name="connsiteX1406" fmla="*/ 88477 w 5183278"/>
              <a:gd name="connsiteY1406" fmla="*/ 3402132 h 6045813"/>
              <a:gd name="connsiteX1407" fmla="*/ 92528 w 5183278"/>
              <a:gd name="connsiteY1407" fmla="*/ 3402782 h 6045813"/>
              <a:gd name="connsiteX1408" fmla="*/ 93125 w 5183278"/>
              <a:gd name="connsiteY1408" fmla="*/ 3401807 h 6045813"/>
              <a:gd name="connsiteX1409" fmla="*/ 91717 w 5183278"/>
              <a:gd name="connsiteY1409" fmla="*/ 3399763 h 6045813"/>
              <a:gd name="connsiteX1410" fmla="*/ 2246117 w 5183278"/>
              <a:gd name="connsiteY1410" fmla="*/ 3394968 h 6045813"/>
              <a:gd name="connsiteX1411" fmla="*/ 2244651 w 5183278"/>
              <a:gd name="connsiteY1411" fmla="*/ 3395798 h 6045813"/>
              <a:gd name="connsiteX1412" fmla="*/ 2264008 w 5183278"/>
              <a:gd name="connsiteY1412" fmla="*/ 3406788 h 6045813"/>
              <a:gd name="connsiteX1413" fmla="*/ 2252549 w 5183278"/>
              <a:gd name="connsiteY1413" fmla="*/ 3399216 h 6045813"/>
              <a:gd name="connsiteX1414" fmla="*/ 2248285 w 5183278"/>
              <a:gd name="connsiteY1414" fmla="*/ 3396616 h 6045813"/>
              <a:gd name="connsiteX1415" fmla="*/ 2248090 w 5183278"/>
              <a:gd name="connsiteY1415" fmla="*/ 3396271 h 6045813"/>
              <a:gd name="connsiteX1416" fmla="*/ 553458 w 5183278"/>
              <a:gd name="connsiteY1416" fmla="*/ 3387871 h 6045813"/>
              <a:gd name="connsiteX1417" fmla="*/ 550985 w 5183278"/>
              <a:gd name="connsiteY1417" fmla="*/ 3391176 h 6045813"/>
              <a:gd name="connsiteX1418" fmla="*/ 550557 w 5183278"/>
              <a:gd name="connsiteY1418" fmla="*/ 3395157 h 6045813"/>
              <a:gd name="connsiteX1419" fmla="*/ 3514955 w 5183278"/>
              <a:gd name="connsiteY1419" fmla="*/ 3376352 h 6045813"/>
              <a:gd name="connsiteX1420" fmla="*/ 3566432 w 5183278"/>
              <a:gd name="connsiteY1420" fmla="*/ 3401595 h 6045813"/>
              <a:gd name="connsiteX1421" fmla="*/ 3594916 w 5183278"/>
              <a:gd name="connsiteY1421" fmla="*/ 3451931 h 6045813"/>
              <a:gd name="connsiteX1422" fmla="*/ 3597679 w 5183278"/>
              <a:gd name="connsiteY1422" fmla="*/ 3471082 h 6045813"/>
              <a:gd name="connsiteX1423" fmla="*/ 3543996 w 5183278"/>
              <a:gd name="connsiteY1423" fmla="*/ 3511240 h 6045813"/>
              <a:gd name="connsiteX1424" fmla="*/ 3483360 w 5183278"/>
              <a:gd name="connsiteY1424" fmla="*/ 3440259 h 6045813"/>
              <a:gd name="connsiteX1425" fmla="*/ 3514955 w 5183278"/>
              <a:gd name="connsiteY1425" fmla="*/ 3376352 h 6045813"/>
              <a:gd name="connsiteX1426" fmla="*/ 2065946 w 5183278"/>
              <a:gd name="connsiteY1426" fmla="*/ 3359377 h 6045813"/>
              <a:gd name="connsiteX1427" fmla="*/ 2062193 w 5183278"/>
              <a:gd name="connsiteY1427" fmla="*/ 3360598 h 6045813"/>
              <a:gd name="connsiteX1428" fmla="*/ 2061104 w 5183278"/>
              <a:gd name="connsiteY1428" fmla="*/ 3371816 h 6045813"/>
              <a:gd name="connsiteX1429" fmla="*/ 2067414 w 5183278"/>
              <a:gd name="connsiteY1429" fmla="*/ 3355317 h 6045813"/>
              <a:gd name="connsiteX1430" fmla="*/ 2067464 w 5183278"/>
              <a:gd name="connsiteY1430" fmla="*/ 3355470 h 6045813"/>
              <a:gd name="connsiteX1431" fmla="*/ 2067512 w 5183278"/>
              <a:gd name="connsiteY1431" fmla="*/ 3355350 h 6045813"/>
              <a:gd name="connsiteX1432" fmla="*/ 3405267 w 5183278"/>
              <a:gd name="connsiteY1432" fmla="*/ 3346068 h 6045813"/>
              <a:gd name="connsiteX1433" fmla="*/ 3443468 w 5183278"/>
              <a:gd name="connsiteY1433" fmla="*/ 3381989 h 6045813"/>
              <a:gd name="connsiteX1434" fmla="*/ 3425369 w 5183278"/>
              <a:gd name="connsiteY1434" fmla="*/ 3435096 h 6045813"/>
              <a:gd name="connsiteX1435" fmla="*/ 3371608 w 5183278"/>
              <a:gd name="connsiteY1435" fmla="*/ 3418049 h 6045813"/>
              <a:gd name="connsiteX1436" fmla="*/ 3361649 w 5183278"/>
              <a:gd name="connsiteY1436" fmla="*/ 3400957 h 6045813"/>
              <a:gd name="connsiteX1437" fmla="*/ 3360136 w 5183278"/>
              <a:gd name="connsiteY1437" fmla="*/ 3386565 h 6045813"/>
              <a:gd name="connsiteX1438" fmla="*/ 3375825 w 5183278"/>
              <a:gd name="connsiteY1438" fmla="*/ 3358556 h 6045813"/>
              <a:gd name="connsiteX1439" fmla="*/ 3405267 w 5183278"/>
              <a:gd name="connsiteY1439" fmla="*/ 3346068 h 6045813"/>
              <a:gd name="connsiteX1440" fmla="*/ 2178906 w 5183278"/>
              <a:gd name="connsiteY1440" fmla="*/ 3345828 h 6045813"/>
              <a:gd name="connsiteX1441" fmla="*/ 2174115 w 5183278"/>
              <a:gd name="connsiteY1441" fmla="*/ 3348539 h 6045813"/>
              <a:gd name="connsiteX1442" fmla="*/ 2177007 w 5183278"/>
              <a:gd name="connsiteY1442" fmla="*/ 3348163 h 6045813"/>
              <a:gd name="connsiteX1443" fmla="*/ 2037670 w 5183278"/>
              <a:gd name="connsiteY1443" fmla="*/ 3344397 h 6045813"/>
              <a:gd name="connsiteX1444" fmla="*/ 2033513 w 5183278"/>
              <a:gd name="connsiteY1444" fmla="*/ 3353827 h 6045813"/>
              <a:gd name="connsiteX1445" fmla="*/ 2038013 w 5183278"/>
              <a:gd name="connsiteY1445" fmla="*/ 3345003 h 6045813"/>
              <a:gd name="connsiteX1446" fmla="*/ 2038016 w 5183278"/>
              <a:gd name="connsiteY1446" fmla="*/ 3345002 h 6045813"/>
              <a:gd name="connsiteX1447" fmla="*/ 2038011 w 5183278"/>
              <a:gd name="connsiteY1447" fmla="*/ 3345000 h 6045813"/>
              <a:gd name="connsiteX1448" fmla="*/ 2867784 w 5183278"/>
              <a:gd name="connsiteY1448" fmla="*/ 3338382 h 6045813"/>
              <a:gd name="connsiteX1449" fmla="*/ 2859809 w 5183278"/>
              <a:gd name="connsiteY1449" fmla="*/ 3367023 h 6045813"/>
              <a:gd name="connsiteX1450" fmla="*/ 2872285 w 5183278"/>
              <a:gd name="connsiteY1450" fmla="*/ 3342258 h 6045813"/>
              <a:gd name="connsiteX1451" fmla="*/ 2437887 w 5183278"/>
              <a:gd name="connsiteY1451" fmla="*/ 3336128 h 6045813"/>
              <a:gd name="connsiteX1452" fmla="*/ 2437521 w 5183278"/>
              <a:gd name="connsiteY1452" fmla="*/ 3336841 h 6045813"/>
              <a:gd name="connsiteX1453" fmla="*/ 2441058 w 5183278"/>
              <a:gd name="connsiteY1453" fmla="*/ 3337303 h 6045813"/>
              <a:gd name="connsiteX1454" fmla="*/ 2023636 w 5183278"/>
              <a:gd name="connsiteY1454" fmla="*/ 3330686 h 6045813"/>
              <a:gd name="connsiteX1455" fmla="*/ 2022622 w 5183278"/>
              <a:gd name="connsiteY1455" fmla="*/ 3333789 h 6045813"/>
              <a:gd name="connsiteX1456" fmla="*/ 2026187 w 5183278"/>
              <a:gd name="connsiteY1456" fmla="*/ 3331554 h 6045813"/>
              <a:gd name="connsiteX1457" fmla="*/ 580587 w 5183278"/>
              <a:gd name="connsiteY1457" fmla="*/ 3326915 h 6045813"/>
              <a:gd name="connsiteX1458" fmla="*/ 573464 w 5183278"/>
              <a:gd name="connsiteY1458" fmla="*/ 3341164 h 6045813"/>
              <a:gd name="connsiteX1459" fmla="*/ 581111 w 5183278"/>
              <a:gd name="connsiteY1459" fmla="*/ 3342940 h 6045813"/>
              <a:gd name="connsiteX1460" fmla="*/ 2392374 w 5183278"/>
              <a:gd name="connsiteY1460" fmla="*/ 3325150 h 6045813"/>
              <a:gd name="connsiteX1461" fmla="*/ 2385897 w 5183278"/>
              <a:gd name="connsiteY1461" fmla="*/ 3325937 h 6045813"/>
              <a:gd name="connsiteX1462" fmla="*/ 2383440 w 5183278"/>
              <a:gd name="connsiteY1462" fmla="*/ 3331793 h 6045813"/>
              <a:gd name="connsiteX1463" fmla="*/ 2397932 w 5183278"/>
              <a:gd name="connsiteY1463" fmla="*/ 3325850 h 6045813"/>
              <a:gd name="connsiteX1464" fmla="*/ 1328082 w 5183278"/>
              <a:gd name="connsiteY1464" fmla="*/ 3311583 h 6045813"/>
              <a:gd name="connsiteX1465" fmla="*/ 1327105 w 5183278"/>
              <a:gd name="connsiteY1465" fmla="*/ 3324153 h 6045813"/>
              <a:gd name="connsiteX1466" fmla="*/ 1330304 w 5183278"/>
              <a:gd name="connsiteY1466" fmla="*/ 3326884 h 6045813"/>
              <a:gd name="connsiteX1467" fmla="*/ 92462 w 5183278"/>
              <a:gd name="connsiteY1467" fmla="*/ 3297317 h 6045813"/>
              <a:gd name="connsiteX1468" fmla="*/ 90750 w 5183278"/>
              <a:gd name="connsiteY1468" fmla="*/ 3298404 h 6045813"/>
              <a:gd name="connsiteX1469" fmla="*/ 93770 w 5183278"/>
              <a:gd name="connsiteY1469" fmla="*/ 3306073 h 6045813"/>
              <a:gd name="connsiteX1470" fmla="*/ 97190 w 5183278"/>
              <a:gd name="connsiteY1470" fmla="*/ 3308842 h 6045813"/>
              <a:gd name="connsiteX1471" fmla="*/ 2664046 w 5183278"/>
              <a:gd name="connsiteY1471" fmla="*/ 3295581 h 6045813"/>
              <a:gd name="connsiteX1472" fmla="*/ 2658767 w 5183278"/>
              <a:gd name="connsiteY1472" fmla="*/ 3298150 h 6045813"/>
              <a:gd name="connsiteX1473" fmla="*/ 2660796 w 5183278"/>
              <a:gd name="connsiteY1473" fmla="*/ 3302721 h 6045813"/>
              <a:gd name="connsiteX1474" fmla="*/ 2660811 w 5183278"/>
              <a:gd name="connsiteY1474" fmla="*/ 3302770 h 6045813"/>
              <a:gd name="connsiteX1475" fmla="*/ 2661074 w 5183278"/>
              <a:gd name="connsiteY1475" fmla="*/ 3302978 h 6045813"/>
              <a:gd name="connsiteX1476" fmla="*/ 1828034 w 5183278"/>
              <a:gd name="connsiteY1476" fmla="*/ 3291928 h 6045813"/>
              <a:gd name="connsiteX1477" fmla="*/ 1824482 w 5183278"/>
              <a:gd name="connsiteY1477" fmla="*/ 3292535 h 6045813"/>
              <a:gd name="connsiteX1478" fmla="*/ 1820837 w 5183278"/>
              <a:gd name="connsiteY1478" fmla="*/ 3299021 h 6045813"/>
              <a:gd name="connsiteX1479" fmla="*/ 1821041 w 5183278"/>
              <a:gd name="connsiteY1479" fmla="*/ 3300565 h 6045813"/>
              <a:gd name="connsiteX1480" fmla="*/ 2463314 w 5183278"/>
              <a:gd name="connsiteY1480" fmla="*/ 3290019 h 6045813"/>
              <a:gd name="connsiteX1481" fmla="*/ 2463089 w 5183278"/>
              <a:gd name="connsiteY1481" fmla="*/ 3290242 h 6045813"/>
              <a:gd name="connsiteX1482" fmla="*/ 2463443 w 5183278"/>
              <a:gd name="connsiteY1482" fmla="*/ 3290246 h 6045813"/>
              <a:gd name="connsiteX1483" fmla="*/ 1423209 w 5183278"/>
              <a:gd name="connsiteY1483" fmla="*/ 3269420 h 6045813"/>
              <a:gd name="connsiteX1484" fmla="*/ 1418832 w 5183278"/>
              <a:gd name="connsiteY1484" fmla="*/ 3276173 h 6045813"/>
              <a:gd name="connsiteX1485" fmla="*/ 1422339 w 5183278"/>
              <a:gd name="connsiteY1485" fmla="*/ 3287748 h 6045813"/>
              <a:gd name="connsiteX1486" fmla="*/ 1423291 w 5183278"/>
              <a:gd name="connsiteY1486" fmla="*/ 3287337 h 6045813"/>
              <a:gd name="connsiteX1487" fmla="*/ 1422855 w 5183278"/>
              <a:gd name="connsiteY1487" fmla="*/ 3286308 h 6045813"/>
              <a:gd name="connsiteX1488" fmla="*/ 1423209 w 5183278"/>
              <a:gd name="connsiteY1488" fmla="*/ 3269420 h 6045813"/>
              <a:gd name="connsiteX1489" fmla="*/ 2020259 w 5183278"/>
              <a:gd name="connsiteY1489" fmla="*/ 3240754 h 6045813"/>
              <a:gd name="connsiteX1490" fmla="*/ 2020244 w 5183278"/>
              <a:gd name="connsiteY1490" fmla="*/ 3241059 h 6045813"/>
              <a:gd name="connsiteX1491" fmla="*/ 2023516 w 5183278"/>
              <a:gd name="connsiteY1491" fmla="*/ 3242445 h 6045813"/>
              <a:gd name="connsiteX1492" fmla="*/ 1045558 w 5183278"/>
              <a:gd name="connsiteY1492" fmla="*/ 3239446 h 6045813"/>
              <a:gd name="connsiteX1493" fmla="*/ 1047454 w 5183278"/>
              <a:gd name="connsiteY1493" fmla="*/ 3243221 h 6045813"/>
              <a:gd name="connsiteX1494" fmla="*/ 1078901 w 5183278"/>
              <a:gd name="connsiteY1494" fmla="*/ 3252601 h 6045813"/>
              <a:gd name="connsiteX1495" fmla="*/ 1072611 w 5183278"/>
              <a:gd name="connsiteY1495" fmla="*/ 3247512 h 6045813"/>
              <a:gd name="connsiteX1496" fmla="*/ 1045558 w 5183278"/>
              <a:gd name="connsiteY1496" fmla="*/ 3239446 h 6045813"/>
              <a:gd name="connsiteX1497" fmla="*/ 468029 w 5183278"/>
              <a:gd name="connsiteY1497" fmla="*/ 3225320 h 6045813"/>
              <a:gd name="connsiteX1498" fmla="*/ 468068 w 5183278"/>
              <a:gd name="connsiteY1498" fmla="*/ 3226394 h 6045813"/>
              <a:gd name="connsiteX1499" fmla="*/ 469068 w 5183278"/>
              <a:gd name="connsiteY1499" fmla="*/ 3226474 h 6045813"/>
              <a:gd name="connsiteX1500" fmla="*/ 1560239 w 5183278"/>
              <a:gd name="connsiteY1500" fmla="*/ 3216607 h 6045813"/>
              <a:gd name="connsiteX1501" fmla="*/ 1560801 w 5183278"/>
              <a:gd name="connsiteY1501" fmla="*/ 3220617 h 6045813"/>
              <a:gd name="connsiteX1502" fmla="*/ 1563522 w 5183278"/>
              <a:gd name="connsiteY1502" fmla="*/ 3218185 h 6045813"/>
              <a:gd name="connsiteX1503" fmla="*/ 1416425 w 5183278"/>
              <a:gd name="connsiteY1503" fmla="*/ 3207785 h 6045813"/>
              <a:gd name="connsiteX1504" fmla="*/ 1415757 w 5183278"/>
              <a:gd name="connsiteY1504" fmla="*/ 3208617 h 6045813"/>
              <a:gd name="connsiteX1505" fmla="*/ 1416399 w 5183278"/>
              <a:gd name="connsiteY1505" fmla="*/ 3208220 h 6045813"/>
              <a:gd name="connsiteX1506" fmla="*/ 1962833 w 5183278"/>
              <a:gd name="connsiteY1506" fmla="*/ 3201898 h 6045813"/>
              <a:gd name="connsiteX1507" fmla="*/ 1962817 w 5183278"/>
              <a:gd name="connsiteY1507" fmla="*/ 3201922 h 6045813"/>
              <a:gd name="connsiteX1508" fmla="*/ 1962824 w 5183278"/>
              <a:gd name="connsiteY1508" fmla="*/ 3201924 h 6045813"/>
              <a:gd name="connsiteX1509" fmla="*/ 1454613 w 5183278"/>
              <a:gd name="connsiteY1509" fmla="*/ 3197926 h 6045813"/>
              <a:gd name="connsiteX1510" fmla="*/ 1454020 w 5183278"/>
              <a:gd name="connsiteY1510" fmla="*/ 3199158 h 6045813"/>
              <a:gd name="connsiteX1511" fmla="*/ 1450762 w 5183278"/>
              <a:gd name="connsiteY1511" fmla="*/ 3198303 h 6045813"/>
              <a:gd name="connsiteX1512" fmla="*/ 1455194 w 5183278"/>
              <a:gd name="connsiteY1512" fmla="*/ 3202126 h 6045813"/>
              <a:gd name="connsiteX1513" fmla="*/ 484682 w 5183278"/>
              <a:gd name="connsiteY1513" fmla="*/ 3191660 h 6045813"/>
              <a:gd name="connsiteX1514" fmla="*/ 484337 w 5183278"/>
              <a:gd name="connsiteY1514" fmla="*/ 3194315 h 6045813"/>
              <a:gd name="connsiteX1515" fmla="*/ 487810 w 5183278"/>
              <a:gd name="connsiteY1515" fmla="*/ 3192853 h 6045813"/>
              <a:gd name="connsiteX1516" fmla="*/ 670585 w 5183278"/>
              <a:gd name="connsiteY1516" fmla="*/ 3184148 h 6045813"/>
              <a:gd name="connsiteX1517" fmla="*/ 670678 w 5183278"/>
              <a:gd name="connsiteY1517" fmla="*/ 3184313 h 6045813"/>
              <a:gd name="connsiteX1518" fmla="*/ 671002 w 5183278"/>
              <a:gd name="connsiteY1518" fmla="*/ 3184270 h 6045813"/>
              <a:gd name="connsiteX1519" fmla="*/ 2276376 w 5183278"/>
              <a:gd name="connsiteY1519" fmla="*/ 3180606 h 6045813"/>
              <a:gd name="connsiteX1520" fmla="*/ 2275838 w 5183278"/>
              <a:gd name="connsiteY1520" fmla="*/ 3181368 h 6045813"/>
              <a:gd name="connsiteX1521" fmla="*/ 2275991 w 5183278"/>
              <a:gd name="connsiteY1521" fmla="*/ 3181902 h 6045813"/>
              <a:gd name="connsiteX1522" fmla="*/ 671920 w 5183278"/>
              <a:gd name="connsiteY1522" fmla="*/ 3174033 h 6045813"/>
              <a:gd name="connsiteX1523" fmla="*/ 666608 w 5183278"/>
              <a:gd name="connsiteY1523" fmla="*/ 3177120 h 6045813"/>
              <a:gd name="connsiteX1524" fmla="*/ 668998 w 5183278"/>
              <a:gd name="connsiteY1524" fmla="*/ 3181345 h 6045813"/>
              <a:gd name="connsiteX1525" fmla="*/ 1496711 w 5183278"/>
              <a:gd name="connsiteY1525" fmla="*/ 3163078 h 6045813"/>
              <a:gd name="connsiteX1526" fmla="*/ 1491613 w 5183278"/>
              <a:gd name="connsiteY1526" fmla="*/ 3164854 h 6045813"/>
              <a:gd name="connsiteX1527" fmla="*/ 1497596 w 5183278"/>
              <a:gd name="connsiteY1527" fmla="*/ 3165476 h 6045813"/>
              <a:gd name="connsiteX1528" fmla="*/ 1440938 w 5183278"/>
              <a:gd name="connsiteY1528" fmla="*/ 3156440 h 6045813"/>
              <a:gd name="connsiteX1529" fmla="*/ 1438885 w 5183278"/>
              <a:gd name="connsiteY1529" fmla="*/ 3156555 h 6045813"/>
              <a:gd name="connsiteX1530" fmla="*/ 1439711 w 5183278"/>
              <a:gd name="connsiteY1530" fmla="*/ 3157951 h 6045813"/>
              <a:gd name="connsiteX1531" fmla="*/ 1943 w 5183278"/>
              <a:gd name="connsiteY1531" fmla="*/ 3155069 h 6045813"/>
              <a:gd name="connsiteX1532" fmla="*/ 2264 w 5183278"/>
              <a:gd name="connsiteY1532" fmla="*/ 3155176 h 6045813"/>
              <a:gd name="connsiteX1533" fmla="*/ 2321 w 5183278"/>
              <a:gd name="connsiteY1533" fmla="*/ 3155144 h 6045813"/>
              <a:gd name="connsiteX1534" fmla="*/ 981163 w 5183278"/>
              <a:gd name="connsiteY1534" fmla="*/ 3142899 h 6045813"/>
              <a:gd name="connsiteX1535" fmla="*/ 981465 w 5183278"/>
              <a:gd name="connsiteY1535" fmla="*/ 3144527 h 6045813"/>
              <a:gd name="connsiteX1536" fmla="*/ 985804 w 5183278"/>
              <a:gd name="connsiteY1536" fmla="*/ 3145347 h 6045813"/>
              <a:gd name="connsiteX1537" fmla="*/ 2057061 w 5183278"/>
              <a:gd name="connsiteY1537" fmla="*/ 3139345 h 6045813"/>
              <a:gd name="connsiteX1538" fmla="*/ 2046934 w 5183278"/>
              <a:gd name="connsiteY1538" fmla="*/ 3160806 h 6045813"/>
              <a:gd name="connsiteX1539" fmla="*/ 2039687 w 5183278"/>
              <a:gd name="connsiteY1539" fmla="*/ 3188989 h 6045813"/>
              <a:gd name="connsiteX1540" fmla="*/ 2055539 w 5183278"/>
              <a:gd name="connsiteY1540" fmla="*/ 3149236 h 6045813"/>
              <a:gd name="connsiteX1541" fmla="*/ 2002593 w 5183278"/>
              <a:gd name="connsiteY1541" fmla="*/ 3138596 h 6045813"/>
              <a:gd name="connsiteX1542" fmla="*/ 1999484 w 5183278"/>
              <a:gd name="connsiteY1542" fmla="*/ 3143809 h 6045813"/>
              <a:gd name="connsiteX1543" fmla="*/ 2002601 w 5183278"/>
              <a:gd name="connsiteY1543" fmla="*/ 3139564 h 6045813"/>
              <a:gd name="connsiteX1544" fmla="*/ 1521222 w 5183278"/>
              <a:gd name="connsiteY1544" fmla="*/ 3128303 h 6045813"/>
              <a:gd name="connsiteX1545" fmla="*/ 1522756 w 5183278"/>
              <a:gd name="connsiteY1545" fmla="*/ 3129522 h 6045813"/>
              <a:gd name="connsiteX1546" fmla="*/ 1523388 w 5183278"/>
              <a:gd name="connsiteY1546" fmla="*/ 3129147 h 6045813"/>
              <a:gd name="connsiteX1547" fmla="*/ 1482500 w 5183278"/>
              <a:gd name="connsiteY1547" fmla="*/ 3120377 h 6045813"/>
              <a:gd name="connsiteX1548" fmla="*/ 1480507 w 5183278"/>
              <a:gd name="connsiteY1548" fmla="*/ 3121084 h 6045813"/>
              <a:gd name="connsiteX1549" fmla="*/ 1481147 w 5183278"/>
              <a:gd name="connsiteY1549" fmla="*/ 3121873 h 6045813"/>
              <a:gd name="connsiteX1550" fmla="*/ 1482065 w 5183278"/>
              <a:gd name="connsiteY1550" fmla="*/ 3121395 h 6045813"/>
              <a:gd name="connsiteX1551" fmla="*/ 1579493 w 5183278"/>
              <a:gd name="connsiteY1551" fmla="*/ 3104030 h 6045813"/>
              <a:gd name="connsiteX1552" fmla="*/ 1568408 w 5183278"/>
              <a:gd name="connsiteY1552" fmla="*/ 3105435 h 6045813"/>
              <a:gd name="connsiteX1553" fmla="*/ 1628521 w 5183278"/>
              <a:gd name="connsiteY1553" fmla="*/ 3105532 h 6045813"/>
              <a:gd name="connsiteX1554" fmla="*/ 1628719 w 5183278"/>
              <a:gd name="connsiteY1554" fmla="*/ 3105373 h 6045813"/>
              <a:gd name="connsiteX1555" fmla="*/ 1629089 w 5183278"/>
              <a:gd name="connsiteY1555" fmla="*/ 3105385 h 6045813"/>
              <a:gd name="connsiteX1556" fmla="*/ 1630003 w 5183278"/>
              <a:gd name="connsiteY1556" fmla="*/ 3105534 h 6045813"/>
              <a:gd name="connsiteX1557" fmla="*/ 1633505 w 5183278"/>
              <a:gd name="connsiteY1557" fmla="*/ 3105540 h 6045813"/>
              <a:gd name="connsiteX1558" fmla="*/ 1633140 w 5183278"/>
              <a:gd name="connsiteY1558" fmla="*/ 3105932 h 6045813"/>
              <a:gd name="connsiteX1559" fmla="*/ 1634158 w 5183278"/>
              <a:gd name="connsiteY1559" fmla="*/ 3106056 h 6045813"/>
              <a:gd name="connsiteX1560" fmla="*/ 1636917 w 5183278"/>
              <a:gd name="connsiteY1560" fmla="*/ 3104712 h 6045813"/>
              <a:gd name="connsiteX1561" fmla="*/ 1631144 w 5183278"/>
              <a:gd name="connsiteY1561" fmla="*/ 3105440 h 6045813"/>
              <a:gd name="connsiteX1562" fmla="*/ 1629089 w 5183278"/>
              <a:gd name="connsiteY1562" fmla="*/ 3105385 h 6045813"/>
              <a:gd name="connsiteX1563" fmla="*/ 1628771 w 5183278"/>
              <a:gd name="connsiteY1563" fmla="*/ 3105332 h 6045813"/>
              <a:gd name="connsiteX1564" fmla="*/ 1628719 w 5183278"/>
              <a:gd name="connsiteY1564" fmla="*/ 3105373 h 6045813"/>
              <a:gd name="connsiteX1565" fmla="*/ 3322269 w 5183278"/>
              <a:gd name="connsiteY1565" fmla="*/ 3099588 h 6045813"/>
              <a:gd name="connsiteX1566" fmla="*/ 3322599 w 5183278"/>
              <a:gd name="connsiteY1566" fmla="*/ 3104839 h 6045813"/>
              <a:gd name="connsiteX1567" fmla="*/ 3325024 w 5183278"/>
              <a:gd name="connsiteY1567" fmla="*/ 3102673 h 6045813"/>
              <a:gd name="connsiteX1568" fmla="*/ 1784790 w 5183278"/>
              <a:gd name="connsiteY1568" fmla="*/ 3064124 h 6045813"/>
              <a:gd name="connsiteX1569" fmla="*/ 1786374 w 5183278"/>
              <a:gd name="connsiteY1569" fmla="*/ 3077386 h 6045813"/>
              <a:gd name="connsiteX1570" fmla="*/ 1787139 w 5183278"/>
              <a:gd name="connsiteY1570" fmla="*/ 3076612 h 6045813"/>
              <a:gd name="connsiteX1571" fmla="*/ 1785703 w 5183278"/>
              <a:gd name="connsiteY1571" fmla="*/ 3065734 h 6045813"/>
              <a:gd name="connsiteX1572" fmla="*/ 1444442 w 5183278"/>
              <a:gd name="connsiteY1572" fmla="*/ 3061302 h 6045813"/>
              <a:gd name="connsiteX1573" fmla="*/ 1459673 w 5183278"/>
              <a:gd name="connsiteY1573" fmla="*/ 3081639 h 6045813"/>
              <a:gd name="connsiteX1574" fmla="*/ 1448328 w 5183278"/>
              <a:gd name="connsiteY1574" fmla="*/ 3062820 h 6045813"/>
              <a:gd name="connsiteX1575" fmla="*/ 814482 w 5183278"/>
              <a:gd name="connsiteY1575" fmla="*/ 3055518 h 6045813"/>
              <a:gd name="connsiteX1576" fmla="*/ 808580 w 5183278"/>
              <a:gd name="connsiteY1576" fmla="*/ 3059361 h 6045813"/>
              <a:gd name="connsiteX1577" fmla="*/ 811203 w 5183278"/>
              <a:gd name="connsiteY1577" fmla="*/ 3060905 h 6045813"/>
              <a:gd name="connsiteX1578" fmla="*/ 2104337 w 5183278"/>
              <a:gd name="connsiteY1578" fmla="*/ 3050875 h 6045813"/>
              <a:gd name="connsiteX1579" fmla="*/ 2104266 w 5183278"/>
              <a:gd name="connsiteY1579" fmla="*/ 3050894 h 6045813"/>
              <a:gd name="connsiteX1580" fmla="*/ 2093721 w 5183278"/>
              <a:gd name="connsiteY1580" fmla="*/ 3064486 h 6045813"/>
              <a:gd name="connsiteX1581" fmla="*/ 2093992 w 5183278"/>
              <a:gd name="connsiteY1581" fmla="*/ 3077474 h 6045813"/>
              <a:gd name="connsiteX1582" fmla="*/ 2354219 w 5183278"/>
              <a:gd name="connsiteY1582" fmla="*/ 3042975 h 6045813"/>
              <a:gd name="connsiteX1583" fmla="*/ 2351637 w 5183278"/>
              <a:gd name="connsiteY1583" fmla="*/ 3044509 h 6045813"/>
              <a:gd name="connsiteX1584" fmla="*/ 2352029 w 5183278"/>
              <a:gd name="connsiteY1584" fmla="*/ 3046245 h 6045813"/>
              <a:gd name="connsiteX1585" fmla="*/ 2532419 w 5183278"/>
              <a:gd name="connsiteY1585" fmla="*/ 3032165 h 6045813"/>
              <a:gd name="connsiteX1586" fmla="*/ 2531766 w 5183278"/>
              <a:gd name="connsiteY1586" fmla="*/ 3033945 h 6045813"/>
              <a:gd name="connsiteX1587" fmla="*/ 2533496 w 5183278"/>
              <a:gd name="connsiteY1587" fmla="*/ 3032407 h 6045813"/>
              <a:gd name="connsiteX1588" fmla="*/ 2385293 w 5183278"/>
              <a:gd name="connsiteY1588" fmla="*/ 3024510 h 6045813"/>
              <a:gd name="connsiteX1589" fmla="*/ 2379894 w 5183278"/>
              <a:gd name="connsiteY1589" fmla="*/ 3027720 h 6045813"/>
              <a:gd name="connsiteX1590" fmla="*/ 2386513 w 5183278"/>
              <a:gd name="connsiteY1590" fmla="*/ 3026400 h 6045813"/>
              <a:gd name="connsiteX1591" fmla="*/ 2386511 w 5183278"/>
              <a:gd name="connsiteY1591" fmla="*/ 3026396 h 6045813"/>
              <a:gd name="connsiteX1592" fmla="*/ 2387879 w 5183278"/>
              <a:gd name="connsiteY1592" fmla="*/ 3025418 h 6045813"/>
              <a:gd name="connsiteX1593" fmla="*/ 1789193 w 5183278"/>
              <a:gd name="connsiteY1593" fmla="*/ 3016246 h 6045813"/>
              <a:gd name="connsiteX1594" fmla="*/ 1789323 w 5183278"/>
              <a:gd name="connsiteY1594" fmla="*/ 3026695 h 6045813"/>
              <a:gd name="connsiteX1595" fmla="*/ 1794180 w 5183278"/>
              <a:gd name="connsiteY1595" fmla="*/ 3026704 h 6045813"/>
              <a:gd name="connsiteX1596" fmla="*/ 848464 w 5183278"/>
              <a:gd name="connsiteY1596" fmla="*/ 3014763 h 6045813"/>
              <a:gd name="connsiteX1597" fmla="*/ 835099 w 5183278"/>
              <a:gd name="connsiteY1597" fmla="*/ 3040919 h 6045813"/>
              <a:gd name="connsiteX1598" fmla="*/ 837315 w 5183278"/>
              <a:gd name="connsiteY1598" fmla="*/ 3041113 h 6045813"/>
              <a:gd name="connsiteX1599" fmla="*/ 838913 w 5183278"/>
              <a:gd name="connsiteY1599" fmla="*/ 3039468 h 6045813"/>
              <a:gd name="connsiteX1600" fmla="*/ 842805 w 5183278"/>
              <a:gd name="connsiteY1600" fmla="*/ 3028585 h 6045813"/>
              <a:gd name="connsiteX1601" fmla="*/ 850355 w 5183278"/>
              <a:gd name="connsiteY1601" fmla="*/ 3010143 h 6045813"/>
              <a:gd name="connsiteX1602" fmla="*/ 850259 w 5183278"/>
              <a:gd name="connsiteY1602" fmla="*/ 3010285 h 6045813"/>
              <a:gd name="connsiteX1603" fmla="*/ 850287 w 5183278"/>
              <a:gd name="connsiteY1603" fmla="*/ 3010309 h 6045813"/>
              <a:gd name="connsiteX1604" fmla="*/ 1143206 w 5183278"/>
              <a:gd name="connsiteY1604" fmla="*/ 2999363 h 6045813"/>
              <a:gd name="connsiteX1605" fmla="*/ 1141639 w 5183278"/>
              <a:gd name="connsiteY1605" fmla="*/ 3000095 h 6045813"/>
              <a:gd name="connsiteX1606" fmla="*/ 1140609 w 5183278"/>
              <a:gd name="connsiteY1606" fmla="*/ 3000251 h 6045813"/>
              <a:gd name="connsiteX1607" fmla="*/ 1144025 w 5183278"/>
              <a:gd name="connsiteY1607" fmla="*/ 3012673 h 6045813"/>
              <a:gd name="connsiteX1608" fmla="*/ 1152639 w 5183278"/>
              <a:gd name="connsiteY1608" fmla="*/ 3020401 h 6045813"/>
              <a:gd name="connsiteX1609" fmla="*/ 1140918 w 5183278"/>
              <a:gd name="connsiteY1609" fmla="*/ 3001363 h 6045813"/>
              <a:gd name="connsiteX1610" fmla="*/ 593927 w 5183278"/>
              <a:gd name="connsiteY1610" fmla="*/ 2995508 h 6045813"/>
              <a:gd name="connsiteX1611" fmla="*/ 594699 w 5183278"/>
              <a:gd name="connsiteY1611" fmla="*/ 2995674 h 6045813"/>
              <a:gd name="connsiteX1612" fmla="*/ 594905 w 5183278"/>
              <a:gd name="connsiteY1612" fmla="*/ 2995888 h 6045813"/>
              <a:gd name="connsiteX1613" fmla="*/ 593288 w 5183278"/>
              <a:gd name="connsiteY1613" fmla="*/ 2994218 h 6045813"/>
              <a:gd name="connsiteX1614" fmla="*/ 593047 w 5183278"/>
              <a:gd name="connsiteY1614" fmla="*/ 2995168 h 6045813"/>
              <a:gd name="connsiteX1615" fmla="*/ 593927 w 5183278"/>
              <a:gd name="connsiteY1615" fmla="*/ 2995508 h 6045813"/>
              <a:gd name="connsiteX1616" fmla="*/ 593008 w 5183278"/>
              <a:gd name="connsiteY1616" fmla="*/ 2995313 h 6045813"/>
              <a:gd name="connsiteX1617" fmla="*/ 592997 w 5183278"/>
              <a:gd name="connsiteY1617" fmla="*/ 2995362 h 6045813"/>
              <a:gd name="connsiteX1618" fmla="*/ 594905 w 5183278"/>
              <a:gd name="connsiteY1618" fmla="*/ 2995888 h 6045813"/>
              <a:gd name="connsiteX1619" fmla="*/ 597982 w 5183278"/>
              <a:gd name="connsiteY1619" fmla="*/ 2996736 h 6045813"/>
              <a:gd name="connsiteX1620" fmla="*/ 595123 w 5183278"/>
              <a:gd name="connsiteY1620" fmla="*/ 2995764 h 6045813"/>
              <a:gd name="connsiteX1621" fmla="*/ 594699 w 5183278"/>
              <a:gd name="connsiteY1621" fmla="*/ 2995674 h 6045813"/>
              <a:gd name="connsiteX1622" fmla="*/ 892704 w 5183278"/>
              <a:gd name="connsiteY1622" fmla="*/ 2990209 h 6045813"/>
              <a:gd name="connsiteX1623" fmla="*/ 888248 w 5183278"/>
              <a:gd name="connsiteY1623" fmla="*/ 2995611 h 6045813"/>
              <a:gd name="connsiteX1624" fmla="*/ 891970 w 5183278"/>
              <a:gd name="connsiteY1624" fmla="*/ 3000935 h 6045813"/>
              <a:gd name="connsiteX1625" fmla="*/ 2137773 w 5183278"/>
              <a:gd name="connsiteY1625" fmla="*/ 2967314 h 6045813"/>
              <a:gd name="connsiteX1626" fmla="*/ 2132094 w 5183278"/>
              <a:gd name="connsiteY1626" fmla="*/ 2973294 h 6045813"/>
              <a:gd name="connsiteX1627" fmla="*/ 2141012 w 5183278"/>
              <a:gd name="connsiteY1627" fmla="*/ 2968247 h 6045813"/>
              <a:gd name="connsiteX1628" fmla="*/ 810197 w 5183278"/>
              <a:gd name="connsiteY1628" fmla="*/ 2963701 h 6045813"/>
              <a:gd name="connsiteX1629" fmla="*/ 817349 w 5183278"/>
              <a:gd name="connsiteY1629" fmla="*/ 2968834 h 6045813"/>
              <a:gd name="connsiteX1630" fmla="*/ 819806 w 5183278"/>
              <a:gd name="connsiteY1630" fmla="*/ 2967878 h 6045813"/>
              <a:gd name="connsiteX1631" fmla="*/ 1466792 w 5183278"/>
              <a:gd name="connsiteY1631" fmla="*/ 2958047 h 6045813"/>
              <a:gd name="connsiteX1632" fmla="*/ 1466095 w 5183278"/>
              <a:gd name="connsiteY1632" fmla="*/ 2958047 h 6045813"/>
              <a:gd name="connsiteX1633" fmla="*/ 1467173 w 5183278"/>
              <a:gd name="connsiteY1633" fmla="*/ 2959507 h 6045813"/>
              <a:gd name="connsiteX1634" fmla="*/ 1362493 w 5183278"/>
              <a:gd name="connsiteY1634" fmla="*/ 2945637 h 6045813"/>
              <a:gd name="connsiteX1635" fmla="*/ 1360000 w 5183278"/>
              <a:gd name="connsiteY1635" fmla="*/ 2949316 h 6045813"/>
              <a:gd name="connsiteX1636" fmla="*/ 1362431 w 5183278"/>
              <a:gd name="connsiteY1636" fmla="*/ 2951872 h 6045813"/>
              <a:gd name="connsiteX1637" fmla="*/ 2437679 w 5183278"/>
              <a:gd name="connsiteY1637" fmla="*/ 2936452 h 6045813"/>
              <a:gd name="connsiteX1638" fmla="*/ 2437375 w 5183278"/>
              <a:gd name="connsiteY1638" fmla="*/ 2940782 h 6045813"/>
              <a:gd name="connsiteX1639" fmla="*/ 2439661 w 5183278"/>
              <a:gd name="connsiteY1639" fmla="*/ 2937650 h 6045813"/>
              <a:gd name="connsiteX1640" fmla="*/ 740645 w 5183278"/>
              <a:gd name="connsiteY1640" fmla="*/ 2916631 h 6045813"/>
              <a:gd name="connsiteX1641" fmla="*/ 736603 w 5183278"/>
              <a:gd name="connsiteY1641" fmla="*/ 2917145 h 6045813"/>
              <a:gd name="connsiteX1642" fmla="*/ 738859 w 5183278"/>
              <a:gd name="connsiteY1642" fmla="*/ 2918476 h 6045813"/>
              <a:gd name="connsiteX1643" fmla="*/ 1447728 w 5183278"/>
              <a:gd name="connsiteY1643" fmla="*/ 2912088 h 6045813"/>
              <a:gd name="connsiteX1644" fmla="*/ 1447827 w 5183278"/>
              <a:gd name="connsiteY1644" fmla="*/ 2912820 h 6045813"/>
              <a:gd name="connsiteX1645" fmla="*/ 1447946 w 5183278"/>
              <a:gd name="connsiteY1645" fmla="*/ 2912214 h 6045813"/>
              <a:gd name="connsiteX1646" fmla="*/ 1399996 w 5183278"/>
              <a:gd name="connsiteY1646" fmla="*/ 2897746 h 6045813"/>
              <a:gd name="connsiteX1647" fmla="*/ 1399553 w 5183278"/>
              <a:gd name="connsiteY1647" fmla="*/ 2898454 h 6045813"/>
              <a:gd name="connsiteX1648" fmla="*/ 1399943 w 5183278"/>
              <a:gd name="connsiteY1648" fmla="*/ 2898418 h 6045813"/>
              <a:gd name="connsiteX1649" fmla="*/ 3732783 w 5183278"/>
              <a:gd name="connsiteY1649" fmla="*/ 2891792 h 6045813"/>
              <a:gd name="connsiteX1650" fmla="*/ 3732780 w 5183278"/>
              <a:gd name="connsiteY1650" fmla="*/ 2891796 h 6045813"/>
              <a:gd name="connsiteX1651" fmla="*/ 3733335 w 5183278"/>
              <a:gd name="connsiteY1651" fmla="*/ 2892064 h 6045813"/>
              <a:gd name="connsiteX1652" fmla="*/ 3733331 w 5183278"/>
              <a:gd name="connsiteY1652" fmla="*/ 2892054 h 6045813"/>
              <a:gd name="connsiteX1653" fmla="*/ 3759417 w 5183278"/>
              <a:gd name="connsiteY1653" fmla="*/ 2890203 h 6045813"/>
              <a:gd name="connsiteX1654" fmla="*/ 3757022 w 5183278"/>
              <a:gd name="connsiteY1654" fmla="*/ 2896978 h 6045813"/>
              <a:gd name="connsiteX1655" fmla="*/ 3755379 w 5183278"/>
              <a:gd name="connsiteY1655" fmla="*/ 2901627 h 6045813"/>
              <a:gd name="connsiteX1656" fmla="*/ 3754534 w 5183278"/>
              <a:gd name="connsiteY1656" fmla="*/ 2902164 h 6045813"/>
              <a:gd name="connsiteX1657" fmla="*/ 3739833 w 5183278"/>
              <a:gd name="connsiteY1657" fmla="*/ 2895154 h 6045813"/>
              <a:gd name="connsiteX1658" fmla="*/ 3741787 w 5183278"/>
              <a:gd name="connsiteY1658" fmla="*/ 2896147 h 6045813"/>
              <a:gd name="connsiteX1659" fmla="*/ 3754409 w 5183278"/>
              <a:gd name="connsiteY1659" fmla="*/ 2902242 h 6045813"/>
              <a:gd name="connsiteX1660" fmla="*/ 3754534 w 5183278"/>
              <a:gd name="connsiteY1660" fmla="*/ 2902164 h 6045813"/>
              <a:gd name="connsiteX1661" fmla="*/ 3755094 w 5183278"/>
              <a:gd name="connsiteY1661" fmla="*/ 2902430 h 6045813"/>
              <a:gd name="connsiteX1662" fmla="*/ 3755379 w 5183278"/>
              <a:gd name="connsiteY1662" fmla="*/ 2901627 h 6045813"/>
              <a:gd name="connsiteX1663" fmla="*/ 3757971 w 5183278"/>
              <a:gd name="connsiteY1663" fmla="*/ 2899982 h 6045813"/>
              <a:gd name="connsiteX1664" fmla="*/ 3760192 w 5183278"/>
              <a:gd name="connsiteY1664" fmla="*/ 2898574 h 6045813"/>
              <a:gd name="connsiteX1665" fmla="*/ 3759417 w 5183278"/>
              <a:gd name="connsiteY1665" fmla="*/ 2890203 h 6045813"/>
              <a:gd name="connsiteX1666" fmla="*/ 625776 w 5183278"/>
              <a:gd name="connsiteY1666" fmla="*/ 2873126 h 6045813"/>
              <a:gd name="connsiteX1667" fmla="*/ 626806 w 5183278"/>
              <a:gd name="connsiteY1667" fmla="*/ 2873912 h 6045813"/>
              <a:gd name="connsiteX1668" fmla="*/ 627854 w 5183278"/>
              <a:gd name="connsiteY1668" fmla="*/ 2873271 h 6045813"/>
              <a:gd name="connsiteX1669" fmla="*/ 663280 w 5183278"/>
              <a:gd name="connsiteY1669" fmla="*/ 2868401 h 6045813"/>
              <a:gd name="connsiteX1670" fmla="*/ 660182 w 5183278"/>
              <a:gd name="connsiteY1670" fmla="*/ 2873650 h 6045813"/>
              <a:gd name="connsiteX1671" fmla="*/ 665682 w 5183278"/>
              <a:gd name="connsiteY1671" fmla="*/ 2873845 h 6045813"/>
              <a:gd name="connsiteX1672" fmla="*/ 2487286 w 5183278"/>
              <a:gd name="connsiteY1672" fmla="*/ 2866425 h 6045813"/>
              <a:gd name="connsiteX1673" fmla="*/ 2477315 w 5183278"/>
              <a:gd name="connsiteY1673" fmla="*/ 2869430 h 6045813"/>
              <a:gd name="connsiteX1674" fmla="*/ 2473618 w 5183278"/>
              <a:gd name="connsiteY1674" fmla="*/ 2877856 h 6045813"/>
              <a:gd name="connsiteX1675" fmla="*/ 845000 w 5183278"/>
              <a:gd name="connsiteY1675" fmla="*/ 2852254 h 6045813"/>
              <a:gd name="connsiteX1676" fmla="*/ 845019 w 5183278"/>
              <a:gd name="connsiteY1676" fmla="*/ 2852331 h 6045813"/>
              <a:gd name="connsiteX1677" fmla="*/ 846562 w 5183278"/>
              <a:gd name="connsiteY1677" fmla="*/ 2852624 h 6045813"/>
              <a:gd name="connsiteX1678" fmla="*/ 842314 w 5183278"/>
              <a:gd name="connsiteY1678" fmla="*/ 2851675 h 6045813"/>
              <a:gd name="connsiteX1679" fmla="*/ 842368 w 5183278"/>
              <a:gd name="connsiteY1679" fmla="*/ 2851832 h 6045813"/>
              <a:gd name="connsiteX1680" fmla="*/ 842697 w 5183278"/>
              <a:gd name="connsiteY1680" fmla="*/ 2851894 h 6045813"/>
              <a:gd name="connsiteX1681" fmla="*/ 841901 w 5183278"/>
              <a:gd name="connsiteY1681" fmla="*/ 2851436 h 6045813"/>
              <a:gd name="connsiteX1682" fmla="*/ 841902 w 5183278"/>
              <a:gd name="connsiteY1682" fmla="*/ 2851520 h 6045813"/>
              <a:gd name="connsiteX1683" fmla="*/ 842147 w 5183278"/>
              <a:gd name="connsiteY1683" fmla="*/ 2851576 h 6045813"/>
              <a:gd name="connsiteX1684" fmla="*/ 674426 w 5183278"/>
              <a:gd name="connsiteY1684" fmla="*/ 2850759 h 6045813"/>
              <a:gd name="connsiteX1685" fmla="*/ 674199 w 5183278"/>
              <a:gd name="connsiteY1685" fmla="*/ 2851190 h 6045813"/>
              <a:gd name="connsiteX1686" fmla="*/ 673545 w 5183278"/>
              <a:gd name="connsiteY1686" fmla="*/ 2851025 h 6045813"/>
              <a:gd name="connsiteX1687" fmla="*/ 673085 w 5183278"/>
              <a:gd name="connsiteY1687" fmla="*/ 2851802 h 6045813"/>
              <a:gd name="connsiteX1688" fmla="*/ 674199 w 5183278"/>
              <a:gd name="connsiteY1688" fmla="*/ 2851190 h 6045813"/>
              <a:gd name="connsiteX1689" fmla="*/ 674416 w 5183278"/>
              <a:gd name="connsiteY1689" fmla="*/ 2850816 h 6045813"/>
              <a:gd name="connsiteX1690" fmla="*/ 3768871 w 5183278"/>
              <a:gd name="connsiteY1690" fmla="*/ 2850236 h 6045813"/>
              <a:gd name="connsiteX1691" fmla="*/ 3768210 w 5183278"/>
              <a:gd name="connsiteY1691" fmla="*/ 2855175 h 6045813"/>
              <a:gd name="connsiteX1692" fmla="*/ 3769520 w 5183278"/>
              <a:gd name="connsiteY1692" fmla="*/ 2854170 h 6045813"/>
              <a:gd name="connsiteX1693" fmla="*/ 970299 w 5183278"/>
              <a:gd name="connsiteY1693" fmla="*/ 2827642 h 6045813"/>
              <a:gd name="connsiteX1694" fmla="*/ 966794 w 5183278"/>
              <a:gd name="connsiteY1694" fmla="*/ 2836251 h 6045813"/>
              <a:gd name="connsiteX1695" fmla="*/ 967753 w 5183278"/>
              <a:gd name="connsiteY1695" fmla="*/ 2842274 h 6045813"/>
              <a:gd name="connsiteX1696" fmla="*/ 3759837 w 5183278"/>
              <a:gd name="connsiteY1696" fmla="*/ 2817070 h 6045813"/>
              <a:gd name="connsiteX1697" fmla="*/ 3749352 w 5183278"/>
              <a:gd name="connsiteY1697" fmla="*/ 2821025 h 6045813"/>
              <a:gd name="connsiteX1698" fmla="*/ 3759384 w 5183278"/>
              <a:gd name="connsiteY1698" fmla="*/ 2818298 h 6045813"/>
              <a:gd name="connsiteX1699" fmla="*/ 664103 w 5183278"/>
              <a:gd name="connsiteY1699" fmla="*/ 2786334 h 6045813"/>
              <a:gd name="connsiteX1700" fmla="*/ 664041 w 5183278"/>
              <a:gd name="connsiteY1700" fmla="*/ 2788714 h 6045813"/>
              <a:gd name="connsiteX1701" fmla="*/ 665408 w 5183278"/>
              <a:gd name="connsiteY1701" fmla="*/ 2788270 h 6045813"/>
              <a:gd name="connsiteX1702" fmla="*/ 3752186 w 5183278"/>
              <a:gd name="connsiteY1702" fmla="*/ 2780032 h 6045813"/>
              <a:gd name="connsiteX1703" fmla="*/ 3744324 w 5183278"/>
              <a:gd name="connsiteY1703" fmla="*/ 2789135 h 6045813"/>
              <a:gd name="connsiteX1704" fmla="*/ 3744902 w 5183278"/>
              <a:gd name="connsiteY1704" fmla="*/ 2789122 h 6045813"/>
              <a:gd name="connsiteX1705" fmla="*/ 3753482 w 5183278"/>
              <a:gd name="connsiteY1705" fmla="*/ 2781170 h 6045813"/>
              <a:gd name="connsiteX1706" fmla="*/ 2255403 w 5183278"/>
              <a:gd name="connsiteY1706" fmla="*/ 2778854 h 6045813"/>
              <a:gd name="connsiteX1707" fmla="*/ 2252148 w 5183278"/>
              <a:gd name="connsiteY1707" fmla="*/ 2780792 h 6045813"/>
              <a:gd name="connsiteX1708" fmla="*/ 2249706 w 5183278"/>
              <a:gd name="connsiteY1708" fmla="*/ 2786939 h 6045813"/>
              <a:gd name="connsiteX1709" fmla="*/ 117793 w 5183278"/>
              <a:gd name="connsiteY1709" fmla="*/ 2769825 h 6045813"/>
              <a:gd name="connsiteX1710" fmla="*/ 117372 w 5183278"/>
              <a:gd name="connsiteY1710" fmla="*/ 2770130 h 6045813"/>
              <a:gd name="connsiteX1711" fmla="*/ 118626 w 5183278"/>
              <a:gd name="connsiteY1711" fmla="*/ 2770514 h 6045813"/>
              <a:gd name="connsiteX1712" fmla="*/ 745778 w 5183278"/>
              <a:gd name="connsiteY1712" fmla="*/ 2740474 h 6045813"/>
              <a:gd name="connsiteX1713" fmla="*/ 741775 w 5183278"/>
              <a:gd name="connsiteY1713" fmla="*/ 2741816 h 6045813"/>
              <a:gd name="connsiteX1714" fmla="*/ 743463 w 5183278"/>
              <a:gd name="connsiteY1714" fmla="*/ 2743102 h 6045813"/>
              <a:gd name="connsiteX1715" fmla="*/ 743805 w 5183278"/>
              <a:gd name="connsiteY1715" fmla="*/ 2743315 h 6045813"/>
              <a:gd name="connsiteX1716" fmla="*/ 2502576 w 5183278"/>
              <a:gd name="connsiteY1716" fmla="*/ 2735266 h 6045813"/>
              <a:gd name="connsiteX1717" fmla="*/ 2500889 w 5183278"/>
              <a:gd name="connsiteY1717" fmla="*/ 2737853 h 6045813"/>
              <a:gd name="connsiteX1718" fmla="*/ 2501231 w 5183278"/>
              <a:gd name="connsiteY1718" fmla="*/ 2737947 h 6045813"/>
              <a:gd name="connsiteX1719" fmla="*/ 2501021 w 5183278"/>
              <a:gd name="connsiteY1719" fmla="*/ 2738466 h 6045813"/>
              <a:gd name="connsiteX1720" fmla="*/ 2501520 w 5183278"/>
              <a:gd name="connsiteY1720" fmla="*/ 2738535 h 6045813"/>
              <a:gd name="connsiteX1721" fmla="*/ 2377856 w 5183278"/>
              <a:gd name="connsiteY1721" fmla="*/ 2734265 h 6045813"/>
              <a:gd name="connsiteX1722" fmla="*/ 2374993 w 5183278"/>
              <a:gd name="connsiteY1722" fmla="*/ 2744179 h 6045813"/>
              <a:gd name="connsiteX1723" fmla="*/ 2375999 w 5183278"/>
              <a:gd name="connsiteY1723" fmla="*/ 2742353 h 6045813"/>
              <a:gd name="connsiteX1724" fmla="*/ 2664166 w 5183278"/>
              <a:gd name="connsiteY1724" fmla="*/ 2727202 h 6045813"/>
              <a:gd name="connsiteX1725" fmla="*/ 2650258 w 5183278"/>
              <a:gd name="connsiteY1725" fmla="*/ 2739925 h 6045813"/>
              <a:gd name="connsiteX1726" fmla="*/ 2658120 w 5183278"/>
              <a:gd name="connsiteY1726" fmla="*/ 2740334 h 6045813"/>
              <a:gd name="connsiteX1727" fmla="*/ 2489569 w 5183278"/>
              <a:gd name="connsiteY1727" fmla="*/ 2717177 h 6045813"/>
              <a:gd name="connsiteX1728" fmla="*/ 2488266 w 5183278"/>
              <a:gd name="connsiteY1728" fmla="*/ 2736941 h 6045813"/>
              <a:gd name="connsiteX1729" fmla="*/ 2471776 w 5183278"/>
              <a:gd name="connsiteY1729" fmla="*/ 2766060 h 6045813"/>
              <a:gd name="connsiteX1730" fmla="*/ 2471670 w 5183278"/>
              <a:gd name="connsiteY1730" fmla="*/ 2767212 h 6045813"/>
              <a:gd name="connsiteX1731" fmla="*/ 2474401 w 5183278"/>
              <a:gd name="connsiteY1731" fmla="*/ 2764925 h 6045813"/>
              <a:gd name="connsiteX1732" fmla="*/ 2476926 w 5183278"/>
              <a:gd name="connsiteY1732" fmla="*/ 2762030 h 6045813"/>
              <a:gd name="connsiteX1733" fmla="*/ 2491038 w 5183278"/>
              <a:gd name="connsiteY1733" fmla="*/ 2737108 h 6045813"/>
              <a:gd name="connsiteX1734" fmla="*/ 2489384 w 5183278"/>
              <a:gd name="connsiteY1734" fmla="*/ 2736884 h 6045813"/>
              <a:gd name="connsiteX1735" fmla="*/ 332525 w 5183278"/>
              <a:gd name="connsiteY1735" fmla="*/ 2715720 h 6045813"/>
              <a:gd name="connsiteX1736" fmla="*/ 332052 w 5183278"/>
              <a:gd name="connsiteY1736" fmla="*/ 2716834 h 6045813"/>
              <a:gd name="connsiteX1737" fmla="*/ 331961 w 5183278"/>
              <a:gd name="connsiteY1737" fmla="*/ 2717289 h 6045813"/>
              <a:gd name="connsiteX1738" fmla="*/ 340091 w 5183278"/>
              <a:gd name="connsiteY1738" fmla="*/ 2726961 h 6045813"/>
              <a:gd name="connsiteX1739" fmla="*/ 337360 w 5183278"/>
              <a:gd name="connsiteY1739" fmla="*/ 2719587 h 6045813"/>
              <a:gd name="connsiteX1740" fmla="*/ 1529503 w 5183278"/>
              <a:gd name="connsiteY1740" fmla="*/ 2715640 h 6045813"/>
              <a:gd name="connsiteX1741" fmla="*/ 1523856 w 5183278"/>
              <a:gd name="connsiteY1741" fmla="*/ 2715707 h 6045813"/>
              <a:gd name="connsiteX1742" fmla="*/ 1523366 w 5183278"/>
              <a:gd name="connsiteY1742" fmla="*/ 2716768 h 6045813"/>
              <a:gd name="connsiteX1743" fmla="*/ 1518845 w 5183278"/>
              <a:gd name="connsiteY1743" fmla="*/ 2717349 h 6045813"/>
              <a:gd name="connsiteX1744" fmla="*/ 1519842 w 5183278"/>
              <a:gd name="connsiteY1744" fmla="*/ 2727565 h 6045813"/>
              <a:gd name="connsiteX1745" fmla="*/ 2383863 w 5183278"/>
              <a:gd name="connsiteY1745" fmla="*/ 2713451 h 6045813"/>
              <a:gd name="connsiteX1746" fmla="*/ 2381823 w 5183278"/>
              <a:gd name="connsiteY1746" fmla="*/ 2720522 h 6045813"/>
              <a:gd name="connsiteX1747" fmla="*/ 2386631 w 5183278"/>
              <a:gd name="connsiteY1747" fmla="*/ 2717182 h 6045813"/>
              <a:gd name="connsiteX1748" fmla="*/ 1270103 w 5183278"/>
              <a:gd name="connsiteY1748" fmla="*/ 2694663 h 6045813"/>
              <a:gd name="connsiteX1749" fmla="*/ 1268423 w 5183278"/>
              <a:gd name="connsiteY1749" fmla="*/ 2695613 h 6045813"/>
              <a:gd name="connsiteX1750" fmla="*/ 1269951 w 5183278"/>
              <a:gd name="connsiteY1750" fmla="*/ 2695641 h 6045813"/>
              <a:gd name="connsiteX1751" fmla="*/ 830115 w 5183278"/>
              <a:gd name="connsiteY1751" fmla="*/ 2689826 h 6045813"/>
              <a:gd name="connsiteX1752" fmla="*/ 801711 w 5183278"/>
              <a:gd name="connsiteY1752" fmla="*/ 2709945 h 6045813"/>
              <a:gd name="connsiteX1753" fmla="*/ 811859 w 5183278"/>
              <a:gd name="connsiteY1753" fmla="*/ 2705760 h 6045813"/>
              <a:gd name="connsiteX1754" fmla="*/ 3727408 w 5183278"/>
              <a:gd name="connsiteY1754" fmla="*/ 2688415 h 6045813"/>
              <a:gd name="connsiteX1755" fmla="*/ 3721342 w 5183278"/>
              <a:gd name="connsiteY1755" fmla="*/ 2692901 h 6045813"/>
              <a:gd name="connsiteX1756" fmla="*/ 3729431 w 5183278"/>
              <a:gd name="connsiteY1756" fmla="*/ 2688951 h 6045813"/>
              <a:gd name="connsiteX1757" fmla="*/ 2492821 w 5183278"/>
              <a:gd name="connsiteY1757" fmla="*/ 2681480 h 6045813"/>
              <a:gd name="connsiteX1758" fmla="*/ 2488574 w 5183278"/>
              <a:gd name="connsiteY1758" fmla="*/ 2682968 h 6045813"/>
              <a:gd name="connsiteX1759" fmla="*/ 2489695 w 5183278"/>
              <a:gd name="connsiteY1759" fmla="*/ 2703301 h 6045813"/>
              <a:gd name="connsiteX1760" fmla="*/ 2489873 w 5183278"/>
              <a:gd name="connsiteY1760" fmla="*/ 2684247 h 6045813"/>
              <a:gd name="connsiteX1761" fmla="*/ 2493605 w 5183278"/>
              <a:gd name="connsiteY1761" fmla="*/ 2681559 h 6045813"/>
              <a:gd name="connsiteX1762" fmla="*/ 1009771 w 5183278"/>
              <a:gd name="connsiteY1762" fmla="*/ 2676215 h 6045813"/>
              <a:gd name="connsiteX1763" fmla="*/ 1009009 w 5183278"/>
              <a:gd name="connsiteY1763" fmla="*/ 2676983 h 6045813"/>
              <a:gd name="connsiteX1764" fmla="*/ 1010168 w 5183278"/>
              <a:gd name="connsiteY1764" fmla="*/ 2679635 h 6045813"/>
              <a:gd name="connsiteX1765" fmla="*/ 482076 w 5183278"/>
              <a:gd name="connsiteY1765" fmla="*/ 2675588 h 6045813"/>
              <a:gd name="connsiteX1766" fmla="*/ 481889 w 5183278"/>
              <a:gd name="connsiteY1766" fmla="*/ 2676930 h 6045813"/>
              <a:gd name="connsiteX1767" fmla="*/ 487668 w 5183278"/>
              <a:gd name="connsiteY1767" fmla="*/ 2677973 h 6045813"/>
              <a:gd name="connsiteX1768" fmla="*/ 488709 w 5183278"/>
              <a:gd name="connsiteY1768" fmla="*/ 2676371 h 6045813"/>
              <a:gd name="connsiteX1769" fmla="*/ 212810 w 5183278"/>
              <a:gd name="connsiteY1769" fmla="*/ 2668838 h 6045813"/>
              <a:gd name="connsiteX1770" fmla="*/ 212230 w 5183278"/>
              <a:gd name="connsiteY1770" fmla="*/ 2668884 h 6045813"/>
              <a:gd name="connsiteX1771" fmla="*/ 213985 w 5183278"/>
              <a:gd name="connsiteY1771" fmla="*/ 2672456 h 6045813"/>
              <a:gd name="connsiteX1772" fmla="*/ 896312 w 5183278"/>
              <a:gd name="connsiteY1772" fmla="*/ 2661324 h 6045813"/>
              <a:gd name="connsiteX1773" fmla="*/ 892883 w 5183278"/>
              <a:gd name="connsiteY1773" fmla="*/ 2662196 h 6045813"/>
              <a:gd name="connsiteX1774" fmla="*/ 894047 w 5183278"/>
              <a:gd name="connsiteY1774" fmla="*/ 2662921 h 6045813"/>
              <a:gd name="connsiteX1775" fmla="*/ 862043 w 5183278"/>
              <a:gd name="connsiteY1775" fmla="*/ 2660271 h 6045813"/>
              <a:gd name="connsiteX1776" fmla="*/ 862021 w 5183278"/>
              <a:gd name="connsiteY1776" fmla="*/ 2661672 h 6045813"/>
              <a:gd name="connsiteX1777" fmla="*/ 862512 w 5183278"/>
              <a:gd name="connsiteY1777" fmla="*/ 2661203 h 6045813"/>
              <a:gd name="connsiteX1778" fmla="*/ 2673860 w 5183278"/>
              <a:gd name="connsiteY1778" fmla="*/ 2657063 h 6045813"/>
              <a:gd name="connsiteX1779" fmla="*/ 2672904 w 5183278"/>
              <a:gd name="connsiteY1779" fmla="*/ 2657831 h 6045813"/>
              <a:gd name="connsiteX1780" fmla="*/ 2673957 w 5183278"/>
              <a:gd name="connsiteY1780" fmla="*/ 2657111 h 6045813"/>
              <a:gd name="connsiteX1781" fmla="*/ 3953243 w 5183278"/>
              <a:gd name="connsiteY1781" fmla="*/ 2646945 h 6045813"/>
              <a:gd name="connsiteX1782" fmla="*/ 3953105 w 5183278"/>
              <a:gd name="connsiteY1782" fmla="*/ 2646989 h 6045813"/>
              <a:gd name="connsiteX1783" fmla="*/ 3953055 w 5183278"/>
              <a:gd name="connsiteY1783" fmla="*/ 2647196 h 6045813"/>
              <a:gd name="connsiteX1784" fmla="*/ 3953203 w 5183278"/>
              <a:gd name="connsiteY1784" fmla="*/ 2647137 h 6045813"/>
              <a:gd name="connsiteX1785" fmla="*/ 1607111 w 5183278"/>
              <a:gd name="connsiteY1785" fmla="*/ 2634491 h 6045813"/>
              <a:gd name="connsiteX1786" fmla="*/ 1607691 w 5183278"/>
              <a:gd name="connsiteY1786" fmla="*/ 2641089 h 6045813"/>
              <a:gd name="connsiteX1787" fmla="*/ 1607338 w 5183278"/>
              <a:gd name="connsiteY1787" fmla="*/ 2642498 h 6045813"/>
              <a:gd name="connsiteX1788" fmla="*/ 1607931 w 5183278"/>
              <a:gd name="connsiteY1788" fmla="*/ 2642662 h 6045813"/>
              <a:gd name="connsiteX1789" fmla="*/ 1608527 w 5183278"/>
              <a:gd name="connsiteY1789" fmla="*/ 2645799 h 6045813"/>
              <a:gd name="connsiteX1790" fmla="*/ 1610438 w 5183278"/>
              <a:gd name="connsiteY1790" fmla="*/ 2643909 h 6045813"/>
              <a:gd name="connsiteX1791" fmla="*/ 1622740 w 5183278"/>
              <a:gd name="connsiteY1791" fmla="*/ 2647305 h 6045813"/>
              <a:gd name="connsiteX1792" fmla="*/ 1623397 w 5183278"/>
              <a:gd name="connsiteY1792" fmla="*/ 2646933 h 6045813"/>
              <a:gd name="connsiteX1793" fmla="*/ 1607931 w 5183278"/>
              <a:gd name="connsiteY1793" fmla="*/ 2642662 h 6045813"/>
              <a:gd name="connsiteX1794" fmla="*/ 1607744 w 5183278"/>
              <a:gd name="connsiteY1794" fmla="*/ 2641692 h 6045813"/>
              <a:gd name="connsiteX1795" fmla="*/ 1607691 w 5183278"/>
              <a:gd name="connsiteY1795" fmla="*/ 2641089 h 6045813"/>
              <a:gd name="connsiteX1796" fmla="*/ 1608688 w 5183278"/>
              <a:gd name="connsiteY1796" fmla="*/ 2637117 h 6045813"/>
              <a:gd name="connsiteX1797" fmla="*/ 2581672 w 5183278"/>
              <a:gd name="connsiteY1797" fmla="*/ 2633740 h 6045813"/>
              <a:gd name="connsiteX1798" fmla="*/ 2580400 w 5183278"/>
              <a:gd name="connsiteY1798" fmla="*/ 2634460 h 6045813"/>
              <a:gd name="connsiteX1799" fmla="*/ 2580239 w 5183278"/>
              <a:gd name="connsiteY1799" fmla="*/ 2634767 h 6045813"/>
              <a:gd name="connsiteX1800" fmla="*/ 2582029 w 5183278"/>
              <a:gd name="connsiteY1800" fmla="*/ 2634050 h 6045813"/>
              <a:gd name="connsiteX1801" fmla="*/ 2423895 w 5183278"/>
              <a:gd name="connsiteY1801" fmla="*/ 2628017 h 6045813"/>
              <a:gd name="connsiteX1802" fmla="*/ 2426376 w 5183278"/>
              <a:gd name="connsiteY1802" fmla="*/ 2640545 h 6045813"/>
              <a:gd name="connsiteX1803" fmla="*/ 2432730 w 5183278"/>
              <a:gd name="connsiteY1803" fmla="*/ 2635741 h 6045813"/>
              <a:gd name="connsiteX1804" fmla="*/ 3723064 w 5183278"/>
              <a:gd name="connsiteY1804" fmla="*/ 2619077 h 6045813"/>
              <a:gd name="connsiteX1805" fmla="*/ 3722970 w 5183278"/>
              <a:gd name="connsiteY1805" fmla="*/ 2619112 h 6045813"/>
              <a:gd name="connsiteX1806" fmla="*/ 3722968 w 5183278"/>
              <a:gd name="connsiteY1806" fmla="*/ 2619135 h 6045813"/>
              <a:gd name="connsiteX1807" fmla="*/ 2412753 w 5183278"/>
              <a:gd name="connsiteY1807" fmla="*/ 2618276 h 6045813"/>
              <a:gd name="connsiteX1808" fmla="*/ 2411878 w 5183278"/>
              <a:gd name="connsiteY1808" fmla="*/ 2619389 h 6045813"/>
              <a:gd name="connsiteX1809" fmla="*/ 2414127 w 5183278"/>
              <a:gd name="connsiteY1809" fmla="*/ 2619477 h 6045813"/>
              <a:gd name="connsiteX1810" fmla="*/ 1615079 w 5183278"/>
              <a:gd name="connsiteY1810" fmla="*/ 2613378 h 6045813"/>
              <a:gd name="connsiteX1811" fmla="*/ 1614343 w 5183278"/>
              <a:gd name="connsiteY1811" fmla="*/ 2614064 h 6045813"/>
              <a:gd name="connsiteX1812" fmla="*/ 1614721 w 5183278"/>
              <a:gd name="connsiteY1812" fmla="*/ 2614192 h 6045813"/>
              <a:gd name="connsiteX1813" fmla="*/ 2520700 w 5183278"/>
              <a:gd name="connsiteY1813" fmla="*/ 2611611 h 6045813"/>
              <a:gd name="connsiteX1814" fmla="*/ 2524357 w 5183278"/>
              <a:gd name="connsiteY1814" fmla="*/ 2633089 h 6045813"/>
              <a:gd name="connsiteX1815" fmla="*/ 2522554 w 5183278"/>
              <a:gd name="connsiteY1815" fmla="*/ 2643986 h 6045813"/>
              <a:gd name="connsiteX1816" fmla="*/ 2525246 w 5183278"/>
              <a:gd name="connsiteY1816" fmla="*/ 2639231 h 6045813"/>
              <a:gd name="connsiteX1817" fmla="*/ 2525761 w 5183278"/>
              <a:gd name="connsiteY1817" fmla="*/ 2632005 h 6045813"/>
              <a:gd name="connsiteX1818" fmla="*/ 2524670 w 5183278"/>
              <a:gd name="connsiteY1818" fmla="*/ 2619821 h 6045813"/>
              <a:gd name="connsiteX1819" fmla="*/ 1067917 w 5183278"/>
              <a:gd name="connsiteY1819" fmla="*/ 2597088 h 6045813"/>
              <a:gd name="connsiteX1820" fmla="*/ 1064606 w 5183278"/>
              <a:gd name="connsiteY1820" fmla="*/ 2597478 h 6045813"/>
              <a:gd name="connsiteX1821" fmla="*/ 1067375 w 5183278"/>
              <a:gd name="connsiteY1821" fmla="*/ 2598481 h 6045813"/>
              <a:gd name="connsiteX1822" fmla="*/ 3817720 w 5183278"/>
              <a:gd name="connsiteY1822" fmla="*/ 2583103 h 6045813"/>
              <a:gd name="connsiteX1823" fmla="*/ 3811921 w 5183278"/>
              <a:gd name="connsiteY1823" fmla="*/ 2584024 h 6045813"/>
              <a:gd name="connsiteX1824" fmla="*/ 3803460 w 5183278"/>
              <a:gd name="connsiteY1824" fmla="*/ 2587159 h 6045813"/>
              <a:gd name="connsiteX1825" fmla="*/ 3803546 w 5183278"/>
              <a:gd name="connsiteY1825" fmla="*/ 2587600 h 6045813"/>
              <a:gd name="connsiteX1826" fmla="*/ 1078676 w 5183278"/>
              <a:gd name="connsiteY1826" fmla="*/ 2571390 h 6045813"/>
              <a:gd name="connsiteX1827" fmla="*/ 1080862 w 5183278"/>
              <a:gd name="connsiteY1827" fmla="*/ 2580135 h 6045813"/>
              <a:gd name="connsiteX1828" fmla="*/ 1086909 w 5183278"/>
              <a:gd name="connsiteY1828" fmla="*/ 2578894 h 6045813"/>
              <a:gd name="connsiteX1829" fmla="*/ 1326445 w 5183278"/>
              <a:gd name="connsiteY1829" fmla="*/ 2566978 h 6045813"/>
              <a:gd name="connsiteX1830" fmla="*/ 1326756 w 5183278"/>
              <a:gd name="connsiteY1830" fmla="*/ 2569220 h 6045813"/>
              <a:gd name="connsiteX1831" fmla="*/ 1328078 w 5183278"/>
              <a:gd name="connsiteY1831" fmla="*/ 2567942 h 6045813"/>
              <a:gd name="connsiteX1832" fmla="*/ 1725945 w 5183278"/>
              <a:gd name="connsiteY1832" fmla="*/ 2556108 h 6045813"/>
              <a:gd name="connsiteX1833" fmla="*/ 1714787 w 5183278"/>
              <a:gd name="connsiteY1833" fmla="*/ 2562422 h 6045813"/>
              <a:gd name="connsiteX1834" fmla="*/ 1713602 w 5183278"/>
              <a:gd name="connsiteY1834" fmla="*/ 2562662 h 6045813"/>
              <a:gd name="connsiteX1835" fmla="*/ 1714661 w 5183278"/>
              <a:gd name="connsiteY1835" fmla="*/ 2563750 h 6045813"/>
              <a:gd name="connsiteX1836" fmla="*/ 1715233 w 5183278"/>
              <a:gd name="connsiteY1836" fmla="*/ 2566055 h 6045813"/>
              <a:gd name="connsiteX1837" fmla="*/ 1715497 w 5183278"/>
              <a:gd name="connsiteY1837" fmla="*/ 2564610 h 6045813"/>
              <a:gd name="connsiteX1838" fmla="*/ 1714661 w 5183278"/>
              <a:gd name="connsiteY1838" fmla="*/ 2563750 h 6045813"/>
              <a:gd name="connsiteX1839" fmla="*/ 1714387 w 5183278"/>
              <a:gd name="connsiteY1839" fmla="*/ 2562648 h 6045813"/>
              <a:gd name="connsiteX1840" fmla="*/ 1714787 w 5183278"/>
              <a:gd name="connsiteY1840" fmla="*/ 2562422 h 6045813"/>
              <a:gd name="connsiteX1841" fmla="*/ 1717160 w 5183278"/>
              <a:gd name="connsiteY1841" fmla="*/ 2561942 h 6045813"/>
              <a:gd name="connsiteX1842" fmla="*/ 1722559 w 5183278"/>
              <a:gd name="connsiteY1842" fmla="*/ 2560425 h 6045813"/>
              <a:gd name="connsiteX1843" fmla="*/ 1725497 w 5183278"/>
              <a:gd name="connsiteY1843" fmla="*/ 2557334 h 6045813"/>
              <a:gd name="connsiteX1844" fmla="*/ 1025274 w 5183278"/>
              <a:gd name="connsiteY1844" fmla="*/ 2553725 h 6045813"/>
              <a:gd name="connsiteX1845" fmla="*/ 1018176 w 5183278"/>
              <a:gd name="connsiteY1845" fmla="*/ 2562428 h 6045813"/>
              <a:gd name="connsiteX1846" fmla="*/ 1025316 w 5183278"/>
              <a:gd name="connsiteY1846" fmla="*/ 2556370 h 6045813"/>
              <a:gd name="connsiteX1847" fmla="*/ 3896598 w 5183278"/>
              <a:gd name="connsiteY1847" fmla="*/ 2550079 h 6045813"/>
              <a:gd name="connsiteX1848" fmla="*/ 3894049 w 5183278"/>
              <a:gd name="connsiteY1848" fmla="*/ 2552382 h 6045813"/>
              <a:gd name="connsiteX1849" fmla="*/ 3895207 w 5183278"/>
              <a:gd name="connsiteY1849" fmla="*/ 2551855 h 6045813"/>
              <a:gd name="connsiteX1850" fmla="*/ 2699343 w 5183278"/>
              <a:gd name="connsiteY1850" fmla="*/ 2548928 h 6045813"/>
              <a:gd name="connsiteX1851" fmla="*/ 2699357 w 5183278"/>
              <a:gd name="connsiteY1851" fmla="*/ 2549038 h 6045813"/>
              <a:gd name="connsiteX1852" fmla="*/ 2699437 w 5183278"/>
              <a:gd name="connsiteY1852" fmla="*/ 2548987 h 6045813"/>
              <a:gd name="connsiteX1853" fmla="*/ 2701614 w 5183278"/>
              <a:gd name="connsiteY1853" fmla="*/ 2546043 h 6045813"/>
              <a:gd name="connsiteX1854" fmla="*/ 2700455 w 5183278"/>
              <a:gd name="connsiteY1854" fmla="*/ 2546896 h 6045813"/>
              <a:gd name="connsiteX1855" fmla="*/ 2700683 w 5183278"/>
              <a:gd name="connsiteY1855" fmla="*/ 2547351 h 6045813"/>
              <a:gd name="connsiteX1856" fmla="*/ 1810088 w 5183278"/>
              <a:gd name="connsiteY1856" fmla="*/ 2536885 h 6045813"/>
              <a:gd name="connsiteX1857" fmla="*/ 1804574 w 5183278"/>
              <a:gd name="connsiteY1857" fmla="*/ 2537905 h 6045813"/>
              <a:gd name="connsiteX1858" fmla="*/ 1806079 w 5183278"/>
              <a:gd name="connsiteY1858" fmla="*/ 2539077 h 6045813"/>
              <a:gd name="connsiteX1859" fmla="*/ 1809234 w 5183278"/>
              <a:gd name="connsiteY1859" fmla="*/ 2537864 h 6045813"/>
              <a:gd name="connsiteX1860" fmla="*/ 1887473 w 5183278"/>
              <a:gd name="connsiteY1860" fmla="*/ 2535462 h 6045813"/>
              <a:gd name="connsiteX1861" fmla="*/ 1885298 w 5183278"/>
              <a:gd name="connsiteY1861" fmla="*/ 2538244 h 6045813"/>
              <a:gd name="connsiteX1862" fmla="*/ 1886153 w 5183278"/>
              <a:gd name="connsiteY1862" fmla="*/ 2538381 h 6045813"/>
              <a:gd name="connsiteX1863" fmla="*/ 1136636 w 5183278"/>
              <a:gd name="connsiteY1863" fmla="*/ 2522484 h 6045813"/>
              <a:gd name="connsiteX1864" fmla="*/ 1137153 w 5183278"/>
              <a:gd name="connsiteY1864" fmla="*/ 2526418 h 6045813"/>
              <a:gd name="connsiteX1865" fmla="*/ 1137913 w 5183278"/>
              <a:gd name="connsiteY1865" fmla="*/ 2523485 h 6045813"/>
              <a:gd name="connsiteX1866" fmla="*/ 1879787 w 5183278"/>
              <a:gd name="connsiteY1866" fmla="*/ 2521593 h 6045813"/>
              <a:gd name="connsiteX1867" fmla="*/ 1878810 w 5183278"/>
              <a:gd name="connsiteY1867" fmla="*/ 2521710 h 6045813"/>
              <a:gd name="connsiteX1868" fmla="*/ 1884689 w 5183278"/>
              <a:gd name="connsiteY1868" fmla="*/ 2526232 h 6045813"/>
              <a:gd name="connsiteX1869" fmla="*/ 1766178 w 5183278"/>
              <a:gd name="connsiteY1869" fmla="*/ 2490557 h 6045813"/>
              <a:gd name="connsiteX1870" fmla="*/ 1766060 w 5183278"/>
              <a:gd name="connsiteY1870" fmla="*/ 2496010 h 6045813"/>
              <a:gd name="connsiteX1871" fmla="*/ 1763669 w 5183278"/>
              <a:gd name="connsiteY1871" fmla="*/ 2498759 h 6045813"/>
              <a:gd name="connsiteX1872" fmla="*/ 1772011 w 5183278"/>
              <a:gd name="connsiteY1872" fmla="*/ 2493792 h 6045813"/>
              <a:gd name="connsiteX1873" fmla="*/ 1840022 w 5183278"/>
              <a:gd name="connsiteY1873" fmla="*/ 2486091 h 6045813"/>
              <a:gd name="connsiteX1874" fmla="*/ 1833441 w 5183278"/>
              <a:gd name="connsiteY1874" fmla="*/ 2495856 h 6045813"/>
              <a:gd name="connsiteX1875" fmla="*/ 1819212 w 5183278"/>
              <a:gd name="connsiteY1875" fmla="*/ 2505894 h 6045813"/>
              <a:gd name="connsiteX1876" fmla="*/ 1855032 w 5183278"/>
              <a:gd name="connsiteY1876" fmla="*/ 2510991 h 6045813"/>
              <a:gd name="connsiteX1877" fmla="*/ 1852653 w 5183278"/>
              <a:gd name="connsiteY1877" fmla="*/ 2498219 h 6045813"/>
              <a:gd name="connsiteX1878" fmla="*/ 1840022 w 5183278"/>
              <a:gd name="connsiteY1878" fmla="*/ 2486091 h 6045813"/>
              <a:gd name="connsiteX1879" fmla="*/ 1291113 w 5183278"/>
              <a:gd name="connsiteY1879" fmla="*/ 2484775 h 6045813"/>
              <a:gd name="connsiteX1880" fmla="*/ 1288663 w 5183278"/>
              <a:gd name="connsiteY1880" fmla="*/ 2485943 h 6045813"/>
              <a:gd name="connsiteX1881" fmla="*/ 1291018 w 5183278"/>
              <a:gd name="connsiteY1881" fmla="*/ 2485858 h 6045813"/>
              <a:gd name="connsiteX1882" fmla="*/ 1325851 w 5183278"/>
              <a:gd name="connsiteY1882" fmla="*/ 2483887 h 6045813"/>
              <a:gd name="connsiteX1883" fmla="*/ 1325538 w 5183278"/>
              <a:gd name="connsiteY1883" fmla="*/ 2484064 h 6045813"/>
              <a:gd name="connsiteX1884" fmla="*/ 1326199 w 5183278"/>
              <a:gd name="connsiteY1884" fmla="*/ 2484429 h 6045813"/>
              <a:gd name="connsiteX1885" fmla="*/ 2602368 w 5183278"/>
              <a:gd name="connsiteY1885" fmla="*/ 2466557 h 6045813"/>
              <a:gd name="connsiteX1886" fmla="*/ 2597512 w 5183278"/>
              <a:gd name="connsiteY1886" fmla="*/ 2474224 h 6045813"/>
              <a:gd name="connsiteX1887" fmla="*/ 2598343 w 5183278"/>
              <a:gd name="connsiteY1887" fmla="*/ 2475114 h 6045813"/>
              <a:gd name="connsiteX1888" fmla="*/ 1038826 w 5183278"/>
              <a:gd name="connsiteY1888" fmla="*/ 2449212 h 6045813"/>
              <a:gd name="connsiteX1889" fmla="*/ 1037491 w 5183278"/>
              <a:gd name="connsiteY1889" fmla="*/ 2451365 h 6045813"/>
              <a:gd name="connsiteX1890" fmla="*/ 1039575 w 5183278"/>
              <a:gd name="connsiteY1890" fmla="*/ 2450824 h 6045813"/>
              <a:gd name="connsiteX1891" fmla="*/ 1074433 w 5183278"/>
              <a:gd name="connsiteY1891" fmla="*/ 2440911 h 6045813"/>
              <a:gd name="connsiteX1892" fmla="*/ 1073957 w 5183278"/>
              <a:gd name="connsiteY1892" fmla="*/ 2440932 h 6045813"/>
              <a:gd name="connsiteX1893" fmla="*/ 1074466 w 5183278"/>
              <a:gd name="connsiteY1893" fmla="*/ 2441150 h 6045813"/>
              <a:gd name="connsiteX1894" fmla="*/ 1909916 w 5183278"/>
              <a:gd name="connsiteY1894" fmla="*/ 2432730 h 6045813"/>
              <a:gd name="connsiteX1895" fmla="*/ 1904425 w 5183278"/>
              <a:gd name="connsiteY1895" fmla="*/ 2435837 h 6045813"/>
              <a:gd name="connsiteX1896" fmla="*/ 1910857 w 5183278"/>
              <a:gd name="connsiteY1896" fmla="*/ 2436920 h 6045813"/>
              <a:gd name="connsiteX1897" fmla="*/ 2890910 w 5183278"/>
              <a:gd name="connsiteY1897" fmla="*/ 2414163 h 6045813"/>
              <a:gd name="connsiteX1898" fmla="*/ 2885159 w 5183278"/>
              <a:gd name="connsiteY1898" fmla="*/ 2415674 h 6045813"/>
              <a:gd name="connsiteX1899" fmla="*/ 2888111 w 5183278"/>
              <a:gd name="connsiteY1899" fmla="*/ 2418344 h 6045813"/>
              <a:gd name="connsiteX1900" fmla="*/ 593869 w 5183278"/>
              <a:gd name="connsiteY1900" fmla="*/ 2400964 h 6045813"/>
              <a:gd name="connsiteX1901" fmla="*/ 593875 w 5183278"/>
              <a:gd name="connsiteY1901" fmla="*/ 2402923 h 6045813"/>
              <a:gd name="connsiteX1902" fmla="*/ 595906 w 5183278"/>
              <a:gd name="connsiteY1902" fmla="*/ 2401398 h 6045813"/>
              <a:gd name="connsiteX1903" fmla="*/ 2625463 w 5183278"/>
              <a:gd name="connsiteY1903" fmla="*/ 2397435 h 6045813"/>
              <a:gd name="connsiteX1904" fmla="*/ 2632744 w 5183278"/>
              <a:gd name="connsiteY1904" fmla="*/ 2408350 h 6045813"/>
              <a:gd name="connsiteX1905" fmla="*/ 2633009 w 5183278"/>
              <a:gd name="connsiteY1905" fmla="*/ 2413189 h 6045813"/>
              <a:gd name="connsiteX1906" fmla="*/ 2633427 w 5183278"/>
              <a:gd name="connsiteY1906" fmla="*/ 2408539 h 6045813"/>
              <a:gd name="connsiteX1907" fmla="*/ 2635962 w 5183278"/>
              <a:gd name="connsiteY1907" fmla="*/ 2401373 h 6045813"/>
              <a:gd name="connsiteX1908" fmla="*/ 2628456 w 5183278"/>
              <a:gd name="connsiteY1908" fmla="*/ 2397650 h 6045813"/>
              <a:gd name="connsiteX1909" fmla="*/ 741671 w 5183278"/>
              <a:gd name="connsiteY1909" fmla="*/ 2396997 h 6045813"/>
              <a:gd name="connsiteX1910" fmla="*/ 739664 w 5183278"/>
              <a:gd name="connsiteY1910" fmla="*/ 2398647 h 6045813"/>
              <a:gd name="connsiteX1911" fmla="*/ 741398 w 5183278"/>
              <a:gd name="connsiteY1911" fmla="*/ 2397745 h 6045813"/>
              <a:gd name="connsiteX1912" fmla="*/ 2065397 w 5183278"/>
              <a:gd name="connsiteY1912" fmla="*/ 2396246 h 6045813"/>
              <a:gd name="connsiteX1913" fmla="*/ 2065503 w 5183278"/>
              <a:gd name="connsiteY1913" fmla="*/ 2396659 h 6045813"/>
              <a:gd name="connsiteX1914" fmla="*/ 2066274 w 5183278"/>
              <a:gd name="connsiteY1914" fmla="*/ 2396939 h 6045813"/>
              <a:gd name="connsiteX1915" fmla="*/ 2053993 w 5183278"/>
              <a:gd name="connsiteY1915" fmla="*/ 2393418 h 6045813"/>
              <a:gd name="connsiteX1916" fmla="*/ 2055678 w 5183278"/>
              <a:gd name="connsiteY1916" fmla="*/ 2401828 h 6045813"/>
              <a:gd name="connsiteX1917" fmla="*/ 2056492 w 5183278"/>
              <a:gd name="connsiteY1917" fmla="*/ 2397833 h 6045813"/>
              <a:gd name="connsiteX1918" fmla="*/ 1245820 w 5183278"/>
              <a:gd name="connsiteY1918" fmla="*/ 2390968 h 6045813"/>
              <a:gd name="connsiteX1919" fmla="*/ 1240736 w 5183278"/>
              <a:gd name="connsiteY1919" fmla="*/ 2393093 h 6045813"/>
              <a:gd name="connsiteX1920" fmla="*/ 1241992 w 5183278"/>
              <a:gd name="connsiteY1920" fmla="*/ 2397896 h 6045813"/>
              <a:gd name="connsiteX1921" fmla="*/ 2612542 w 5183278"/>
              <a:gd name="connsiteY1921" fmla="*/ 2388371 h 6045813"/>
              <a:gd name="connsiteX1922" fmla="*/ 2610780 w 5183278"/>
              <a:gd name="connsiteY1922" fmla="*/ 2394385 h 6045813"/>
              <a:gd name="connsiteX1923" fmla="*/ 2613808 w 5183278"/>
              <a:gd name="connsiteY1923" fmla="*/ 2394328 h 6045813"/>
              <a:gd name="connsiteX1924" fmla="*/ 2047490 w 5183278"/>
              <a:gd name="connsiteY1924" fmla="*/ 2381924 h 6045813"/>
              <a:gd name="connsiteX1925" fmla="*/ 2043506 w 5183278"/>
              <a:gd name="connsiteY1925" fmla="*/ 2384654 h 6045813"/>
              <a:gd name="connsiteX1926" fmla="*/ 2048377 w 5183278"/>
              <a:gd name="connsiteY1926" fmla="*/ 2383492 h 6045813"/>
              <a:gd name="connsiteX1927" fmla="*/ 3524205 w 5183278"/>
              <a:gd name="connsiteY1927" fmla="*/ 2375969 h 6045813"/>
              <a:gd name="connsiteX1928" fmla="*/ 3524960 w 5183278"/>
              <a:gd name="connsiteY1928" fmla="*/ 2378254 h 6045813"/>
              <a:gd name="connsiteX1929" fmla="*/ 3524993 w 5183278"/>
              <a:gd name="connsiteY1929" fmla="*/ 2378189 h 6045813"/>
              <a:gd name="connsiteX1930" fmla="*/ 3524898 w 5183278"/>
              <a:gd name="connsiteY1930" fmla="*/ 2376052 h 6045813"/>
              <a:gd name="connsiteX1931" fmla="*/ 2932758 w 5183278"/>
              <a:gd name="connsiteY1931" fmla="*/ 2370209 h 6045813"/>
              <a:gd name="connsiteX1932" fmla="*/ 2932647 w 5183278"/>
              <a:gd name="connsiteY1932" fmla="*/ 2370387 h 6045813"/>
              <a:gd name="connsiteX1933" fmla="*/ 2932488 w 5183278"/>
              <a:gd name="connsiteY1933" fmla="*/ 2371349 h 6045813"/>
              <a:gd name="connsiteX1934" fmla="*/ 2932700 w 5183278"/>
              <a:gd name="connsiteY1934" fmla="*/ 2371312 h 6045813"/>
              <a:gd name="connsiteX1935" fmla="*/ 1134576 w 5183278"/>
              <a:gd name="connsiteY1935" fmla="*/ 2362780 h 6045813"/>
              <a:gd name="connsiteX1936" fmla="*/ 1124051 w 5183278"/>
              <a:gd name="connsiteY1936" fmla="*/ 2369785 h 6045813"/>
              <a:gd name="connsiteX1937" fmla="*/ 1125174 w 5183278"/>
              <a:gd name="connsiteY1937" fmla="*/ 2370453 h 6045813"/>
              <a:gd name="connsiteX1938" fmla="*/ 1134895 w 5183278"/>
              <a:gd name="connsiteY1938" fmla="*/ 2365528 h 6045813"/>
              <a:gd name="connsiteX1939" fmla="*/ 1260381 w 5183278"/>
              <a:gd name="connsiteY1939" fmla="*/ 2347737 h 6045813"/>
              <a:gd name="connsiteX1940" fmla="*/ 1259029 w 5183278"/>
              <a:gd name="connsiteY1940" fmla="*/ 2350523 h 6045813"/>
              <a:gd name="connsiteX1941" fmla="*/ 1260492 w 5183278"/>
              <a:gd name="connsiteY1941" fmla="*/ 2354375 h 6045813"/>
              <a:gd name="connsiteX1942" fmla="*/ 1099911 w 5183278"/>
              <a:gd name="connsiteY1942" fmla="*/ 2332424 h 6045813"/>
              <a:gd name="connsiteX1943" fmla="*/ 1099574 w 5183278"/>
              <a:gd name="connsiteY1943" fmla="*/ 2332781 h 6045813"/>
              <a:gd name="connsiteX1944" fmla="*/ 1101198 w 5183278"/>
              <a:gd name="connsiteY1944" fmla="*/ 2332762 h 6045813"/>
              <a:gd name="connsiteX1945" fmla="*/ 1556378 w 5183278"/>
              <a:gd name="connsiteY1945" fmla="*/ 2329274 h 6045813"/>
              <a:gd name="connsiteX1946" fmla="*/ 1555529 w 5183278"/>
              <a:gd name="connsiteY1946" fmla="*/ 2329754 h 6045813"/>
              <a:gd name="connsiteX1947" fmla="*/ 1555845 w 5183278"/>
              <a:gd name="connsiteY1947" fmla="*/ 2329863 h 6045813"/>
              <a:gd name="connsiteX1948" fmla="*/ 1545791 w 5183278"/>
              <a:gd name="connsiteY1948" fmla="*/ 2340825 h 6045813"/>
              <a:gd name="connsiteX1949" fmla="*/ 1545728 w 5183278"/>
              <a:gd name="connsiteY1949" fmla="*/ 2341149 h 6045813"/>
              <a:gd name="connsiteX1950" fmla="*/ 1555845 w 5183278"/>
              <a:gd name="connsiteY1950" fmla="*/ 2329863 h 6045813"/>
              <a:gd name="connsiteX1951" fmla="*/ 1560316 w 5183278"/>
              <a:gd name="connsiteY1951" fmla="*/ 2334304 h 6045813"/>
              <a:gd name="connsiteX1952" fmla="*/ 1560288 w 5183278"/>
              <a:gd name="connsiteY1952" fmla="*/ 2330749 h 6045813"/>
              <a:gd name="connsiteX1953" fmla="*/ 1718282 w 5183278"/>
              <a:gd name="connsiteY1953" fmla="*/ 2324803 h 6045813"/>
              <a:gd name="connsiteX1954" fmla="*/ 1714790 w 5183278"/>
              <a:gd name="connsiteY1954" fmla="*/ 2339174 h 6045813"/>
              <a:gd name="connsiteX1955" fmla="*/ 1713881 w 5183278"/>
              <a:gd name="connsiteY1955" fmla="*/ 2339688 h 6045813"/>
              <a:gd name="connsiteX1956" fmla="*/ 1714696 w 5183278"/>
              <a:gd name="connsiteY1956" fmla="*/ 2339512 h 6045813"/>
              <a:gd name="connsiteX1957" fmla="*/ 1707866 w 5183278"/>
              <a:gd name="connsiteY1957" fmla="*/ 2349817 h 6045813"/>
              <a:gd name="connsiteX1958" fmla="*/ 1714695 w 5183278"/>
              <a:gd name="connsiteY1958" fmla="*/ 2339516 h 6045813"/>
              <a:gd name="connsiteX1959" fmla="*/ 1717170 w 5183278"/>
              <a:gd name="connsiteY1959" fmla="*/ 2340639 h 6045813"/>
              <a:gd name="connsiteX1960" fmla="*/ 1716871 w 5183278"/>
              <a:gd name="connsiteY1960" fmla="*/ 2340299 h 6045813"/>
              <a:gd name="connsiteX1961" fmla="*/ 2328120 w 5183278"/>
              <a:gd name="connsiteY1961" fmla="*/ 2324706 h 6045813"/>
              <a:gd name="connsiteX1962" fmla="*/ 2329308 w 5183278"/>
              <a:gd name="connsiteY1962" fmla="*/ 2333936 h 6045813"/>
              <a:gd name="connsiteX1963" fmla="*/ 2328407 w 5183278"/>
              <a:gd name="connsiteY1963" fmla="*/ 2335204 h 6045813"/>
              <a:gd name="connsiteX1964" fmla="*/ 2339207 w 5183278"/>
              <a:gd name="connsiteY1964" fmla="*/ 2328662 h 6045813"/>
              <a:gd name="connsiteX1965" fmla="*/ 2341554 w 5183278"/>
              <a:gd name="connsiteY1965" fmla="*/ 2325674 h 6045813"/>
              <a:gd name="connsiteX1966" fmla="*/ 2504376 w 5183278"/>
              <a:gd name="connsiteY1966" fmla="*/ 2324583 h 6045813"/>
              <a:gd name="connsiteX1967" fmla="*/ 2520636 w 5183278"/>
              <a:gd name="connsiteY1967" fmla="*/ 2341176 h 6045813"/>
              <a:gd name="connsiteX1968" fmla="*/ 2518885 w 5183278"/>
              <a:gd name="connsiteY1968" fmla="*/ 2346910 h 6045813"/>
              <a:gd name="connsiteX1969" fmla="*/ 2523150 w 5183278"/>
              <a:gd name="connsiteY1969" fmla="*/ 2342055 h 6045813"/>
              <a:gd name="connsiteX1970" fmla="*/ 2527175 w 5183278"/>
              <a:gd name="connsiteY1970" fmla="*/ 2338042 h 6045813"/>
              <a:gd name="connsiteX1971" fmla="*/ 640249 w 5183278"/>
              <a:gd name="connsiteY1971" fmla="*/ 2322934 h 6045813"/>
              <a:gd name="connsiteX1972" fmla="*/ 641998 w 5183278"/>
              <a:gd name="connsiteY1972" fmla="*/ 2324350 h 6045813"/>
              <a:gd name="connsiteX1973" fmla="*/ 642226 w 5183278"/>
              <a:gd name="connsiteY1973" fmla="*/ 2323385 h 6045813"/>
              <a:gd name="connsiteX1974" fmla="*/ 307393 w 5183278"/>
              <a:gd name="connsiteY1974" fmla="*/ 2307081 h 6045813"/>
              <a:gd name="connsiteX1975" fmla="*/ 300777 w 5183278"/>
              <a:gd name="connsiteY1975" fmla="*/ 2308164 h 6045813"/>
              <a:gd name="connsiteX1976" fmla="*/ 302083 w 5183278"/>
              <a:gd name="connsiteY1976" fmla="*/ 2310388 h 6045813"/>
              <a:gd name="connsiteX1977" fmla="*/ 821592 w 5183278"/>
              <a:gd name="connsiteY1977" fmla="*/ 2306092 h 6045813"/>
              <a:gd name="connsiteX1978" fmla="*/ 815465 w 5183278"/>
              <a:gd name="connsiteY1978" fmla="*/ 2309752 h 6045813"/>
              <a:gd name="connsiteX1979" fmla="*/ 816661 w 5183278"/>
              <a:gd name="connsiteY1979" fmla="*/ 2311142 h 6045813"/>
              <a:gd name="connsiteX1980" fmla="*/ 816703 w 5183278"/>
              <a:gd name="connsiteY1980" fmla="*/ 2311275 h 6045813"/>
              <a:gd name="connsiteX1981" fmla="*/ 320147 w 5183278"/>
              <a:gd name="connsiteY1981" fmla="*/ 2304987 h 6045813"/>
              <a:gd name="connsiteX1982" fmla="*/ 316818 w 5183278"/>
              <a:gd name="connsiteY1982" fmla="*/ 2305535 h 6045813"/>
              <a:gd name="connsiteX1983" fmla="*/ 317560 w 5183278"/>
              <a:gd name="connsiteY1983" fmla="*/ 2306020 h 6045813"/>
              <a:gd name="connsiteX1984" fmla="*/ 317815 w 5183278"/>
              <a:gd name="connsiteY1984" fmla="*/ 2307373 h 6045813"/>
              <a:gd name="connsiteX1985" fmla="*/ 2387420 w 5183278"/>
              <a:gd name="connsiteY1985" fmla="*/ 2301750 h 6045813"/>
              <a:gd name="connsiteX1986" fmla="*/ 2386541 w 5183278"/>
              <a:gd name="connsiteY1986" fmla="*/ 2301883 h 6045813"/>
              <a:gd name="connsiteX1987" fmla="*/ 2382095 w 5183278"/>
              <a:gd name="connsiteY1987" fmla="*/ 2317029 h 6045813"/>
              <a:gd name="connsiteX1988" fmla="*/ 2385665 w 5183278"/>
              <a:gd name="connsiteY1988" fmla="*/ 2310401 h 6045813"/>
              <a:gd name="connsiteX1989" fmla="*/ 2430012 w 5183278"/>
              <a:gd name="connsiteY1989" fmla="*/ 2298032 h 6045813"/>
              <a:gd name="connsiteX1990" fmla="*/ 2434443 w 5183278"/>
              <a:gd name="connsiteY1990" fmla="*/ 2316302 h 6045813"/>
              <a:gd name="connsiteX1991" fmla="*/ 2437762 w 5183278"/>
              <a:gd name="connsiteY1991" fmla="*/ 2316493 h 6045813"/>
              <a:gd name="connsiteX1992" fmla="*/ 1747234 w 5183278"/>
              <a:gd name="connsiteY1992" fmla="*/ 2288363 h 6045813"/>
              <a:gd name="connsiteX1993" fmla="*/ 1744197 w 5183278"/>
              <a:gd name="connsiteY1993" fmla="*/ 2289489 h 6045813"/>
              <a:gd name="connsiteX1994" fmla="*/ 1742002 w 5183278"/>
              <a:gd name="connsiteY1994" fmla="*/ 2289500 h 6045813"/>
              <a:gd name="connsiteX1995" fmla="*/ 1741964 w 5183278"/>
              <a:gd name="connsiteY1995" fmla="*/ 2292202 h 6045813"/>
              <a:gd name="connsiteX1996" fmla="*/ 1747063 w 5183278"/>
              <a:gd name="connsiteY1996" fmla="*/ 2288691 h 6045813"/>
              <a:gd name="connsiteX1997" fmla="*/ 1747444 w 5183278"/>
              <a:gd name="connsiteY1997" fmla="*/ 2288562 h 6045813"/>
              <a:gd name="connsiteX1998" fmla="*/ 1756297 w 5183278"/>
              <a:gd name="connsiteY1998" fmla="*/ 2285010 h 6045813"/>
              <a:gd name="connsiteX1999" fmla="*/ 1748897 w 5183278"/>
              <a:gd name="connsiteY1999" fmla="*/ 2287746 h 6045813"/>
              <a:gd name="connsiteX2000" fmla="*/ 1748770 w 5183278"/>
              <a:gd name="connsiteY2000" fmla="*/ 2288118 h 6045813"/>
              <a:gd name="connsiteX2001" fmla="*/ 1755787 w 5183278"/>
              <a:gd name="connsiteY2001" fmla="*/ 2285768 h 6045813"/>
              <a:gd name="connsiteX2002" fmla="*/ 1757987 w 5183278"/>
              <a:gd name="connsiteY2002" fmla="*/ 2285196 h 6045813"/>
              <a:gd name="connsiteX2003" fmla="*/ 2568634 w 5183278"/>
              <a:gd name="connsiteY2003" fmla="*/ 2273218 h 6045813"/>
              <a:gd name="connsiteX2004" fmla="*/ 2568982 w 5183278"/>
              <a:gd name="connsiteY2004" fmla="*/ 2283756 h 6045813"/>
              <a:gd name="connsiteX2005" fmla="*/ 2582590 w 5183278"/>
              <a:gd name="connsiteY2005" fmla="*/ 2295764 h 6045813"/>
              <a:gd name="connsiteX2006" fmla="*/ 2596990 w 5183278"/>
              <a:gd name="connsiteY2006" fmla="*/ 2289809 h 6045813"/>
              <a:gd name="connsiteX2007" fmla="*/ 2598865 w 5183278"/>
              <a:gd name="connsiteY2007" fmla="*/ 2283535 h 6045813"/>
              <a:gd name="connsiteX2008" fmla="*/ 2578094 w 5183278"/>
              <a:gd name="connsiteY2008" fmla="*/ 2291257 h 6045813"/>
              <a:gd name="connsiteX2009" fmla="*/ 1294521 w 5183278"/>
              <a:gd name="connsiteY2009" fmla="*/ 2272612 h 6045813"/>
              <a:gd name="connsiteX2010" fmla="*/ 1292188 w 5183278"/>
              <a:gd name="connsiteY2010" fmla="*/ 2275176 h 6045813"/>
              <a:gd name="connsiteX2011" fmla="*/ 1296890 w 5183278"/>
              <a:gd name="connsiteY2011" fmla="*/ 2275748 h 6045813"/>
              <a:gd name="connsiteX2012" fmla="*/ 2347200 w 5183278"/>
              <a:gd name="connsiteY2012" fmla="*/ 2270967 h 6045813"/>
              <a:gd name="connsiteX2013" fmla="*/ 2346517 w 5183278"/>
              <a:gd name="connsiteY2013" fmla="*/ 2284300 h 6045813"/>
              <a:gd name="connsiteX2014" fmla="*/ 2359067 w 5183278"/>
              <a:gd name="connsiteY2014" fmla="*/ 2279840 h 6045813"/>
              <a:gd name="connsiteX2015" fmla="*/ 2425022 w 5183278"/>
              <a:gd name="connsiteY2015" fmla="*/ 2260355 h 6045813"/>
              <a:gd name="connsiteX2016" fmla="*/ 2420643 w 5183278"/>
              <a:gd name="connsiteY2016" fmla="*/ 2261427 h 6045813"/>
              <a:gd name="connsiteX2017" fmla="*/ 2424471 w 5183278"/>
              <a:gd name="connsiteY2017" fmla="*/ 2275471 h 6045813"/>
              <a:gd name="connsiteX2018" fmla="*/ 2428299 w 5183278"/>
              <a:gd name="connsiteY2018" fmla="*/ 2269903 h 6045813"/>
              <a:gd name="connsiteX2019" fmla="*/ 2425022 w 5183278"/>
              <a:gd name="connsiteY2019" fmla="*/ 2260355 h 6045813"/>
              <a:gd name="connsiteX2020" fmla="*/ 665878 w 5183278"/>
              <a:gd name="connsiteY2020" fmla="*/ 2248498 h 6045813"/>
              <a:gd name="connsiteX2021" fmla="*/ 665528 w 5183278"/>
              <a:gd name="connsiteY2021" fmla="*/ 2249078 h 6045813"/>
              <a:gd name="connsiteX2022" fmla="*/ 665797 w 5183278"/>
              <a:gd name="connsiteY2022" fmla="*/ 2249431 h 6045813"/>
              <a:gd name="connsiteX2023" fmla="*/ 3633196 w 5183278"/>
              <a:gd name="connsiteY2023" fmla="*/ 2248203 h 6045813"/>
              <a:gd name="connsiteX2024" fmla="*/ 3633359 w 5183278"/>
              <a:gd name="connsiteY2024" fmla="*/ 2248641 h 6045813"/>
              <a:gd name="connsiteX2025" fmla="*/ 3649966 w 5183278"/>
              <a:gd name="connsiteY2025" fmla="*/ 2259885 h 6045813"/>
              <a:gd name="connsiteX2026" fmla="*/ 3650500 w 5183278"/>
              <a:gd name="connsiteY2026" fmla="*/ 2258645 h 6045813"/>
              <a:gd name="connsiteX2027" fmla="*/ 1373722 w 5183278"/>
              <a:gd name="connsiteY2027" fmla="*/ 2234965 h 6045813"/>
              <a:gd name="connsiteX2028" fmla="*/ 1372503 w 5183278"/>
              <a:gd name="connsiteY2028" fmla="*/ 2237693 h 6045813"/>
              <a:gd name="connsiteX2029" fmla="*/ 1372523 w 5183278"/>
              <a:gd name="connsiteY2029" fmla="*/ 2238509 h 6045813"/>
              <a:gd name="connsiteX2030" fmla="*/ 1373652 w 5183278"/>
              <a:gd name="connsiteY2030" fmla="*/ 2238194 h 6045813"/>
              <a:gd name="connsiteX2031" fmla="*/ 1374144 w 5183278"/>
              <a:gd name="connsiteY2031" fmla="*/ 2238255 h 6045813"/>
              <a:gd name="connsiteX2032" fmla="*/ 1248678 w 5183278"/>
              <a:gd name="connsiteY2032" fmla="*/ 2210462 h 6045813"/>
              <a:gd name="connsiteX2033" fmla="*/ 1248615 w 5183278"/>
              <a:gd name="connsiteY2033" fmla="*/ 2210843 h 6045813"/>
              <a:gd name="connsiteX2034" fmla="*/ 1249159 w 5183278"/>
              <a:gd name="connsiteY2034" fmla="*/ 2211404 h 6045813"/>
              <a:gd name="connsiteX2035" fmla="*/ 1386359 w 5183278"/>
              <a:gd name="connsiteY2035" fmla="*/ 2199727 h 6045813"/>
              <a:gd name="connsiteX2036" fmla="*/ 1382799 w 5183278"/>
              <a:gd name="connsiteY2036" fmla="*/ 2201372 h 6045813"/>
              <a:gd name="connsiteX2037" fmla="*/ 1382635 w 5183278"/>
              <a:gd name="connsiteY2037" fmla="*/ 2202285 h 6045813"/>
              <a:gd name="connsiteX2038" fmla="*/ 4689438 w 5183278"/>
              <a:gd name="connsiteY2038" fmla="*/ 2192086 h 6045813"/>
              <a:gd name="connsiteX2039" fmla="*/ 4689238 w 5183278"/>
              <a:gd name="connsiteY2039" fmla="*/ 2192262 h 6045813"/>
              <a:gd name="connsiteX2040" fmla="*/ 4689321 w 5183278"/>
              <a:gd name="connsiteY2040" fmla="*/ 2192255 h 6045813"/>
              <a:gd name="connsiteX2041" fmla="*/ 402305 w 5183278"/>
              <a:gd name="connsiteY2041" fmla="*/ 2186158 h 6045813"/>
              <a:gd name="connsiteX2042" fmla="*/ 399721 w 5183278"/>
              <a:gd name="connsiteY2042" fmla="*/ 2186706 h 6045813"/>
              <a:gd name="connsiteX2043" fmla="*/ 398101 w 5183278"/>
              <a:gd name="connsiteY2043" fmla="*/ 2188452 h 6045813"/>
              <a:gd name="connsiteX2044" fmla="*/ 5062311 w 5183278"/>
              <a:gd name="connsiteY2044" fmla="*/ 2185455 h 6045813"/>
              <a:gd name="connsiteX2045" fmla="*/ 5096480 w 5183278"/>
              <a:gd name="connsiteY2045" fmla="*/ 2194888 h 6045813"/>
              <a:gd name="connsiteX2046" fmla="*/ 5147788 w 5183278"/>
              <a:gd name="connsiteY2046" fmla="*/ 2216776 h 6045813"/>
              <a:gd name="connsiteX2047" fmla="*/ 5179543 w 5183278"/>
              <a:gd name="connsiteY2047" fmla="*/ 2236206 h 6045813"/>
              <a:gd name="connsiteX2048" fmla="*/ 5175149 w 5183278"/>
              <a:gd name="connsiteY2048" fmla="*/ 2273790 h 6045813"/>
              <a:gd name="connsiteX2049" fmla="*/ 5087003 w 5183278"/>
              <a:gd name="connsiteY2049" fmla="*/ 2300940 h 6045813"/>
              <a:gd name="connsiteX2050" fmla="*/ 5062157 w 5183278"/>
              <a:gd name="connsiteY2050" fmla="*/ 2269258 h 6045813"/>
              <a:gd name="connsiteX2051" fmla="*/ 5043055 w 5183278"/>
              <a:gd name="connsiteY2051" fmla="*/ 2257918 h 6045813"/>
              <a:gd name="connsiteX2052" fmla="*/ 5014569 w 5183278"/>
              <a:gd name="connsiteY2052" fmla="*/ 2207579 h 6045813"/>
              <a:gd name="connsiteX2053" fmla="*/ 5062311 w 5183278"/>
              <a:gd name="connsiteY2053" fmla="*/ 2185455 h 6045813"/>
              <a:gd name="connsiteX2054" fmla="*/ 1950863 w 5183278"/>
              <a:gd name="connsiteY2054" fmla="*/ 2181013 h 6045813"/>
              <a:gd name="connsiteX2055" fmla="*/ 1947638 w 5183278"/>
              <a:gd name="connsiteY2055" fmla="*/ 2188140 h 6045813"/>
              <a:gd name="connsiteX2056" fmla="*/ 1956718 w 5183278"/>
              <a:gd name="connsiteY2056" fmla="*/ 2187078 h 6045813"/>
              <a:gd name="connsiteX2057" fmla="*/ 537700 w 5183278"/>
              <a:gd name="connsiteY2057" fmla="*/ 2178756 h 6045813"/>
              <a:gd name="connsiteX2058" fmla="*/ 537114 w 5183278"/>
              <a:gd name="connsiteY2058" fmla="*/ 2179911 h 6045813"/>
              <a:gd name="connsiteX2059" fmla="*/ 544013 w 5183278"/>
              <a:gd name="connsiteY2059" fmla="*/ 2183768 h 6045813"/>
              <a:gd name="connsiteX2060" fmla="*/ 1403323 w 5183278"/>
              <a:gd name="connsiteY2060" fmla="*/ 2178653 h 6045813"/>
              <a:gd name="connsiteX2061" fmla="*/ 1396942 w 5183278"/>
              <a:gd name="connsiteY2061" fmla="*/ 2185599 h 6045813"/>
              <a:gd name="connsiteX2062" fmla="*/ 1394755 w 5183278"/>
              <a:gd name="connsiteY2062" fmla="*/ 2192044 h 6045813"/>
              <a:gd name="connsiteX2063" fmla="*/ 1398995 w 5183278"/>
              <a:gd name="connsiteY2063" fmla="*/ 2186167 h 6045813"/>
              <a:gd name="connsiteX2064" fmla="*/ 1399926 w 5183278"/>
              <a:gd name="connsiteY2064" fmla="*/ 2186409 h 6045813"/>
              <a:gd name="connsiteX2065" fmla="*/ 2851862 w 5183278"/>
              <a:gd name="connsiteY2065" fmla="*/ 2169857 h 6045813"/>
              <a:gd name="connsiteX2066" fmla="*/ 2849755 w 5183278"/>
              <a:gd name="connsiteY2066" fmla="*/ 2172776 h 6045813"/>
              <a:gd name="connsiteX2067" fmla="*/ 2853502 w 5183278"/>
              <a:gd name="connsiteY2067" fmla="*/ 2173782 h 6045813"/>
              <a:gd name="connsiteX2068" fmla="*/ 3619001 w 5183278"/>
              <a:gd name="connsiteY2068" fmla="*/ 2166722 h 6045813"/>
              <a:gd name="connsiteX2069" fmla="*/ 3617599 w 5183278"/>
              <a:gd name="connsiteY2069" fmla="*/ 2167515 h 6045813"/>
              <a:gd name="connsiteX2070" fmla="*/ 3621911 w 5183278"/>
              <a:gd name="connsiteY2070" fmla="*/ 2168241 h 6045813"/>
              <a:gd name="connsiteX2071" fmla="*/ 2075758 w 5183278"/>
              <a:gd name="connsiteY2071" fmla="*/ 2164161 h 6045813"/>
              <a:gd name="connsiteX2072" fmla="*/ 2073390 w 5183278"/>
              <a:gd name="connsiteY2072" fmla="*/ 2167327 h 6045813"/>
              <a:gd name="connsiteX2073" fmla="*/ 2073599 w 5183278"/>
              <a:gd name="connsiteY2073" fmla="*/ 2171047 h 6045813"/>
              <a:gd name="connsiteX2074" fmla="*/ 2833342 w 5183278"/>
              <a:gd name="connsiteY2074" fmla="*/ 2136986 h 6045813"/>
              <a:gd name="connsiteX2075" fmla="*/ 2834285 w 5183278"/>
              <a:gd name="connsiteY2075" fmla="*/ 2142523 h 6045813"/>
              <a:gd name="connsiteX2076" fmla="*/ 2835081 w 5183278"/>
              <a:gd name="connsiteY2076" fmla="*/ 2141490 h 6045813"/>
              <a:gd name="connsiteX2077" fmla="*/ 535023 w 5183278"/>
              <a:gd name="connsiteY2077" fmla="*/ 2135380 h 6045813"/>
              <a:gd name="connsiteX2078" fmla="*/ 525343 w 5183278"/>
              <a:gd name="connsiteY2078" fmla="*/ 2140255 h 6045813"/>
              <a:gd name="connsiteX2079" fmla="*/ 536908 w 5183278"/>
              <a:gd name="connsiteY2079" fmla="*/ 2149075 h 6045813"/>
              <a:gd name="connsiteX2080" fmla="*/ 3472727 w 5183278"/>
              <a:gd name="connsiteY2080" fmla="*/ 2129814 h 6045813"/>
              <a:gd name="connsiteX2081" fmla="*/ 3468200 w 5183278"/>
              <a:gd name="connsiteY2081" fmla="*/ 2131728 h 6045813"/>
              <a:gd name="connsiteX2082" fmla="*/ 3470223 w 5183278"/>
              <a:gd name="connsiteY2082" fmla="*/ 2131942 h 6045813"/>
              <a:gd name="connsiteX2083" fmla="*/ 1836562 w 5183278"/>
              <a:gd name="connsiteY2083" fmla="*/ 2127498 h 6045813"/>
              <a:gd name="connsiteX2084" fmla="*/ 1837529 w 5183278"/>
              <a:gd name="connsiteY2084" fmla="*/ 2128522 h 6045813"/>
              <a:gd name="connsiteX2085" fmla="*/ 1838847 w 5183278"/>
              <a:gd name="connsiteY2085" fmla="*/ 2128871 h 6045813"/>
              <a:gd name="connsiteX2086" fmla="*/ 3669194 w 5183278"/>
              <a:gd name="connsiteY2086" fmla="*/ 2125949 h 6045813"/>
              <a:gd name="connsiteX2087" fmla="*/ 3654820 w 5183278"/>
              <a:gd name="connsiteY2087" fmla="*/ 2132340 h 6045813"/>
              <a:gd name="connsiteX2088" fmla="*/ 3666412 w 5183278"/>
              <a:gd name="connsiteY2088" fmla="*/ 2135849 h 6045813"/>
              <a:gd name="connsiteX2089" fmla="*/ 2135150 w 5183278"/>
              <a:gd name="connsiteY2089" fmla="*/ 2122723 h 6045813"/>
              <a:gd name="connsiteX2090" fmla="*/ 2134335 w 5183278"/>
              <a:gd name="connsiteY2090" fmla="*/ 2124211 h 6045813"/>
              <a:gd name="connsiteX2091" fmla="*/ 2140129 w 5183278"/>
              <a:gd name="connsiteY2091" fmla="*/ 2141071 h 6045813"/>
              <a:gd name="connsiteX2092" fmla="*/ 2140635 w 5183278"/>
              <a:gd name="connsiteY2092" fmla="*/ 2140853 h 6045813"/>
              <a:gd name="connsiteX2093" fmla="*/ 2723015 w 5183278"/>
              <a:gd name="connsiteY2093" fmla="*/ 2121846 h 6045813"/>
              <a:gd name="connsiteX2094" fmla="*/ 2721537 w 5183278"/>
              <a:gd name="connsiteY2094" fmla="*/ 2122488 h 6045813"/>
              <a:gd name="connsiteX2095" fmla="*/ 2716707 w 5183278"/>
              <a:gd name="connsiteY2095" fmla="*/ 2125221 h 6045813"/>
              <a:gd name="connsiteX2096" fmla="*/ 2716767 w 5183278"/>
              <a:gd name="connsiteY2096" fmla="*/ 2125542 h 6045813"/>
              <a:gd name="connsiteX2097" fmla="*/ 2723550 w 5183278"/>
              <a:gd name="connsiteY2097" fmla="*/ 2124514 h 6045813"/>
              <a:gd name="connsiteX2098" fmla="*/ 2731799 w 5183278"/>
              <a:gd name="connsiteY2098" fmla="*/ 2131055 h 6045813"/>
              <a:gd name="connsiteX2099" fmla="*/ 2722440 w 5183278"/>
              <a:gd name="connsiteY2099" fmla="*/ 2122553 h 6045813"/>
              <a:gd name="connsiteX2100" fmla="*/ 2986631 w 5183278"/>
              <a:gd name="connsiteY2100" fmla="*/ 2118627 h 6045813"/>
              <a:gd name="connsiteX2101" fmla="*/ 2984406 w 5183278"/>
              <a:gd name="connsiteY2101" fmla="*/ 2120220 h 6045813"/>
              <a:gd name="connsiteX2102" fmla="*/ 2987799 w 5183278"/>
              <a:gd name="connsiteY2102" fmla="*/ 2120675 h 6045813"/>
              <a:gd name="connsiteX2103" fmla="*/ 886813 w 5183278"/>
              <a:gd name="connsiteY2103" fmla="*/ 2114931 h 6045813"/>
              <a:gd name="connsiteX2104" fmla="*/ 873911 w 5183278"/>
              <a:gd name="connsiteY2104" fmla="*/ 2127996 h 6045813"/>
              <a:gd name="connsiteX2105" fmla="*/ 877607 w 5183278"/>
              <a:gd name="connsiteY2105" fmla="*/ 2134529 h 6045813"/>
              <a:gd name="connsiteX2106" fmla="*/ 1700191 w 5183278"/>
              <a:gd name="connsiteY2106" fmla="*/ 2112106 h 6045813"/>
              <a:gd name="connsiteX2107" fmla="*/ 1690838 w 5183278"/>
              <a:gd name="connsiteY2107" fmla="*/ 2118087 h 6045813"/>
              <a:gd name="connsiteX2108" fmla="*/ 1704042 w 5183278"/>
              <a:gd name="connsiteY2108" fmla="*/ 2120733 h 6045813"/>
              <a:gd name="connsiteX2109" fmla="*/ 2290408 w 5183278"/>
              <a:gd name="connsiteY2109" fmla="*/ 2098657 h 6045813"/>
              <a:gd name="connsiteX2110" fmla="*/ 2301910 w 5183278"/>
              <a:gd name="connsiteY2110" fmla="*/ 2111085 h 6045813"/>
              <a:gd name="connsiteX2111" fmla="*/ 2294293 w 5183278"/>
              <a:gd name="connsiteY2111" fmla="*/ 2100151 h 6045813"/>
              <a:gd name="connsiteX2112" fmla="*/ 1742536 w 5183278"/>
              <a:gd name="connsiteY2112" fmla="*/ 2098150 h 6045813"/>
              <a:gd name="connsiteX2113" fmla="*/ 1741537 w 5183278"/>
              <a:gd name="connsiteY2113" fmla="*/ 2099067 h 6045813"/>
              <a:gd name="connsiteX2114" fmla="*/ 1740094 w 5183278"/>
              <a:gd name="connsiteY2114" fmla="*/ 2101565 h 6045813"/>
              <a:gd name="connsiteX2115" fmla="*/ 1741404 w 5183278"/>
              <a:gd name="connsiteY2115" fmla="*/ 2101566 h 6045813"/>
              <a:gd name="connsiteX2116" fmla="*/ 1741921 w 5183278"/>
              <a:gd name="connsiteY2116" fmla="*/ 2100011 h 6045813"/>
              <a:gd name="connsiteX2117" fmla="*/ 1741907 w 5183278"/>
              <a:gd name="connsiteY2117" fmla="*/ 2099721 h 6045813"/>
              <a:gd name="connsiteX2118" fmla="*/ 1742032 w 5183278"/>
              <a:gd name="connsiteY2118" fmla="*/ 2099678 h 6045813"/>
              <a:gd name="connsiteX2119" fmla="*/ 3181110 w 5183278"/>
              <a:gd name="connsiteY2119" fmla="*/ 2096951 h 6045813"/>
              <a:gd name="connsiteX2120" fmla="*/ 3183481 w 5183278"/>
              <a:gd name="connsiteY2120" fmla="*/ 2098144 h 6045813"/>
              <a:gd name="connsiteX2121" fmla="*/ 3182738 w 5183278"/>
              <a:gd name="connsiteY2121" fmla="*/ 2097056 h 6045813"/>
              <a:gd name="connsiteX2122" fmla="*/ 3149146 w 5183278"/>
              <a:gd name="connsiteY2122" fmla="*/ 2093230 h 6045813"/>
              <a:gd name="connsiteX2123" fmla="*/ 3144790 w 5183278"/>
              <a:gd name="connsiteY2123" fmla="*/ 2098627 h 6045813"/>
              <a:gd name="connsiteX2124" fmla="*/ 3154158 w 5183278"/>
              <a:gd name="connsiteY2124" fmla="*/ 2094117 h 6045813"/>
              <a:gd name="connsiteX2125" fmla="*/ 2697890 w 5183278"/>
              <a:gd name="connsiteY2125" fmla="*/ 2091661 h 6045813"/>
              <a:gd name="connsiteX2126" fmla="*/ 2698219 w 5183278"/>
              <a:gd name="connsiteY2126" fmla="*/ 2092810 h 6045813"/>
              <a:gd name="connsiteX2127" fmla="*/ 2700284 w 5183278"/>
              <a:gd name="connsiteY2127" fmla="*/ 2094192 h 6045813"/>
              <a:gd name="connsiteX2128" fmla="*/ 2700927 w 5183278"/>
              <a:gd name="connsiteY2128" fmla="*/ 2092934 h 6045813"/>
              <a:gd name="connsiteX2129" fmla="*/ 2426811 w 5183278"/>
              <a:gd name="connsiteY2129" fmla="*/ 2089988 h 6045813"/>
              <a:gd name="connsiteX2130" fmla="*/ 2427769 w 5183278"/>
              <a:gd name="connsiteY2130" fmla="*/ 2091787 h 6045813"/>
              <a:gd name="connsiteX2131" fmla="*/ 2428887 w 5183278"/>
              <a:gd name="connsiteY2131" fmla="*/ 2091660 h 6045813"/>
              <a:gd name="connsiteX2132" fmla="*/ 2428605 w 5183278"/>
              <a:gd name="connsiteY2132" fmla="*/ 2090069 h 6045813"/>
              <a:gd name="connsiteX2133" fmla="*/ 2659781 w 5183278"/>
              <a:gd name="connsiteY2133" fmla="*/ 2078443 h 6045813"/>
              <a:gd name="connsiteX2134" fmla="*/ 2660052 w 5183278"/>
              <a:gd name="connsiteY2134" fmla="*/ 2080329 h 6045813"/>
              <a:gd name="connsiteX2135" fmla="*/ 2662401 w 5183278"/>
              <a:gd name="connsiteY2135" fmla="*/ 2081290 h 6045813"/>
              <a:gd name="connsiteX2136" fmla="*/ 2663499 w 5183278"/>
              <a:gd name="connsiteY2136" fmla="*/ 2079584 h 6045813"/>
              <a:gd name="connsiteX2137" fmla="*/ 2660942 w 5183278"/>
              <a:gd name="connsiteY2137" fmla="*/ 2080682 h 6045813"/>
              <a:gd name="connsiteX2138" fmla="*/ 3397830 w 5183278"/>
              <a:gd name="connsiteY2138" fmla="*/ 2076880 h 6045813"/>
              <a:gd name="connsiteX2139" fmla="*/ 3421284 w 5183278"/>
              <a:gd name="connsiteY2139" fmla="*/ 2087355 h 6045813"/>
              <a:gd name="connsiteX2140" fmla="*/ 3423025 w 5183278"/>
              <a:gd name="connsiteY2140" fmla="*/ 2086303 h 6045813"/>
              <a:gd name="connsiteX2141" fmla="*/ 3424008 w 5183278"/>
              <a:gd name="connsiteY2141" fmla="*/ 2078646 h 6045813"/>
              <a:gd name="connsiteX2142" fmla="*/ 3422038 w 5183278"/>
              <a:gd name="connsiteY2142" fmla="*/ 2084559 h 6045813"/>
              <a:gd name="connsiteX2143" fmla="*/ 3762989 w 5183278"/>
              <a:gd name="connsiteY2143" fmla="*/ 2058845 h 6045813"/>
              <a:gd name="connsiteX2144" fmla="*/ 3761853 w 5183278"/>
              <a:gd name="connsiteY2144" fmla="*/ 2068048 h 6045813"/>
              <a:gd name="connsiteX2145" fmla="*/ 3768585 w 5183278"/>
              <a:gd name="connsiteY2145" fmla="*/ 2068735 h 6045813"/>
              <a:gd name="connsiteX2146" fmla="*/ 3312464 w 5183278"/>
              <a:gd name="connsiteY2146" fmla="*/ 2038680 h 6045813"/>
              <a:gd name="connsiteX2147" fmla="*/ 3310210 w 5183278"/>
              <a:gd name="connsiteY2147" fmla="*/ 2049931 h 6045813"/>
              <a:gd name="connsiteX2148" fmla="*/ 3312586 w 5183278"/>
              <a:gd name="connsiteY2148" fmla="*/ 2042083 h 6045813"/>
              <a:gd name="connsiteX2149" fmla="*/ 723698 w 5183278"/>
              <a:gd name="connsiteY2149" fmla="*/ 2035780 h 6045813"/>
              <a:gd name="connsiteX2150" fmla="*/ 722108 w 5183278"/>
              <a:gd name="connsiteY2150" fmla="*/ 2040708 h 6045813"/>
              <a:gd name="connsiteX2151" fmla="*/ 726325 w 5183278"/>
              <a:gd name="connsiteY2151" fmla="*/ 2036963 h 6045813"/>
              <a:gd name="connsiteX2152" fmla="*/ 3278534 w 5183278"/>
              <a:gd name="connsiteY2152" fmla="*/ 2031813 h 6045813"/>
              <a:gd name="connsiteX2153" fmla="*/ 3285116 w 5183278"/>
              <a:gd name="connsiteY2153" fmla="*/ 2033157 h 6045813"/>
              <a:gd name="connsiteX2154" fmla="*/ 3292747 w 5183278"/>
              <a:gd name="connsiteY2154" fmla="*/ 2037623 h 6045813"/>
              <a:gd name="connsiteX2155" fmla="*/ 3294324 w 5183278"/>
              <a:gd name="connsiteY2155" fmla="*/ 2033122 h 6045813"/>
              <a:gd name="connsiteX2156" fmla="*/ 3241992 w 5183278"/>
              <a:gd name="connsiteY2156" fmla="*/ 2028787 h 6045813"/>
              <a:gd name="connsiteX2157" fmla="*/ 3239580 w 5183278"/>
              <a:gd name="connsiteY2157" fmla="*/ 2036914 h 6045813"/>
              <a:gd name="connsiteX2158" fmla="*/ 3252966 w 5183278"/>
              <a:gd name="connsiteY2158" fmla="*/ 2029697 h 6045813"/>
              <a:gd name="connsiteX2159" fmla="*/ 2678768 w 5183278"/>
              <a:gd name="connsiteY2159" fmla="*/ 2024996 h 6045813"/>
              <a:gd name="connsiteX2160" fmla="*/ 2679127 w 5183278"/>
              <a:gd name="connsiteY2160" fmla="*/ 2026245 h 6045813"/>
              <a:gd name="connsiteX2161" fmla="*/ 2679777 w 5183278"/>
              <a:gd name="connsiteY2161" fmla="*/ 2025627 h 6045813"/>
              <a:gd name="connsiteX2162" fmla="*/ 772857 w 5183278"/>
              <a:gd name="connsiteY2162" fmla="*/ 2015145 h 6045813"/>
              <a:gd name="connsiteX2163" fmla="*/ 772833 w 5183278"/>
              <a:gd name="connsiteY2163" fmla="*/ 2015949 h 6045813"/>
              <a:gd name="connsiteX2164" fmla="*/ 778178 w 5183278"/>
              <a:gd name="connsiteY2164" fmla="*/ 2015811 h 6045813"/>
              <a:gd name="connsiteX2165" fmla="*/ 773726 w 5183278"/>
              <a:gd name="connsiteY2165" fmla="*/ 2015165 h 6045813"/>
              <a:gd name="connsiteX2166" fmla="*/ 19604 w 5183278"/>
              <a:gd name="connsiteY2166" fmla="*/ 2014725 h 6045813"/>
              <a:gd name="connsiteX2167" fmla="*/ 15348 w 5183278"/>
              <a:gd name="connsiteY2167" fmla="*/ 2027226 h 6045813"/>
              <a:gd name="connsiteX2168" fmla="*/ 20898 w 5183278"/>
              <a:gd name="connsiteY2168" fmla="*/ 2029914 h 6045813"/>
              <a:gd name="connsiteX2169" fmla="*/ 1902235 w 5183278"/>
              <a:gd name="connsiteY2169" fmla="*/ 2013584 h 6045813"/>
              <a:gd name="connsiteX2170" fmla="*/ 1896522 w 5183278"/>
              <a:gd name="connsiteY2170" fmla="*/ 2016475 h 6045813"/>
              <a:gd name="connsiteX2171" fmla="*/ 1898449 w 5183278"/>
              <a:gd name="connsiteY2171" fmla="*/ 2018359 h 6045813"/>
              <a:gd name="connsiteX2172" fmla="*/ 3760847 w 5183278"/>
              <a:gd name="connsiteY2172" fmla="*/ 1985766 h 6045813"/>
              <a:gd name="connsiteX2173" fmla="*/ 3766857 w 5183278"/>
              <a:gd name="connsiteY2173" fmla="*/ 1995006 h 6045813"/>
              <a:gd name="connsiteX2174" fmla="*/ 3766805 w 5183278"/>
              <a:gd name="connsiteY2174" fmla="*/ 1994765 h 6045813"/>
              <a:gd name="connsiteX2175" fmla="*/ 3772213 w 5183278"/>
              <a:gd name="connsiteY2175" fmla="*/ 1986603 h 6045813"/>
              <a:gd name="connsiteX2176" fmla="*/ 1668926 w 5183278"/>
              <a:gd name="connsiteY2176" fmla="*/ 1971716 h 6045813"/>
              <a:gd name="connsiteX2177" fmla="*/ 1668906 w 5183278"/>
              <a:gd name="connsiteY2177" fmla="*/ 1971723 h 6045813"/>
              <a:gd name="connsiteX2178" fmla="*/ 1668894 w 5183278"/>
              <a:gd name="connsiteY2178" fmla="*/ 1971748 h 6045813"/>
              <a:gd name="connsiteX2179" fmla="*/ 3980769 w 5183278"/>
              <a:gd name="connsiteY2179" fmla="*/ 1969242 h 6045813"/>
              <a:gd name="connsiteX2180" fmla="*/ 3979592 w 5183278"/>
              <a:gd name="connsiteY2180" fmla="*/ 1969554 h 6045813"/>
              <a:gd name="connsiteX2181" fmla="*/ 3975820 w 5183278"/>
              <a:gd name="connsiteY2181" fmla="*/ 1972466 h 6045813"/>
              <a:gd name="connsiteX2182" fmla="*/ 3976056 w 5183278"/>
              <a:gd name="connsiteY2182" fmla="*/ 1972733 h 6045813"/>
              <a:gd name="connsiteX2183" fmla="*/ 3976227 w 5183278"/>
              <a:gd name="connsiteY2183" fmla="*/ 1972912 h 6045813"/>
              <a:gd name="connsiteX2184" fmla="*/ 770582 w 5183278"/>
              <a:gd name="connsiteY2184" fmla="*/ 1943727 h 6045813"/>
              <a:gd name="connsiteX2185" fmla="*/ 771551 w 5183278"/>
              <a:gd name="connsiteY2185" fmla="*/ 1947677 h 6045813"/>
              <a:gd name="connsiteX2186" fmla="*/ 776621 w 5183278"/>
              <a:gd name="connsiteY2186" fmla="*/ 1949077 h 6045813"/>
              <a:gd name="connsiteX2187" fmla="*/ 4938101 w 5183278"/>
              <a:gd name="connsiteY2187" fmla="*/ 1932952 h 6045813"/>
              <a:gd name="connsiteX2188" fmla="*/ 4937443 w 5183278"/>
              <a:gd name="connsiteY2188" fmla="*/ 1933406 h 6045813"/>
              <a:gd name="connsiteX2189" fmla="*/ 4938496 w 5183278"/>
              <a:gd name="connsiteY2189" fmla="*/ 1933325 h 6045813"/>
              <a:gd name="connsiteX2190" fmla="*/ 785176 w 5183278"/>
              <a:gd name="connsiteY2190" fmla="*/ 1905075 h 6045813"/>
              <a:gd name="connsiteX2191" fmla="*/ 780000 w 5183278"/>
              <a:gd name="connsiteY2191" fmla="*/ 1911141 h 6045813"/>
              <a:gd name="connsiteX2192" fmla="*/ 778280 w 5183278"/>
              <a:gd name="connsiteY2192" fmla="*/ 1914487 h 6045813"/>
              <a:gd name="connsiteX2193" fmla="*/ 2066179 w 5183278"/>
              <a:gd name="connsiteY2193" fmla="*/ 1893187 h 6045813"/>
              <a:gd name="connsiteX2194" fmla="*/ 2044614 w 5183278"/>
              <a:gd name="connsiteY2194" fmla="*/ 1895484 h 6045813"/>
              <a:gd name="connsiteX2195" fmla="*/ 2043331 w 5183278"/>
              <a:gd name="connsiteY2195" fmla="*/ 1895506 h 6045813"/>
              <a:gd name="connsiteX2196" fmla="*/ 2043843 w 5183278"/>
              <a:gd name="connsiteY2196" fmla="*/ 1895567 h 6045813"/>
              <a:gd name="connsiteX2197" fmla="*/ 2044614 w 5183278"/>
              <a:gd name="connsiteY2197" fmla="*/ 1895484 h 6045813"/>
              <a:gd name="connsiteX2198" fmla="*/ 2074196 w 5183278"/>
              <a:gd name="connsiteY2198" fmla="*/ 1894996 h 6045813"/>
              <a:gd name="connsiteX2199" fmla="*/ 2087658 w 5183278"/>
              <a:gd name="connsiteY2199" fmla="*/ 1898033 h 6045813"/>
              <a:gd name="connsiteX2200" fmla="*/ 2097196 w 5183278"/>
              <a:gd name="connsiteY2200" fmla="*/ 1900116 h 6045813"/>
              <a:gd name="connsiteX2201" fmla="*/ 2099780 w 5183278"/>
              <a:gd name="connsiteY2201" fmla="*/ 1894573 h 6045813"/>
              <a:gd name="connsiteX2202" fmla="*/ 2074196 w 5183278"/>
              <a:gd name="connsiteY2202" fmla="*/ 1894996 h 6045813"/>
              <a:gd name="connsiteX2203" fmla="*/ 2131639 w 5183278"/>
              <a:gd name="connsiteY2203" fmla="*/ 1890475 h 6045813"/>
              <a:gd name="connsiteX2204" fmla="*/ 2131819 w 5183278"/>
              <a:gd name="connsiteY2204" fmla="*/ 1894043 h 6045813"/>
              <a:gd name="connsiteX2205" fmla="*/ 2130455 w 5183278"/>
              <a:gd name="connsiteY2205" fmla="*/ 1894067 h 6045813"/>
              <a:gd name="connsiteX2206" fmla="*/ 2132215 w 5183278"/>
              <a:gd name="connsiteY2206" fmla="*/ 1894871 h 6045813"/>
              <a:gd name="connsiteX2207" fmla="*/ 3468009 w 5183278"/>
              <a:gd name="connsiteY2207" fmla="*/ 1875790 h 6045813"/>
              <a:gd name="connsiteX2208" fmla="*/ 3467735 w 5183278"/>
              <a:gd name="connsiteY2208" fmla="*/ 1876639 h 6045813"/>
              <a:gd name="connsiteX2209" fmla="*/ 3468325 w 5183278"/>
              <a:gd name="connsiteY2209" fmla="*/ 1876371 h 6045813"/>
              <a:gd name="connsiteX2210" fmla="*/ 3618606 w 5183278"/>
              <a:gd name="connsiteY2210" fmla="*/ 1844359 h 6045813"/>
              <a:gd name="connsiteX2211" fmla="*/ 3619581 w 5183278"/>
              <a:gd name="connsiteY2211" fmla="*/ 1852180 h 6045813"/>
              <a:gd name="connsiteX2212" fmla="*/ 3627434 w 5183278"/>
              <a:gd name="connsiteY2212" fmla="*/ 1854976 h 6045813"/>
              <a:gd name="connsiteX2213" fmla="*/ 2620225 w 5183278"/>
              <a:gd name="connsiteY2213" fmla="*/ 1844084 h 6045813"/>
              <a:gd name="connsiteX2214" fmla="*/ 2608436 w 5183278"/>
              <a:gd name="connsiteY2214" fmla="*/ 1848717 h 6045813"/>
              <a:gd name="connsiteX2215" fmla="*/ 2609313 w 5183278"/>
              <a:gd name="connsiteY2215" fmla="*/ 1854864 h 6045813"/>
              <a:gd name="connsiteX2216" fmla="*/ 2611933 w 5183278"/>
              <a:gd name="connsiteY2216" fmla="*/ 1853381 h 6045813"/>
              <a:gd name="connsiteX2217" fmla="*/ 2610329 w 5183278"/>
              <a:gd name="connsiteY2217" fmla="*/ 1850547 h 6045813"/>
              <a:gd name="connsiteX2218" fmla="*/ 2621017 w 5183278"/>
              <a:gd name="connsiteY2218" fmla="*/ 1844339 h 6045813"/>
              <a:gd name="connsiteX2219" fmla="*/ 2165878 w 5183278"/>
              <a:gd name="connsiteY2219" fmla="*/ 1842550 h 6045813"/>
              <a:gd name="connsiteX2220" fmla="*/ 2162780 w 5183278"/>
              <a:gd name="connsiteY2220" fmla="*/ 1844302 h 6045813"/>
              <a:gd name="connsiteX2221" fmla="*/ 2160017 w 5183278"/>
              <a:gd name="connsiteY2221" fmla="*/ 1843793 h 6045813"/>
              <a:gd name="connsiteX2222" fmla="*/ 2165816 w 5183278"/>
              <a:gd name="connsiteY2222" fmla="*/ 1846613 h 6045813"/>
              <a:gd name="connsiteX2223" fmla="*/ 2499048 w 5183278"/>
              <a:gd name="connsiteY2223" fmla="*/ 1842048 h 6045813"/>
              <a:gd name="connsiteX2224" fmla="*/ 2494645 w 5183278"/>
              <a:gd name="connsiteY2224" fmla="*/ 1843801 h 6045813"/>
              <a:gd name="connsiteX2225" fmla="*/ 2493211 w 5183278"/>
              <a:gd name="connsiteY2225" fmla="*/ 1845597 h 6045813"/>
              <a:gd name="connsiteX2226" fmla="*/ 2535822 w 5183278"/>
              <a:gd name="connsiteY2226" fmla="*/ 1827404 h 6045813"/>
              <a:gd name="connsiteX2227" fmla="*/ 2535023 w 5183278"/>
              <a:gd name="connsiteY2227" fmla="*/ 1827722 h 6045813"/>
              <a:gd name="connsiteX2228" fmla="*/ 2535753 w 5183278"/>
              <a:gd name="connsiteY2228" fmla="*/ 1828424 h 6045813"/>
              <a:gd name="connsiteX2229" fmla="*/ 2742813 w 5183278"/>
              <a:gd name="connsiteY2229" fmla="*/ 1826758 h 6045813"/>
              <a:gd name="connsiteX2230" fmla="*/ 2734058 w 5183278"/>
              <a:gd name="connsiteY2230" fmla="*/ 1836344 h 6045813"/>
              <a:gd name="connsiteX2231" fmla="*/ 2734439 w 5183278"/>
              <a:gd name="connsiteY2231" fmla="*/ 1836129 h 6045813"/>
              <a:gd name="connsiteX2232" fmla="*/ 2742828 w 5183278"/>
              <a:gd name="connsiteY2232" fmla="*/ 1826774 h 6045813"/>
              <a:gd name="connsiteX2233" fmla="*/ 2597618 w 5183278"/>
              <a:gd name="connsiteY2233" fmla="*/ 1812286 h 6045813"/>
              <a:gd name="connsiteX2234" fmla="*/ 2595026 w 5183278"/>
              <a:gd name="connsiteY2234" fmla="*/ 1813289 h 6045813"/>
              <a:gd name="connsiteX2235" fmla="*/ 2597933 w 5183278"/>
              <a:gd name="connsiteY2235" fmla="*/ 1815607 h 6045813"/>
              <a:gd name="connsiteX2236" fmla="*/ 2167329 w 5183278"/>
              <a:gd name="connsiteY2236" fmla="*/ 1802090 h 6045813"/>
              <a:gd name="connsiteX2237" fmla="*/ 2166321 w 5183278"/>
              <a:gd name="connsiteY2237" fmla="*/ 1803173 h 6045813"/>
              <a:gd name="connsiteX2238" fmla="*/ 2166448 w 5183278"/>
              <a:gd name="connsiteY2238" fmla="*/ 1804534 h 6045813"/>
              <a:gd name="connsiteX2239" fmla="*/ 2166462 w 5183278"/>
              <a:gd name="connsiteY2239" fmla="*/ 1803744 h 6045813"/>
              <a:gd name="connsiteX2240" fmla="*/ 538829 w 5183278"/>
              <a:gd name="connsiteY2240" fmla="*/ 1787161 h 6045813"/>
              <a:gd name="connsiteX2241" fmla="*/ 497908 w 5183278"/>
              <a:gd name="connsiteY2241" fmla="*/ 1790127 h 6045813"/>
              <a:gd name="connsiteX2242" fmla="*/ 502345 w 5183278"/>
              <a:gd name="connsiteY2242" fmla="*/ 1797942 h 6045813"/>
              <a:gd name="connsiteX2243" fmla="*/ 505439 w 5183278"/>
              <a:gd name="connsiteY2243" fmla="*/ 1793308 h 6045813"/>
              <a:gd name="connsiteX2244" fmla="*/ 518156 w 5183278"/>
              <a:gd name="connsiteY2244" fmla="*/ 1790750 h 6045813"/>
              <a:gd name="connsiteX2245" fmla="*/ 538514 w 5183278"/>
              <a:gd name="connsiteY2245" fmla="*/ 1787429 h 6045813"/>
              <a:gd name="connsiteX2246" fmla="*/ 822207 w 5183278"/>
              <a:gd name="connsiteY2246" fmla="*/ 1786824 h 6045813"/>
              <a:gd name="connsiteX2247" fmla="*/ 822154 w 5183278"/>
              <a:gd name="connsiteY2247" fmla="*/ 1787911 h 6045813"/>
              <a:gd name="connsiteX2248" fmla="*/ 822503 w 5183278"/>
              <a:gd name="connsiteY2248" fmla="*/ 1787480 h 6045813"/>
              <a:gd name="connsiteX2249" fmla="*/ 2620436 w 5183278"/>
              <a:gd name="connsiteY2249" fmla="*/ 1780436 h 6045813"/>
              <a:gd name="connsiteX2250" fmla="*/ 2620890 w 5183278"/>
              <a:gd name="connsiteY2250" fmla="*/ 1781033 h 6045813"/>
              <a:gd name="connsiteX2251" fmla="*/ 2621281 w 5183278"/>
              <a:gd name="connsiteY2251" fmla="*/ 1780935 h 6045813"/>
              <a:gd name="connsiteX2252" fmla="*/ 2509953 w 5183278"/>
              <a:gd name="connsiteY2252" fmla="*/ 1759756 h 6045813"/>
              <a:gd name="connsiteX2253" fmla="*/ 2510528 w 5183278"/>
              <a:gd name="connsiteY2253" fmla="*/ 1762132 h 6045813"/>
              <a:gd name="connsiteX2254" fmla="*/ 2512034 w 5183278"/>
              <a:gd name="connsiteY2254" fmla="*/ 1762192 h 6045813"/>
              <a:gd name="connsiteX2255" fmla="*/ 2588325 w 5183278"/>
              <a:gd name="connsiteY2255" fmla="*/ 1737346 h 6045813"/>
              <a:gd name="connsiteX2256" fmla="*/ 2588228 w 5183278"/>
              <a:gd name="connsiteY2256" fmla="*/ 1738010 h 6045813"/>
              <a:gd name="connsiteX2257" fmla="*/ 2588359 w 5183278"/>
              <a:gd name="connsiteY2257" fmla="*/ 1737836 h 6045813"/>
              <a:gd name="connsiteX2258" fmla="*/ 2588635 w 5183278"/>
              <a:gd name="connsiteY2258" fmla="*/ 1738134 h 6045813"/>
              <a:gd name="connsiteX2259" fmla="*/ 2588725 w 5183278"/>
              <a:gd name="connsiteY2259" fmla="*/ 1737716 h 6045813"/>
              <a:gd name="connsiteX2260" fmla="*/ 2588578 w 5183278"/>
              <a:gd name="connsiteY2260" fmla="*/ 1737712 h 6045813"/>
              <a:gd name="connsiteX2261" fmla="*/ 3598117 w 5183278"/>
              <a:gd name="connsiteY2261" fmla="*/ 1733772 h 6045813"/>
              <a:gd name="connsiteX2262" fmla="*/ 3596481 w 5183278"/>
              <a:gd name="connsiteY2262" fmla="*/ 1734720 h 6045813"/>
              <a:gd name="connsiteX2263" fmla="*/ 3598698 w 5183278"/>
              <a:gd name="connsiteY2263" fmla="*/ 1734879 h 6045813"/>
              <a:gd name="connsiteX2264" fmla="*/ 901480 w 5183278"/>
              <a:gd name="connsiteY2264" fmla="*/ 1731546 h 6045813"/>
              <a:gd name="connsiteX2265" fmla="*/ 897058 w 5183278"/>
              <a:gd name="connsiteY2265" fmla="*/ 1736590 h 6045813"/>
              <a:gd name="connsiteX2266" fmla="*/ 899360 w 5183278"/>
              <a:gd name="connsiteY2266" fmla="*/ 1735288 h 6045813"/>
              <a:gd name="connsiteX2267" fmla="*/ 663214 w 5183278"/>
              <a:gd name="connsiteY2267" fmla="*/ 1728854 h 6045813"/>
              <a:gd name="connsiteX2268" fmla="*/ 658819 w 5183278"/>
              <a:gd name="connsiteY2268" fmla="*/ 1731110 h 6045813"/>
              <a:gd name="connsiteX2269" fmla="*/ 662904 w 5183278"/>
              <a:gd name="connsiteY2269" fmla="*/ 1730132 h 6045813"/>
              <a:gd name="connsiteX2270" fmla="*/ 3632186 w 5183278"/>
              <a:gd name="connsiteY2270" fmla="*/ 1719847 h 6045813"/>
              <a:gd name="connsiteX2271" fmla="*/ 3630440 w 5183278"/>
              <a:gd name="connsiteY2271" fmla="*/ 1720659 h 6045813"/>
              <a:gd name="connsiteX2272" fmla="*/ 3626693 w 5183278"/>
              <a:gd name="connsiteY2272" fmla="*/ 1723700 h 6045813"/>
              <a:gd name="connsiteX2273" fmla="*/ 3631329 w 5183278"/>
              <a:gd name="connsiteY2273" fmla="*/ 1726705 h 6045813"/>
              <a:gd name="connsiteX2274" fmla="*/ 3627813 w 5183278"/>
              <a:gd name="connsiteY2274" fmla="*/ 1731497 h 6045813"/>
              <a:gd name="connsiteX2275" fmla="*/ 3631104 w 5183278"/>
              <a:gd name="connsiteY2275" fmla="*/ 1733069 h 6045813"/>
              <a:gd name="connsiteX2276" fmla="*/ 3634250 w 5183278"/>
              <a:gd name="connsiteY2276" fmla="*/ 1731841 h 6045813"/>
              <a:gd name="connsiteX2277" fmla="*/ 3633047 w 5183278"/>
              <a:gd name="connsiteY2277" fmla="*/ 1727818 h 6045813"/>
              <a:gd name="connsiteX2278" fmla="*/ 3631329 w 5183278"/>
              <a:gd name="connsiteY2278" fmla="*/ 1726705 h 6045813"/>
              <a:gd name="connsiteX2279" fmla="*/ 3633410 w 5183278"/>
              <a:gd name="connsiteY2279" fmla="*/ 1723871 h 6045813"/>
              <a:gd name="connsiteX2280" fmla="*/ 2566317 w 5183278"/>
              <a:gd name="connsiteY2280" fmla="*/ 1710392 h 6045813"/>
              <a:gd name="connsiteX2281" fmla="*/ 2579503 w 5183278"/>
              <a:gd name="connsiteY2281" fmla="*/ 1724535 h 6045813"/>
              <a:gd name="connsiteX2282" fmla="*/ 2570989 w 5183278"/>
              <a:gd name="connsiteY2282" fmla="*/ 1712171 h 6045813"/>
              <a:gd name="connsiteX2283" fmla="*/ 505784 w 5183278"/>
              <a:gd name="connsiteY2283" fmla="*/ 1708672 h 6045813"/>
              <a:gd name="connsiteX2284" fmla="*/ 510281 w 5183278"/>
              <a:gd name="connsiteY2284" fmla="*/ 1719256 h 6045813"/>
              <a:gd name="connsiteX2285" fmla="*/ 519462 w 5183278"/>
              <a:gd name="connsiteY2285" fmla="*/ 1728908 h 6045813"/>
              <a:gd name="connsiteX2286" fmla="*/ 3752445 w 5183278"/>
              <a:gd name="connsiteY2286" fmla="*/ 1690656 h 6045813"/>
              <a:gd name="connsiteX2287" fmla="*/ 3757675 w 5183278"/>
              <a:gd name="connsiteY2287" fmla="*/ 1699237 h 6045813"/>
              <a:gd name="connsiteX2288" fmla="*/ 3757544 w 5183278"/>
              <a:gd name="connsiteY2288" fmla="*/ 1691027 h 6045813"/>
              <a:gd name="connsiteX2289" fmla="*/ 588099 w 5183278"/>
              <a:gd name="connsiteY2289" fmla="*/ 1690575 h 6045813"/>
              <a:gd name="connsiteX2290" fmla="*/ 586503 w 5183278"/>
              <a:gd name="connsiteY2290" fmla="*/ 1693965 h 6045813"/>
              <a:gd name="connsiteX2291" fmla="*/ 588253 w 5183278"/>
              <a:gd name="connsiteY2291" fmla="*/ 1690640 h 6045813"/>
              <a:gd name="connsiteX2292" fmla="*/ 3892141 w 5183278"/>
              <a:gd name="connsiteY2292" fmla="*/ 1681518 h 6045813"/>
              <a:gd name="connsiteX2293" fmla="*/ 3890586 w 5183278"/>
              <a:gd name="connsiteY2293" fmla="*/ 1681893 h 6045813"/>
              <a:gd name="connsiteX2294" fmla="*/ 3887448 w 5183278"/>
              <a:gd name="connsiteY2294" fmla="*/ 1684602 h 6045813"/>
              <a:gd name="connsiteX2295" fmla="*/ 3893330 w 5183278"/>
              <a:gd name="connsiteY2295" fmla="*/ 1679526 h 6045813"/>
              <a:gd name="connsiteX2296" fmla="*/ 3892880 w 5183278"/>
              <a:gd name="connsiteY2296" fmla="*/ 1679913 h 6045813"/>
              <a:gd name="connsiteX2297" fmla="*/ 3893166 w 5183278"/>
              <a:gd name="connsiteY2297" fmla="*/ 1680847 h 6045813"/>
              <a:gd name="connsiteX2298" fmla="*/ 3893938 w 5183278"/>
              <a:gd name="connsiteY2298" fmla="*/ 1680342 h 6045813"/>
              <a:gd name="connsiteX2299" fmla="*/ 3848535 w 5183278"/>
              <a:gd name="connsiteY2299" fmla="*/ 1679522 h 6045813"/>
              <a:gd name="connsiteX2300" fmla="*/ 3848542 w 5183278"/>
              <a:gd name="connsiteY2300" fmla="*/ 1679603 h 6045813"/>
              <a:gd name="connsiteX2301" fmla="*/ 3850391 w 5183278"/>
              <a:gd name="connsiteY2301" fmla="*/ 1681356 h 6045813"/>
              <a:gd name="connsiteX2302" fmla="*/ 3851361 w 5183278"/>
              <a:gd name="connsiteY2302" fmla="*/ 1681288 h 6045813"/>
              <a:gd name="connsiteX2303" fmla="*/ 3854239 w 5183278"/>
              <a:gd name="connsiteY2303" fmla="*/ 1681686 h 6045813"/>
              <a:gd name="connsiteX2304" fmla="*/ 3856610 w 5183278"/>
              <a:gd name="connsiteY2304" fmla="*/ 1680929 h 6045813"/>
              <a:gd name="connsiteX2305" fmla="*/ 3851361 w 5183278"/>
              <a:gd name="connsiteY2305" fmla="*/ 1681288 h 6045813"/>
              <a:gd name="connsiteX2306" fmla="*/ 3850267 w 5183278"/>
              <a:gd name="connsiteY2306" fmla="*/ 1681137 h 6045813"/>
              <a:gd name="connsiteX2307" fmla="*/ 1688326 w 5183278"/>
              <a:gd name="connsiteY2307" fmla="*/ 1659490 h 6045813"/>
              <a:gd name="connsiteX2308" fmla="*/ 1687772 w 5183278"/>
              <a:gd name="connsiteY2308" fmla="*/ 1660620 h 6045813"/>
              <a:gd name="connsiteX2309" fmla="*/ 1688304 w 5183278"/>
              <a:gd name="connsiteY2309" fmla="*/ 1660544 h 6045813"/>
              <a:gd name="connsiteX2310" fmla="*/ 3289736 w 5183278"/>
              <a:gd name="connsiteY2310" fmla="*/ 1658495 h 6045813"/>
              <a:gd name="connsiteX2311" fmla="*/ 3284707 w 5183278"/>
              <a:gd name="connsiteY2311" fmla="*/ 1665758 h 6045813"/>
              <a:gd name="connsiteX2312" fmla="*/ 3290074 w 5183278"/>
              <a:gd name="connsiteY2312" fmla="*/ 1672626 h 6045813"/>
              <a:gd name="connsiteX2313" fmla="*/ 455576 w 5183278"/>
              <a:gd name="connsiteY2313" fmla="*/ 1633114 h 6045813"/>
              <a:gd name="connsiteX2314" fmla="*/ 454759 w 5183278"/>
              <a:gd name="connsiteY2314" fmla="*/ 1633874 h 6045813"/>
              <a:gd name="connsiteX2315" fmla="*/ 454963 w 5183278"/>
              <a:gd name="connsiteY2315" fmla="*/ 1634091 h 6045813"/>
              <a:gd name="connsiteX2316" fmla="*/ 1730564 w 5183278"/>
              <a:gd name="connsiteY2316" fmla="*/ 1625141 h 6045813"/>
              <a:gd name="connsiteX2317" fmla="*/ 1732051 w 5183278"/>
              <a:gd name="connsiteY2317" fmla="*/ 1628309 h 6045813"/>
              <a:gd name="connsiteX2318" fmla="*/ 1738669 w 5183278"/>
              <a:gd name="connsiteY2318" fmla="*/ 1626155 h 6045813"/>
              <a:gd name="connsiteX2319" fmla="*/ 183829 w 5183278"/>
              <a:gd name="connsiteY2319" fmla="*/ 1624985 h 6045813"/>
              <a:gd name="connsiteX2320" fmla="*/ 183111 w 5183278"/>
              <a:gd name="connsiteY2320" fmla="*/ 1625628 h 6045813"/>
              <a:gd name="connsiteX2321" fmla="*/ 183909 w 5183278"/>
              <a:gd name="connsiteY2321" fmla="*/ 1626031 h 6045813"/>
              <a:gd name="connsiteX2322" fmla="*/ 947419 w 5183278"/>
              <a:gd name="connsiteY2322" fmla="*/ 1619963 h 6045813"/>
              <a:gd name="connsiteX2323" fmla="*/ 950310 w 5183278"/>
              <a:gd name="connsiteY2323" fmla="*/ 1622176 h 6045813"/>
              <a:gd name="connsiteX2324" fmla="*/ 951090 w 5183278"/>
              <a:gd name="connsiteY2324" fmla="*/ 1620857 h 6045813"/>
              <a:gd name="connsiteX2325" fmla="*/ 1940888 w 5183278"/>
              <a:gd name="connsiteY2325" fmla="*/ 1602386 h 6045813"/>
              <a:gd name="connsiteX2326" fmla="*/ 1938989 w 5183278"/>
              <a:gd name="connsiteY2326" fmla="*/ 1605854 h 6045813"/>
              <a:gd name="connsiteX2327" fmla="*/ 1940536 w 5183278"/>
              <a:gd name="connsiteY2327" fmla="*/ 1604409 h 6045813"/>
              <a:gd name="connsiteX2328" fmla="*/ 3258047 w 5183278"/>
              <a:gd name="connsiteY2328" fmla="*/ 1587885 h 6045813"/>
              <a:gd name="connsiteX2329" fmla="*/ 3258717 w 5183278"/>
              <a:gd name="connsiteY2329" fmla="*/ 1593802 h 6045813"/>
              <a:gd name="connsiteX2330" fmla="*/ 3261195 w 5183278"/>
              <a:gd name="connsiteY2330" fmla="*/ 1588951 h 6045813"/>
              <a:gd name="connsiteX2331" fmla="*/ 544021 w 5183278"/>
              <a:gd name="connsiteY2331" fmla="*/ 1585454 h 6045813"/>
              <a:gd name="connsiteX2332" fmla="*/ 545260 w 5183278"/>
              <a:gd name="connsiteY2332" fmla="*/ 1587696 h 6045813"/>
              <a:gd name="connsiteX2333" fmla="*/ 545930 w 5183278"/>
              <a:gd name="connsiteY2333" fmla="*/ 1586600 h 6045813"/>
              <a:gd name="connsiteX2334" fmla="*/ 2770225 w 5183278"/>
              <a:gd name="connsiteY2334" fmla="*/ 1585072 h 6045813"/>
              <a:gd name="connsiteX2335" fmla="*/ 2771657 w 5183278"/>
              <a:gd name="connsiteY2335" fmla="*/ 1587294 h 6045813"/>
              <a:gd name="connsiteX2336" fmla="*/ 2772225 w 5183278"/>
              <a:gd name="connsiteY2336" fmla="*/ 1586664 h 6045813"/>
              <a:gd name="connsiteX2337" fmla="*/ 3337133 w 5183278"/>
              <a:gd name="connsiteY2337" fmla="*/ 1574274 h 6045813"/>
              <a:gd name="connsiteX2338" fmla="*/ 3333590 w 5183278"/>
              <a:gd name="connsiteY2338" fmla="*/ 1577785 h 6045813"/>
              <a:gd name="connsiteX2339" fmla="*/ 3338529 w 5183278"/>
              <a:gd name="connsiteY2339" fmla="*/ 1578428 h 6045813"/>
              <a:gd name="connsiteX2340" fmla="*/ 3679380 w 5183278"/>
              <a:gd name="connsiteY2340" fmla="*/ 1574181 h 6045813"/>
              <a:gd name="connsiteX2341" fmla="*/ 3671940 w 5183278"/>
              <a:gd name="connsiteY2341" fmla="*/ 1578817 h 6045813"/>
              <a:gd name="connsiteX2342" fmla="*/ 3673138 w 5183278"/>
              <a:gd name="connsiteY2342" fmla="*/ 1578546 h 6045813"/>
              <a:gd name="connsiteX2343" fmla="*/ 3678777 w 5183278"/>
              <a:gd name="connsiteY2343" fmla="*/ 1576794 h 6045813"/>
              <a:gd name="connsiteX2344" fmla="*/ 2612065 w 5183278"/>
              <a:gd name="connsiteY2344" fmla="*/ 1569424 h 6045813"/>
              <a:gd name="connsiteX2345" fmla="*/ 2613806 w 5183278"/>
              <a:gd name="connsiteY2345" fmla="*/ 1574413 h 6045813"/>
              <a:gd name="connsiteX2346" fmla="*/ 2629067 w 5183278"/>
              <a:gd name="connsiteY2346" fmla="*/ 1581611 h 6045813"/>
              <a:gd name="connsiteX2347" fmla="*/ 535551 w 5183278"/>
              <a:gd name="connsiteY2347" fmla="*/ 1552124 h 6045813"/>
              <a:gd name="connsiteX2348" fmla="*/ 530426 w 5183278"/>
              <a:gd name="connsiteY2348" fmla="*/ 1553082 h 6045813"/>
              <a:gd name="connsiteX2349" fmla="*/ 529237 w 5183278"/>
              <a:gd name="connsiteY2349" fmla="*/ 1553170 h 6045813"/>
              <a:gd name="connsiteX2350" fmla="*/ 530517 w 5183278"/>
              <a:gd name="connsiteY2350" fmla="*/ 1554512 h 6045813"/>
              <a:gd name="connsiteX2351" fmla="*/ 530701 w 5183278"/>
              <a:gd name="connsiteY2351" fmla="*/ 1554078 h 6045813"/>
              <a:gd name="connsiteX2352" fmla="*/ 534908 w 5183278"/>
              <a:gd name="connsiteY2352" fmla="*/ 1555777 h 6045813"/>
              <a:gd name="connsiteX2353" fmla="*/ 3348098 w 5183278"/>
              <a:gd name="connsiteY2353" fmla="*/ 1549289 h 6045813"/>
              <a:gd name="connsiteX2354" fmla="*/ 3346368 w 5183278"/>
              <a:gd name="connsiteY2354" fmla="*/ 1550851 h 6045813"/>
              <a:gd name="connsiteX2355" fmla="*/ 3347853 w 5183278"/>
              <a:gd name="connsiteY2355" fmla="*/ 1551532 h 6045813"/>
              <a:gd name="connsiteX2356" fmla="*/ 319557 w 5183278"/>
              <a:gd name="connsiteY2356" fmla="*/ 1543219 h 6045813"/>
              <a:gd name="connsiteX2357" fmla="*/ 320942 w 5183278"/>
              <a:gd name="connsiteY2357" fmla="*/ 1545378 h 6045813"/>
              <a:gd name="connsiteX2358" fmla="*/ 322476 w 5183278"/>
              <a:gd name="connsiteY2358" fmla="*/ 1545321 h 6045813"/>
              <a:gd name="connsiteX2359" fmla="*/ 2825797 w 5183278"/>
              <a:gd name="connsiteY2359" fmla="*/ 1541231 h 6045813"/>
              <a:gd name="connsiteX2360" fmla="*/ 2825665 w 5183278"/>
              <a:gd name="connsiteY2360" fmla="*/ 1541387 h 6045813"/>
              <a:gd name="connsiteX2361" fmla="*/ 2825884 w 5183278"/>
              <a:gd name="connsiteY2361" fmla="*/ 1541257 h 6045813"/>
              <a:gd name="connsiteX2362" fmla="*/ 883005 w 5183278"/>
              <a:gd name="connsiteY2362" fmla="*/ 1525985 h 6045813"/>
              <a:gd name="connsiteX2363" fmla="*/ 914350 w 5183278"/>
              <a:gd name="connsiteY2363" fmla="*/ 1561121 h 6045813"/>
              <a:gd name="connsiteX2364" fmla="*/ 908255 w 5183278"/>
              <a:gd name="connsiteY2364" fmla="*/ 1548722 h 6045813"/>
              <a:gd name="connsiteX2365" fmla="*/ 893866 w 5183278"/>
              <a:gd name="connsiteY2365" fmla="*/ 1531763 h 6045813"/>
              <a:gd name="connsiteX2366" fmla="*/ 870610 w 5183278"/>
              <a:gd name="connsiteY2366" fmla="*/ 1519390 h 6045813"/>
              <a:gd name="connsiteX2367" fmla="*/ 866653 w 5183278"/>
              <a:gd name="connsiteY2367" fmla="*/ 1524216 h 6045813"/>
              <a:gd name="connsiteX2368" fmla="*/ 875904 w 5183278"/>
              <a:gd name="connsiteY2368" fmla="*/ 1522206 h 6045813"/>
              <a:gd name="connsiteX2369" fmla="*/ 454546 w 5183278"/>
              <a:gd name="connsiteY2369" fmla="*/ 1493889 h 6045813"/>
              <a:gd name="connsiteX2370" fmla="*/ 455514 w 5183278"/>
              <a:gd name="connsiteY2370" fmla="*/ 1495488 h 6045813"/>
              <a:gd name="connsiteX2371" fmla="*/ 456623 w 5183278"/>
              <a:gd name="connsiteY2371" fmla="*/ 1494020 h 6045813"/>
              <a:gd name="connsiteX2372" fmla="*/ 570520 w 5183278"/>
              <a:gd name="connsiteY2372" fmla="*/ 1492610 h 6045813"/>
              <a:gd name="connsiteX2373" fmla="*/ 570399 w 5183278"/>
              <a:gd name="connsiteY2373" fmla="*/ 1492776 h 6045813"/>
              <a:gd name="connsiteX2374" fmla="*/ 571141 w 5183278"/>
              <a:gd name="connsiteY2374" fmla="*/ 1492980 h 6045813"/>
              <a:gd name="connsiteX2375" fmla="*/ 3522682 w 5183278"/>
              <a:gd name="connsiteY2375" fmla="*/ 1487016 h 6045813"/>
              <a:gd name="connsiteX2376" fmla="*/ 3521094 w 5183278"/>
              <a:gd name="connsiteY2376" fmla="*/ 1489322 h 6045813"/>
              <a:gd name="connsiteX2377" fmla="*/ 3524009 w 5183278"/>
              <a:gd name="connsiteY2377" fmla="*/ 1487731 h 6045813"/>
              <a:gd name="connsiteX2378" fmla="*/ 369492 w 5183278"/>
              <a:gd name="connsiteY2378" fmla="*/ 1484365 h 6045813"/>
              <a:gd name="connsiteX2379" fmla="*/ 373781 w 5183278"/>
              <a:gd name="connsiteY2379" fmla="*/ 1489245 h 6045813"/>
              <a:gd name="connsiteX2380" fmla="*/ 372770 w 5183278"/>
              <a:gd name="connsiteY2380" fmla="*/ 1485515 h 6045813"/>
              <a:gd name="connsiteX2381" fmla="*/ 778671 w 5183278"/>
              <a:gd name="connsiteY2381" fmla="*/ 1466218 h 6045813"/>
              <a:gd name="connsiteX2382" fmla="*/ 809546 w 5183278"/>
              <a:gd name="connsiteY2382" fmla="*/ 1480936 h 6045813"/>
              <a:gd name="connsiteX2383" fmla="*/ 799363 w 5183278"/>
              <a:gd name="connsiteY2383" fmla="*/ 1466856 h 6045813"/>
              <a:gd name="connsiteX2384" fmla="*/ 4187473 w 5183278"/>
              <a:gd name="connsiteY2384" fmla="*/ 1459255 h 6045813"/>
              <a:gd name="connsiteX2385" fmla="*/ 4191629 w 5183278"/>
              <a:gd name="connsiteY2385" fmla="*/ 1463110 h 6045813"/>
              <a:gd name="connsiteX2386" fmla="*/ 4191526 w 5183278"/>
              <a:gd name="connsiteY2386" fmla="*/ 1461905 h 6045813"/>
              <a:gd name="connsiteX2387" fmla="*/ 1995752 w 5183278"/>
              <a:gd name="connsiteY2387" fmla="*/ 1456827 h 6045813"/>
              <a:gd name="connsiteX2388" fmla="*/ 1990751 w 5183278"/>
              <a:gd name="connsiteY2388" fmla="*/ 1459366 h 6045813"/>
              <a:gd name="connsiteX2389" fmla="*/ 2000285 w 5183278"/>
              <a:gd name="connsiteY2389" fmla="*/ 1461856 h 6045813"/>
              <a:gd name="connsiteX2390" fmla="*/ 3579679 w 5183278"/>
              <a:gd name="connsiteY2390" fmla="*/ 1446915 h 6045813"/>
              <a:gd name="connsiteX2391" fmla="*/ 3578953 w 5183278"/>
              <a:gd name="connsiteY2391" fmla="*/ 1447255 h 6045813"/>
              <a:gd name="connsiteX2392" fmla="*/ 3578581 w 5183278"/>
              <a:gd name="connsiteY2392" fmla="*/ 1448478 h 6045813"/>
              <a:gd name="connsiteX2393" fmla="*/ 355011 w 5183278"/>
              <a:gd name="connsiteY2393" fmla="*/ 1444650 h 6045813"/>
              <a:gd name="connsiteX2394" fmla="*/ 364042 w 5183278"/>
              <a:gd name="connsiteY2394" fmla="*/ 1453349 h 6045813"/>
              <a:gd name="connsiteX2395" fmla="*/ 363309 w 5183278"/>
              <a:gd name="connsiteY2395" fmla="*/ 1450647 h 6045813"/>
              <a:gd name="connsiteX2396" fmla="*/ 808284 w 5183278"/>
              <a:gd name="connsiteY2396" fmla="*/ 1442491 h 6045813"/>
              <a:gd name="connsiteX2397" fmla="*/ 809051 w 5183278"/>
              <a:gd name="connsiteY2397" fmla="*/ 1448200 h 6045813"/>
              <a:gd name="connsiteX2398" fmla="*/ 809726 w 5183278"/>
              <a:gd name="connsiteY2398" fmla="*/ 1447973 h 6045813"/>
              <a:gd name="connsiteX2399" fmla="*/ 2850964 w 5183278"/>
              <a:gd name="connsiteY2399" fmla="*/ 1437624 h 6045813"/>
              <a:gd name="connsiteX2400" fmla="*/ 2849627 w 5183278"/>
              <a:gd name="connsiteY2400" fmla="*/ 1438478 h 6045813"/>
              <a:gd name="connsiteX2401" fmla="*/ 2850806 w 5183278"/>
              <a:gd name="connsiteY2401" fmla="*/ 1438677 h 6045813"/>
              <a:gd name="connsiteX2402" fmla="*/ 2622516 w 5183278"/>
              <a:gd name="connsiteY2402" fmla="*/ 1429983 h 6045813"/>
              <a:gd name="connsiteX2403" fmla="*/ 2620013 w 5183278"/>
              <a:gd name="connsiteY2403" fmla="*/ 1432523 h 6045813"/>
              <a:gd name="connsiteX2404" fmla="*/ 2627611 w 5183278"/>
              <a:gd name="connsiteY2404" fmla="*/ 1432621 h 6045813"/>
              <a:gd name="connsiteX2405" fmla="*/ 4258290 w 5183278"/>
              <a:gd name="connsiteY2405" fmla="*/ 1429484 h 6045813"/>
              <a:gd name="connsiteX2406" fmla="*/ 4240789 w 5183278"/>
              <a:gd name="connsiteY2406" fmla="*/ 1429661 h 6045813"/>
              <a:gd name="connsiteX2407" fmla="*/ 4249448 w 5183278"/>
              <a:gd name="connsiteY2407" fmla="*/ 1444560 h 6045813"/>
              <a:gd name="connsiteX2408" fmla="*/ 2799512 w 5183278"/>
              <a:gd name="connsiteY2408" fmla="*/ 1428913 h 6045813"/>
              <a:gd name="connsiteX2409" fmla="*/ 2801987 w 5183278"/>
              <a:gd name="connsiteY2409" fmla="*/ 1431236 h 6045813"/>
              <a:gd name="connsiteX2410" fmla="*/ 2800895 w 5183278"/>
              <a:gd name="connsiteY2410" fmla="*/ 1429457 h 6045813"/>
              <a:gd name="connsiteX2411" fmla="*/ 818475 w 5183278"/>
              <a:gd name="connsiteY2411" fmla="*/ 1427942 h 6045813"/>
              <a:gd name="connsiteX2412" fmla="*/ 818194 w 5183278"/>
              <a:gd name="connsiteY2412" fmla="*/ 1428798 h 6045813"/>
              <a:gd name="connsiteX2413" fmla="*/ 818871 w 5183278"/>
              <a:gd name="connsiteY2413" fmla="*/ 1429275 h 6045813"/>
              <a:gd name="connsiteX2414" fmla="*/ 142065 w 5183278"/>
              <a:gd name="connsiteY2414" fmla="*/ 1400409 h 6045813"/>
              <a:gd name="connsiteX2415" fmla="*/ 137670 w 5183278"/>
              <a:gd name="connsiteY2415" fmla="*/ 1401802 h 6045813"/>
              <a:gd name="connsiteX2416" fmla="*/ 141238 w 5183278"/>
              <a:gd name="connsiteY2416" fmla="*/ 1401329 h 6045813"/>
              <a:gd name="connsiteX2417" fmla="*/ 2792173 w 5183278"/>
              <a:gd name="connsiteY2417" fmla="*/ 1395670 h 6045813"/>
              <a:gd name="connsiteX2418" fmla="*/ 2792241 w 5183278"/>
              <a:gd name="connsiteY2418" fmla="*/ 1399254 h 6045813"/>
              <a:gd name="connsiteX2419" fmla="*/ 2793120 w 5183278"/>
              <a:gd name="connsiteY2419" fmla="*/ 1397552 h 6045813"/>
              <a:gd name="connsiteX2420" fmla="*/ 754608 w 5183278"/>
              <a:gd name="connsiteY2420" fmla="*/ 1394444 h 6045813"/>
              <a:gd name="connsiteX2421" fmla="*/ 763590 w 5183278"/>
              <a:gd name="connsiteY2421" fmla="*/ 1400944 h 6045813"/>
              <a:gd name="connsiteX2422" fmla="*/ 773406 w 5183278"/>
              <a:gd name="connsiteY2422" fmla="*/ 1414043 h 6045813"/>
              <a:gd name="connsiteX2423" fmla="*/ 787646 w 5183278"/>
              <a:gd name="connsiteY2423" fmla="*/ 1418355 h 6045813"/>
              <a:gd name="connsiteX2424" fmla="*/ 805296 w 5183278"/>
              <a:gd name="connsiteY2424" fmla="*/ 1431129 h 6045813"/>
              <a:gd name="connsiteX2425" fmla="*/ 805123 w 5183278"/>
              <a:gd name="connsiteY2425" fmla="*/ 1430476 h 6045813"/>
              <a:gd name="connsiteX2426" fmla="*/ 794066 w 5183278"/>
              <a:gd name="connsiteY2426" fmla="*/ 1420298 h 6045813"/>
              <a:gd name="connsiteX2427" fmla="*/ 787646 w 5183278"/>
              <a:gd name="connsiteY2427" fmla="*/ 1418355 h 6045813"/>
              <a:gd name="connsiteX2428" fmla="*/ 763590 w 5183278"/>
              <a:gd name="connsiteY2428" fmla="*/ 1400944 h 6045813"/>
              <a:gd name="connsiteX2429" fmla="*/ 760898 w 5183278"/>
              <a:gd name="connsiteY2429" fmla="*/ 1397351 h 6045813"/>
              <a:gd name="connsiteX2430" fmla="*/ 4336952 w 5183278"/>
              <a:gd name="connsiteY2430" fmla="*/ 1392218 h 6045813"/>
              <a:gd name="connsiteX2431" fmla="*/ 4336719 w 5183278"/>
              <a:gd name="connsiteY2431" fmla="*/ 1395365 h 6045813"/>
              <a:gd name="connsiteX2432" fmla="*/ 4336758 w 5183278"/>
              <a:gd name="connsiteY2432" fmla="*/ 1395339 h 6045813"/>
              <a:gd name="connsiteX2433" fmla="*/ 4337005 w 5183278"/>
              <a:gd name="connsiteY2433" fmla="*/ 1392234 h 6045813"/>
              <a:gd name="connsiteX2434" fmla="*/ 4284114 w 5183278"/>
              <a:gd name="connsiteY2434" fmla="*/ 1385449 h 6045813"/>
              <a:gd name="connsiteX2435" fmla="*/ 4283821 w 5183278"/>
              <a:gd name="connsiteY2435" fmla="*/ 1385460 h 6045813"/>
              <a:gd name="connsiteX2436" fmla="*/ 4283191 w 5183278"/>
              <a:gd name="connsiteY2436" fmla="*/ 1385552 h 6045813"/>
              <a:gd name="connsiteX2437" fmla="*/ 4273701 w 5183278"/>
              <a:gd name="connsiteY2437" fmla="*/ 1395537 h 6045813"/>
              <a:gd name="connsiteX2438" fmla="*/ 4269846 w 5183278"/>
              <a:gd name="connsiteY2438" fmla="*/ 1409778 h 6045813"/>
              <a:gd name="connsiteX2439" fmla="*/ 2003516 w 5183278"/>
              <a:gd name="connsiteY2439" fmla="*/ 1384654 h 6045813"/>
              <a:gd name="connsiteX2440" fmla="*/ 2003728 w 5183278"/>
              <a:gd name="connsiteY2440" fmla="*/ 1385397 h 6045813"/>
              <a:gd name="connsiteX2441" fmla="*/ 2003434 w 5183278"/>
              <a:gd name="connsiteY2441" fmla="*/ 1385728 h 6045813"/>
              <a:gd name="connsiteX2442" fmla="*/ 2004060 w 5183278"/>
              <a:gd name="connsiteY2442" fmla="*/ 1385755 h 6045813"/>
              <a:gd name="connsiteX2443" fmla="*/ 825888 w 5183278"/>
              <a:gd name="connsiteY2443" fmla="*/ 1378724 h 6045813"/>
              <a:gd name="connsiteX2444" fmla="*/ 825892 w 5183278"/>
              <a:gd name="connsiteY2444" fmla="*/ 1379031 h 6045813"/>
              <a:gd name="connsiteX2445" fmla="*/ 828931 w 5183278"/>
              <a:gd name="connsiteY2445" fmla="*/ 1380638 h 6045813"/>
              <a:gd name="connsiteX2446" fmla="*/ 830408 w 5183278"/>
              <a:gd name="connsiteY2446" fmla="*/ 1380604 h 6045813"/>
              <a:gd name="connsiteX2447" fmla="*/ 1394369 w 5183278"/>
              <a:gd name="connsiteY2447" fmla="*/ 1369865 h 6045813"/>
              <a:gd name="connsiteX2448" fmla="*/ 1393831 w 5183278"/>
              <a:gd name="connsiteY2448" fmla="*/ 1371479 h 6045813"/>
              <a:gd name="connsiteX2449" fmla="*/ 1393956 w 5183278"/>
              <a:gd name="connsiteY2449" fmla="*/ 1374113 h 6045813"/>
              <a:gd name="connsiteX2450" fmla="*/ 2048674 w 5183278"/>
              <a:gd name="connsiteY2450" fmla="*/ 1362691 h 6045813"/>
              <a:gd name="connsiteX2451" fmla="*/ 2047488 w 5183278"/>
              <a:gd name="connsiteY2451" fmla="*/ 1364037 h 6045813"/>
              <a:gd name="connsiteX2452" fmla="*/ 2049473 w 5183278"/>
              <a:gd name="connsiteY2452" fmla="*/ 1363826 h 6045813"/>
              <a:gd name="connsiteX2453" fmla="*/ 3568586 w 5183278"/>
              <a:gd name="connsiteY2453" fmla="*/ 1359679 h 6045813"/>
              <a:gd name="connsiteX2454" fmla="*/ 3578228 w 5183278"/>
              <a:gd name="connsiteY2454" fmla="*/ 1365530 h 6045813"/>
              <a:gd name="connsiteX2455" fmla="*/ 3596201 w 5183278"/>
              <a:gd name="connsiteY2455" fmla="*/ 1365178 h 6045813"/>
              <a:gd name="connsiteX2456" fmla="*/ 3597381 w 5183278"/>
              <a:gd name="connsiteY2456" fmla="*/ 1364511 h 6045813"/>
              <a:gd name="connsiteX2457" fmla="*/ 3598556 w 5183278"/>
              <a:gd name="connsiteY2457" fmla="*/ 1364709 h 6045813"/>
              <a:gd name="connsiteX2458" fmla="*/ 3599498 w 5183278"/>
              <a:gd name="connsiteY2458" fmla="*/ 1363313 h 6045813"/>
              <a:gd name="connsiteX2459" fmla="*/ 3599714 w 5183278"/>
              <a:gd name="connsiteY2459" fmla="*/ 1363191 h 6045813"/>
              <a:gd name="connsiteX2460" fmla="*/ 3600798 w 5183278"/>
              <a:gd name="connsiteY2460" fmla="*/ 1362510 h 6045813"/>
              <a:gd name="connsiteX2461" fmla="*/ 3600304 w 5183278"/>
              <a:gd name="connsiteY2461" fmla="*/ 1362118 h 6045813"/>
              <a:gd name="connsiteX2462" fmla="*/ 3599498 w 5183278"/>
              <a:gd name="connsiteY2462" fmla="*/ 1363313 h 6045813"/>
              <a:gd name="connsiteX2463" fmla="*/ 3597381 w 5183278"/>
              <a:gd name="connsiteY2463" fmla="*/ 1364511 h 6045813"/>
              <a:gd name="connsiteX2464" fmla="*/ 290803 w 5183278"/>
              <a:gd name="connsiteY2464" fmla="*/ 1359037 h 6045813"/>
              <a:gd name="connsiteX2465" fmla="*/ 292160 w 5183278"/>
              <a:gd name="connsiteY2465" fmla="*/ 1360986 h 6045813"/>
              <a:gd name="connsiteX2466" fmla="*/ 294683 w 5183278"/>
              <a:gd name="connsiteY2466" fmla="*/ 1360686 h 6045813"/>
              <a:gd name="connsiteX2467" fmla="*/ 174967 w 5183278"/>
              <a:gd name="connsiteY2467" fmla="*/ 1359029 h 6045813"/>
              <a:gd name="connsiteX2468" fmla="*/ 172601 w 5183278"/>
              <a:gd name="connsiteY2468" fmla="*/ 1366514 h 6045813"/>
              <a:gd name="connsiteX2469" fmla="*/ 176654 w 5183278"/>
              <a:gd name="connsiteY2469" fmla="*/ 1362012 h 6045813"/>
              <a:gd name="connsiteX2470" fmla="*/ 320882 w 5183278"/>
              <a:gd name="connsiteY2470" fmla="*/ 1354234 h 6045813"/>
              <a:gd name="connsiteX2471" fmla="*/ 320482 w 5183278"/>
              <a:gd name="connsiteY2471" fmla="*/ 1354711 h 6045813"/>
              <a:gd name="connsiteX2472" fmla="*/ 320720 w 5183278"/>
              <a:gd name="connsiteY2472" fmla="*/ 1354644 h 6045813"/>
              <a:gd name="connsiteX2473" fmla="*/ 253212 w 5183278"/>
              <a:gd name="connsiteY2473" fmla="*/ 1346872 h 6045813"/>
              <a:gd name="connsiteX2474" fmla="*/ 260709 w 5183278"/>
              <a:gd name="connsiteY2474" fmla="*/ 1354431 h 6045813"/>
              <a:gd name="connsiteX2475" fmla="*/ 254996 w 5183278"/>
              <a:gd name="connsiteY2475" fmla="*/ 1347259 h 6045813"/>
              <a:gd name="connsiteX2476" fmla="*/ 2434620 w 5183278"/>
              <a:gd name="connsiteY2476" fmla="*/ 1318082 h 6045813"/>
              <a:gd name="connsiteX2477" fmla="*/ 2432611 w 5183278"/>
              <a:gd name="connsiteY2477" fmla="*/ 1318484 h 6045813"/>
              <a:gd name="connsiteX2478" fmla="*/ 2434876 w 5183278"/>
              <a:gd name="connsiteY2478" fmla="*/ 1318352 h 6045813"/>
              <a:gd name="connsiteX2479" fmla="*/ 2434915 w 5183278"/>
              <a:gd name="connsiteY2479" fmla="*/ 1318330 h 6045813"/>
              <a:gd name="connsiteX2480" fmla="*/ 2268082 w 5183278"/>
              <a:gd name="connsiteY2480" fmla="*/ 1313485 h 6045813"/>
              <a:gd name="connsiteX2481" fmla="*/ 2268024 w 5183278"/>
              <a:gd name="connsiteY2481" fmla="*/ 1313542 h 6045813"/>
              <a:gd name="connsiteX2482" fmla="*/ 2268049 w 5183278"/>
              <a:gd name="connsiteY2482" fmla="*/ 1313543 h 6045813"/>
              <a:gd name="connsiteX2483" fmla="*/ 2077468 w 5183278"/>
              <a:gd name="connsiteY2483" fmla="*/ 1308326 h 6045813"/>
              <a:gd name="connsiteX2484" fmla="*/ 2063962 w 5183278"/>
              <a:gd name="connsiteY2484" fmla="*/ 1310143 h 6045813"/>
              <a:gd name="connsiteX2485" fmla="*/ 2066482 w 5183278"/>
              <a:gd name="connsiteY2485" fmla="*/ 1311913 h 6045813"/>
              <a:gd name="connsiteX2486" fmla="*/ 2242486 w 5183278"/>
              <a:gd name="connsiteY2486" fmla="*/ 1305355 h 6045813"/>
              <a:gd name="connsiteX2487" fmla="*/ 2242757 w 5183278"/>
              <a:gd name="connsiteY2487" fmla="*/ 1306551 h 6045813"/>
              <a:gd name="connsiteX2488" fmla="*/ 2242896 w 5183278"/>
              <a:gd name="connsiteY2488" fmla="*/ 1305475 h 6045813"/>
              <a:gd name="connsiteX2489" fmla="*/ 3407849 w 5183278"/>
              <a:gd name="connsiteY2489" fmla="*/ 1303855 h 6045813"/>
              <a:gd name="connsiteX2490" fmla="*/ 3411418 w 5183278"/>
              <a:gd name="connsiteY2490" fmla="*/ 1308633 h 6045813"/>
              <a:gd name="connsiteX2491" fmla="*/ 3415253 w 5183278"/>
              <a:gd name="connsiteY2491" fmla="*/ 1304621 h 6045813"/>
              <a:gd name="connsiteX2492" fmla="*/ 724866 w 5183278"/>
              <a:gd name="connsiteY2492" fmla="*/ 1298404 h 6045813"/>
              <a:gd name="connsiteX2493" fmla="*/ 722550 w 5183278"/>
              <a:gd name="connsiteY2493" fmla="*/ 1305125 h 6045813"/>
              <a:gd name="connsiteX2494" fmla="*/ 724030 w 5183278"/>
              <a:gd name="connsiteY2494" fmla="*/ 1307740 h 6045813"/>
              <a:gd name="connsiteX2495" fmla="*/ 724921 w 5183278"/>
              <a:gd name="connsiteY2495" fmla="*/ 1306418 h 6045813"/>
              <a:gd name="connsiteX2496" fmla="*/ 905558 w 5183278"/>
              <a:gd name="connsiteY2496" fmla="*/ 1289536 h 6045813"/>
              <a:gd name="connsiteX2497" fmla="*/ 903101 w 5183278"/>
              <a:gd name="connsiteY2497" fmla="*/ 1294192 h 6045813"/>
              <a:gd name="connsiteX2498" fmla="*/ 907517 w 5183278"/>
              <a:gd name="connsiteY2498" fmla="*/ 1293672 h 6045813"/>
              <a:gd name="connsiteX2499" fmla="*/ 1495147 w 5183278"/>
              <a:gd name="connsiteY2499" fmla="*/ 1268867 h 6045813"/>
              <a:gd name="connsiteX2500" fmla="*/ 1493129 w 5183278"/>
              <a:gd name="connsiteY2500" fmla="*/ 1280477 h 6045813"/>
              <a:gd name="connsiteX2501" fmla="*/ 1493299 w 5183278"/>
              <a:gd name="connsiteY2501" fmla="*/ 1283835 h 6045813"/>
              <a:gd name="connsiteX2502" fmla="*/ 1489369 w 5183278"/>
              <a:gd name="connsiteY2502" fmla="*/ 1286059 h 6045813"/>
              <a:gd name="connsiteX2503" fmla="*/ 1493821 w 5183278"/>
              <a:gd name="connsiteY2503" fmla="*/ 1285265 h 6045813"/>
              <a:gd name="connsiteX2504" fmla="*/ 1494767 w 5183278"/>
              <a:gd name="connsiteY2504" fmla="*/ 1285346 h 6045813"/>
              <a:gd name="connsiteX2505" fmla="*/ 1751309 w 5183278"/>
              <a:gd name="connsiteY2505" fmla="*/ 1268484 h 6045813"/>
              <a:gd name="connsiteX2506" fmla="*/ 1750048 w 5183278"/>
              <a:gd name="connsiteY2506" fmla="*/ 1281533 h 6045813"/>
              <a:gd name="connsiteX2507" fmla="*/ 1761347 w 5183278"/>
              <a:gd name="connsiteY2507" fmla="*/ 1283476 h 6045813"/>
              <a:gd name="connsiteX2508" fmla="*/ 1547371 w 5183278"/>
              <a:gd name="connsiteY2508" fmla="*/ 1264745 h 6045813"/>
              <a:gd name="connsiteX2509" fmla="*/ 1551254 w 5183278"/>
              <a:gd name="connsiteY2509" fmla="*/ 1266002 h 6045813"/>
              <a:gd name="connsiteX2510" fmla="*/ 1553585 w 5183278"/>
              <a:gd name="connsiteY2510" fmla="*/ 1266300 h 6045813"/>
              <a:gd name="connsiteX2511" fmla="*/ 1553966 w 5183278"/>
              <a:gd name="connsiteY2511" fmla="*/ 1265896 h 6045813"/>
              <a:gd name="connsiteX2512" fmla="*/ 2266396 w 5183278"/>
              <a:gd name="connsiteY2512" fmla="*/ 1260885 h 6045813"/>
              <a:gd name="connsiteX2513" fmla="*/ 2265884 w 5183278"/>
              <a:gd name="connsiteY2513" fmla="*/ 1260960 h 6045813"/>
              <a:gd name="connsiteX2514" fmla="*/ 2270863 w 5183278"/>
              <a:gd name="connsiteY2514" fmla="*/ 1264977 h 6045813"/>
              <a:gd name="connsiteX2515" fmla="*/ 2272838 w 5183278"/>
              <a:gd name="connsiteY2515" fmla="*/ 1263695 h 6045813"/>
              <a:gd name="connsiteX2516" fmla="*/ 888325 w 5183278"/>
              <a:gd name="connsiteY2516" fmla="*/ 1259803 h 6045813"/>
              <a:gd name="connsiteX2517" fmla="*/ 886202 w 5183278"/>
              <a:gd name="connsiteY2517" fmla="*/ 1265784 h 6045813"/>
              <a:gd name="connsiteX2518" fmla="*/ 892552 w 5183278"/>
              <a:gd name="connsiteY2518" fmla="*/ 1263281 h 6045813"/>
              <a:gd name="connsiteX2519" fmla="*/ 893469 w 5183278"/>
              <a:gd name="connsiteY2519" fmla="*/ 1264034 h 6045813"/>
              <a:gd name="connsiteX2520" fmla="*/ 893022 w 5183278"/>
              <a:gd name="connsiteY2520" fmla="*/ 1263093 h 6045813"/>
              <a:gd name="connsiteX2521" fmla="*/ 892552 w 5183278"/>
              <a:gd name="connsiteY2521" fmla="*/ 1263281 h 6045813"/>
              <a:gd name="connsiteX2522" fmla="*/ 461573 w 5183278"/>
              <a:gd name="connsiteY2522" fmla="*/ 1253723 h 6045813"/>
              <a:gd name="connsiteX2523" fmla="*/ 463669 w 5183278"/>
              <a:gd name="connsiteY2523" fmla="*/ 1256457 h 6045813"/>
              <a:gd name="connsiteX2524" fmla="*/ 464599 w 5183278"/>
              <a:gd name="connsiteY2524" fmla="*/ 1256512 h 6045813"/>
              <a:gd name="connsiteX2525" fmla="*/ 668205 w 5183278"/>
              <a:gd name="connsiteY2525" fmla="*/ 1251248 h 6045813"/>
              <a:gd name="connsiteX2526" fmla="*/ 678665 w 5183278"/>
              <a:gd name="connsiteY2526" fmla="*/ 1267819 h 6045813"/>
              <a:gd name="connsiteX2527" fmla="*/ 676937 w 5183278"/>
              <a:gd name="connsiteY2527" fmla="*/ 1264768 h 6045813"/>
              <a:gd name="connsiteX2528" fmla="*/ 671803 w 5183278"/>
              <a:gd name="connsiteY2528" fmla="*/ 1254196 h 6045813"/>
              <a:gd name="connsiteX2529" fmla="*/ 2311527 w 5183278"/>
              <a:gd name="connsiteY2529" fmla="*/ 1249458 h 6045813"/>
              <a:gd name="connsiteX2530" fmla="*/ 2312013 w 5183278"/>
              <a:gd name="connsiteY2530" fmla="*/ 1250019 h 6045813"/>
              <a:gd name="connsiteX2531" fmla="*/ 2312272 w 5183278"/>
              <a:gd name="connsiteY2531" fmla="*/ 1249930 h 6045813"/>
              <a:gd name="connsiteX2532" fmla="*/ 2312271 w 5183278"/>
              <a:gd name="connsiteY2532" fmla="*/ 1249928 h 6045813"/>
              <a:gd name="connsiteX2533" fmla="*/ 3402566 w 5183278"/>
              <a:gd name="connsiteY2533" fmla="*/ 1239996 h 6045813"/>
              <a:gd name="connsiteX2534" fmla="*/ 3400667 w 5183278"/>
              <a:gd name="connsiteY2534" fmla="*/ 1248904 h 6045813"/>
              <a:gd name="connsiteX2535" fmla="*/ 3404574 w 5183278"/>
              <a:gd name="connsiteY2535" fmla="*/ 1242816 h 6045813"/>
              <a:gd name="connsiteX2536" fmla="*/ 2101411 w 5183278"/>
              <a:gd name="connsiteY2536" fmla="*/ 1228358 h 6045813"/>
              <a:gd name="connsiteX2537" fmla="*/ 2100986 w 5183278"/>
              <a:gd name="connsiteY2537" fmla="*/ 1229652 h 6045813"/>
              <a:gd name="connsiteX2538" fmla="*/ 2105064 w 5183278"/>
              <a:gd name="connsiteY2538" fmla="*/ 1236858 h 6045813"/>
              <a:gd name="connsiteX2539" fmla="*/ 2104586 w 5183278"/>
              <a:gd name="connsiteY2539" fmla="*/ 1238048 h 6045813"/>
              <a:gd name="connsiteX2540" fmla="*/ 2106055 w 5183278"/>
              <a:gd name="connsiteY2540" fmla="*/ 1236484 h 6045813"/>
              <a:gd name="connsiteX2541" fmla="*/ 2105940 w 5183278"/>
              <a:gd name="connsiteY2541" fmla="*/ 1236362 h 6045813"/>
              <a:gd name="connsiteX2542" fmla="*/ 3892628 w 5183278"/>
              <a:gd name="connsiteY2542" fmla="*/ 1223484 h 6045813"/>
              <a:gd name="connsiteX2543" fmla="*/ 3882074 w 5183278"/>
              <a:gd name="connsiteY2543" fmla="*/ 1230913 h 6045813"/>
              <a:gd name="connsiteX2544" fmla="*/ 3890237 w 5183278"/>
              <a:gd name="connsiteY2544" fmla="*/ 1235618 h 6045813"/>
              <a:gd name="connsiteX2545" fmla="*/ 1602688 w 5183278"/>
              <a:gd name="connsiteY2545" fmla="*/ 1221560 h 6045813"/>
              <a:gd name="connsiteX2546" fmla="*/ 1602540 w 5183278"/>
              <a:gd name="connsiteY2546" fmla="*/ 1221720 h 6045813"/>
              <a:gd name="connsiteX2547" fmla="*/ 1606321 w 5183278"/>
              <a:gd name="connsiteY2547" fmla="*/ 1222355 h 6045813"/>
              <a:gd name="connsiteX2548" fmla="*/ 1607849 w 5183278"/>
              <a:gd name="connsiteY2548" fmla="*/ 1222132 h 6045813"/>
              <a:gd name="connsiteX2549" fmla="*/ 2409504 w 5183278"/>
              <a:gd name="connsiteY2549" fmla="*/ 1221434 h 6045813"/>
              <a:gd name="connsiteX2550" fmla="*/ 2400500 w 5183278"/>
              <a:gd name="connsiteY2550" fmla="*/ 1224457 h 6045813"/>
              <a:gd name="connsiteX2551" fmla="*/ 2408496 w 5183278"/>
              <a:gd name="connsiteY2551" fmla="*/ 1229583 h 6045813"/>
              <a:gd name="connsiteX2552" fmla="*/ 2232958 w 5183278"/>
              <a:gd name="connsiteY2552" fmla="*/ 1205300 h 6045813"/>
              <a:gd name="connsiteX2553" fmla="*/ 2231266 w 5183278"/>
              <a:gd name="connsiteY2553" fmla="*/ 1207171 h 6045813"/>
              <a:gd name="connsiteX2554" fmla="*/ 2239792 w 5183278"/>
              <a:gd name="connsiteY2554" fmla="*/ 1207319 h 6045813"/>
              <a:gd name="connsiteX2555" fmla="*/ 3486733 w 5183278"/>
              <a:gd name="connsiteY2555" fmla="*/ 1203561 h 6045813"/>
              <a:gd name="connsiteX2556" fmla="*/ 3488205 w 5183278"/>
              <a:gd name="connsiteY2556" fmla="*/ 1204589 h 6045813"/>
              <a:gd name="connsiteX2557" fmla="*/ 3488673 w 5183278"/>
              <a:gd name="connsiteY2557" fmla="*/ 1203643 h 6045813"/>
              <a:gd name="connsiteX2558" fmla="*/ 3674731 w 5183278"/>
              <a:gd name="connsiteY2558" fmla="*/ 1198188 h 6045813"/>
              <a:gd name="connsiteX2559" fmla="*/ 3682188 w 5183278"/>
              <a:gd name="connsiteY2559" fmla="*/ 1199144 h 6045813"/>
              <a:gd name="connsiteX2560" fmla="*/ 3682957 w 5183278"/>
              <a:gd name="connsiteY2560" fmla="*/ 1198437 h 6045813"/>
              <a:gd name="connsiteX2561" fmla="*/ 1937118 w 5183278"/>
              <a:gd name="connsiteY2561" fmla="*/ 1183493 h 6045813"/>
              <a:gd name="connsiteX2562" fmla="*/ 1934876 w 5183278"/>
              <a:gd name="connsiteY2562" fmla="*/ 1186213 h 6045813"/>
              <a:gd name="connsiteX2563" fmla="*/ 1935775 w 5183278"/>
              <a:gd name="connsiteY2563" fmla="*/ 1186145 h 6045813"/>
              <a:gd name="connsiteX2564" fmla="*/ 2077233 w 5183278"/>
              <a:gd name="connsiteY2564" fmla="*/ 1183333 h 6045813"/>
              <a:gd name="connsiteX2565" fmla="*/ 2077085 w 5183278"/>
              <a:gd name="connsiteY2565" fmla="*/ 1183393 h 6045813"/>
              <a:gd name="connsiteX2566" fmla="*/ 2076384 w 5183278"/>
              <a:gd name="connsiteY2566" fmla="*/ 1185607 h 6045813"/>
              <a:gd name="connsiteX2567" fmla="*/ 2077633 w 5183278"/>
              <a:gd name="connsiteY2567" fmla="*/ 1189635 h 6045813"/>
              <a:gd name="connsiteX2568" fmla="*/ 2077652 w 5183278"/>
              <a:gd name="connsiteY2568" fmla="*/ 1189940 h 6045813"/>
              <a:gd name="connsiteX2569" fmla="*/ 2076430 w 5183278"/>
              <a:gd name="connsiteY2569" fmla="*/ 1194911 h 6045813"/>
              <a:gd name="connsiteX2570" fmla="*/ 2075244 w 5183278"/>
              <a:gd name="connsiteY2570" fmla="*/ 1197314 h 6045813"/>
              <a:gd name="connsiteX2571" fmla="*/ 2075610 w 5183278"/>
              <a:gd name="connsiteY2571" fmla="*/ 1198238 h 6045813"/>
              <a:gd name="connsiteX2572" fmla="*/ 2076430 w 5183278"/>
              <a:gd name="connsiteY2572" fmla="*/ 1194911 h 6045813"/>
              <a:gd name="connsiteX2573" fmla="*/ 2078171 w 5183278"/>
              <a:gd name="connsiteY2573" fmla="*/ 1191372 h 6045813"/>
              <a:gd name="connsiteX2574" fmla="*/ 2077633 w 5183278"/>
              <a:gd name="connsiteY2574" fmla="*/ 1189635 h 6045813"/>
              <a:gd name="connsiteX2575" fmla="*/ 3675432 w 5183278"/>
              <a:gd name="connsiteY2575" fmla="*/ 1179331 h 6045813"/>
              <a:gd name="connsiteX2576" fmla="*/ 3670995 w 5183278"/>
              <a:gd name="connsiteY2576" fmla="*/ 1197709 h 6045813"/>
              <a:gd name="connsiteX2577" fmla="*/ 3674725 w 5183278"/>
              <a:gd name="connsiteY2577" fmla="*/ 1198188 h 6045813"/>
              <a:gd name="connsiteX2578" fmla="*/ 3482611 w 5183278"/>
              <a:gd name="connsiteY2578" fmla="*/ 1160773 h 6045813"/>
              <a:gd name="connsiteX2579" fmla="*/ 3482264 w 5183278"/>
              <a:gd name="connsiteY2579" fmla="*/ 1161236 h 6045813"/>
              <a:gd name="connsiteX2580" fmla="*/ 3480734 w 5183278"/>
              <a:gd name="connsiteY2580" fmla="*/ 1161499 h 6045813"/>
              <a:gd name="connsiteX2581" fmla="*/ 3481734 w 5183278"/>
              <a:gd name="connsiteY2581" fmla="*/ 1161825 h 6045813"/>
              <a:gd name="connsiteX2582" fmla="*/ 3482442 w 5183278"/>
              <a:gd name="connsiteY2582" fmla="*/ 1162132 h 6045813"/>
              <a:gd name="connsiteX2583" fmla="*/ 3482485 w 5183278"/>
              <a:gd name="connsiteY2583" fmla="*/ 1161796 h 6045813"/>
              <a:gd name="connsiteX2584" fmla="*/ 3482388 w 5183278"/>
              <a:gd name="connsiteY2584" fmla="*/ 1161455 h 6045813"/>
              <a:gd name="connsiteX2585" fmla="*/ 3482556 w 5183278"/>
              <a:gd name="connsiteY2585" fmla="*/ 1161227 h 6045813"/>
              <a:gd name="connsiteX2586" fmla="*/ 1370257 w 5183278"/>
              <a:gd name="connsiteY2586" fmla="*/ 1158401 h 6045813"/>
              <a:gd name="connsiteX2587" fmla="*/ 1370006 w 5183278"/>
              <a:gd name="connsiteY2587" fmla="*/ 1158491 h 6045813"/>
              <a:gd name="connsiteX2588" fmla="*/ 1370851 w 5183278"/>
              <a:gd name="connsiteY2588" fmla="*/ 1158646 h 6045813"/>
              <a:gd name="connsiteX2589" fmla="*/ 2414181 w 5183278"/>
              <a:gd name="connsiteY2589" fmla="*/ 1155669 h 6045813"/>
              <a:gd name="connsiteX2590" fmla="*/ 2417620 w 5183278"/>
              <a:gd name="connsiteY2590" fmla="*/ 1163222 h 6045813"/>
              <a:gd name="connsiteX2591" fmla="*/ 2425145 w 5183278"/>
              <a:gd name="connsiteY2591" fmla="*/ 1166029 h 6045813"/>
              <a:gd name="connsiteX2592" fmla="*/ 912438 w 5183278"/>
              <a:gd name="connsiteY2592" fmla="*/ 1152620 h 6045813"/>
              <a:gd name="connsiteX2593" fmla="*/ 912395 w 5183278"/>
              <a:gd name="connsiteY2593" fmla="*/ 1152651 h 6045813"/>
              <a:gd name="connsiteX2594" fmla="*/ 911377 w 5183278"/>
              <a:gd name="connsiteY2594" fmla="*/ 1156623 h 6045813"/>
              <a:gd name="connsiteX2595" fmla="*/ 911594 w 5183278"/>
              <a:gd name="connsiteY2595" fmla="*/ 1156627 h 6045813"/>
              <a:gd name="connsiteX2596" fmla="*/ 3257025 w 5183278"/>
              <a:gd name="connsiteY2596" fmla="*/ 1145860 h 6045813"/>
              <a:gd name="connsiteX2597" fmla="*/ 3256586 w 5183278"/>
              <a:gd name="connsiteY2597" fmla="*/ 1146038 h 6045813"/>
              <a:gd name="connsiteX2598" fmla="*/ 3256873 w 5183278"/>
              <a:gd name="connsiteY2598" fmla="*/ 1146085 h 6045813"/>
              <a:gd name="connsiteX2599" fmla="*/ 1248630 w 5183278"/>
              <a:gd name="connsiteY2599" fmla="*/ 1140953 h 6045813"/>
              <a:gd name="connsiteX2600" fmla="*/ 1244917 w 5183278"/>
              <a:gd name="connsiteY2600" fmla="*/ 1142452 h 6045813"/>
              <a:gd name="connsiteX2601" fmla="*/ 1247716 w 5183278"/>
              <a:gd name="connsiteY2601" fmla="*/ 1145792 h 6045813"/>
              <a:gd name="connsiteX2602" fmla="*/ 3294958 w 5183278"/>
              <a:gd name="connsiteY2602" fmla="*/ 1130578 h 6045813"/>
              <a:gd name="connsiteX2603" fmla="*/ 3283938 w 5183278"/>
              <a:gd name="connsiteY2603" fmla="*/ 1135016 h 6045813"/>
              <a:gd name="connsiteX2604" fmla="*/ 3294658 w 5183278"/>
              <a:gd name="connsiteY2604" fmla="*/ 1135921 h 6045813"/>
              <a:gd name="connsiteX2605" fmla="*/ 2788206 w 5183278"/>
              <a:gd name="connsiteY2605" fmla="*/ 1129885 h 6045813"/>
              <a:gd name="connsiteX2606" fmla="*/ 2777436 w 5183278"/>
              <a:gd name="connsiteY2606" fmla="*/ 1131687 h 6045813"/>
              <a:gd name="connsiteX2607" fmla="*/ 2781096 w 5183278"/>
              <a:gd name="connsiteY2607" fmla="*/ 1133703 h 6045813"/>
              <a:gd name="connsiteX2608" fmla="*/ 2782041 w 5183278"/>
              <a:gd name="connsiteY2608" fmla="*/ 1133413 h 6045813"/>
              <a:gd name="connsiteX2609" fmla="*/ 2801298 w 5183278"/>
              <a:gd name="connsiteY2609" fmla="*/ 1127696 h 6045813"/>
              <a:gd name="connsiteX2610" fmla="*/ 2799351 w 5183278"/>
              <a:gd name="connsiteY2610" fmla="*/ 1128023 h 6045813"/>
              <a:gd name="connsiteX2611" fmla="*/ 2801259 w 5183278"/>
              <a:gd name="connsiteY2611" fmla="*/ 1128391 h 6045813"/>
              <a:gd name="connsiteX2612" fmla="*/ 813772 w 5183278"/>
              <a:gd name="connsiteY2612" fmla="*/ 1122164 h 6045813"/>
              <a:gd name="connsiteX2613" fmla="*/ 808959 w 5183278"/>
              <a:gd name="connsiteY2613" fmla="*/ 1125618 h 6045813"/>
              <a:gd name="connsiteX2614" fmla="*/ 810659 w 5183278"/>
              <a:gd name="connsiteY2614" fmla="*/ 1129645 h 6045813"/>
              <a:gd name="connsiteX2615" fmla="*/ 1875266 w 5183278"/>
              <a:gd name="connsiteY2615" fmla="*/ 1120102 h 6045813"/>
              <a:gd name="connsiteX2616" fmla="*/ 1875242 w 5183278"/>
              <a:gd name="connsiteY2616" fmla="*/ 1120119 h 6045813"/>
              <a:gd name="connsiteX2617" fmla="*/ 1875250 w 5183278"/>
              <a:gd name="connsiteY2617" fmla="*/ 1120121 h 6045813"/>
              <a:gd name="connsiteX2618" fmla="*/ 3759567 w 5183278"/>
              <a:gd name="connsiteY2618" fmla="*/ 1110103 h 6045813"/>
              <a:gd name="connsiteX2619" fmla="*/ 3756822 w 5183278"/>
              <a:gd name="connsiteY2619" fmla="*/ 1113470 h 6045813"/>
              <a:gd name="connsiteX2620" fmla="*/ 3755981 w 5183278"/>
              <a:gd name="connsiteY2620" fmla="*/ 1117351 h 6045813"/>
              <a:gd name="connsiteX2621" fmla="*/ 2368021 w 5183278"/>
              <a:gd name="connsiteY2621" fmla="*/ 1108843 h 6045813"/>
              <a:gd name="connsiteX2622" fmla="*/ 2370851 w 5183278"/>
              <a:gd name="connsiteY2622" fmla="*/ 1111235 h 6045813"/>
              <a:gd name="connsiteX2623" fmla="*/ 2371482 w 5183278"/>
              <a:gd name="connsiteY2623" fmla="*/ 1110932 h 6045813"/>
              <a:gd name="connsiteX2624" fmla="*/ 611141 w 5183278"/>
              <a:gd name="connsiteY2624" fmla="*/ 1104942 h 6045813"/>
              <a:gd name="connsiteX2625" fmla="*/ 604652 w 5183278"/>
              <a:gd name="connsiteY2625" fmla="*/ 1112058 h 6045813"/>
              <a:gd name="connsiteX2626" fmla="*/ 609862 w 5183278"/>
              <a:gd name="connsiteY2626" fmla="*/ 1113202 h 6045813"/>
              <a:gd name="connsiteX2627" fmla="*/ 2608038 w 5183278"/>
              <a:gd name="connsiteY2627" fmla="*/ 1101372 h 6045813"/>
              <a:gd name="connsiteX2628" fmla="*/ 2607977 w 5183278"/>
              <a:gd name="connsiteY2628" fmla="*/ 1101383 h 6045813"/>
              <a:gd name="connsiteX2629" fmla="*/ 2608058 w 5183278"/>
              <a:gd name="connsiteY2629" fmla="*/ 1101424 h 6045813"/>
              <a:gd name="connsiteX2630" fmla="*/ 3692713 w 5183278"/>
              <a:gd name="connsiteY2630" fmla="*/ 1097060 h 6045813"/>
              <a:gd name="connsiteX2631" fmla="*/ 3703402 w 5183278"/>
              <a:gd name="connsiteY2631" fmla="*/ 1101228 h 6045813"/>
              <a:gd name="connsiteX2632" fmla="*/ 3704604 w 5183278"/>
              <a:gd name="connsiteY2632" fmla="*/ 1100343 h 6045813"/>
              <a:gd name="connsiteX2633" fmla="*/ 470035 w 5183278"/>
              <a:gd name="connsiteY2633" fmla="*/ 1091906 h 6045813"/>
              <a:gd name="connsiteX2634" fmla="*/ 470654 w 5183278"/>
              <a:gd name="connsiteY2634" fmla="*/ 1094221 h 6045813"/>
              <a:gd name="connsiteX2635" fmla="*/ 471045 w 5183278"/>
              <a:gd name="connsiteY2635" fmla="*/ 1092936 h 6045813"/>
              <a:gd name="connsiteX2636" fmla="*/ 1877436 w 5183278"/>
              <a:gd name="connsiteY2636" fmla="*/ 1088331 h 6045813"/>
              <a:gd name="connsiteX2637" fmla="*/ 1877172 w 5183278"/>
              <a:gd name="connsiteY2637" fmla="*/ 1088359 h 6045813"/>
              <a:gd name="connsiteX2638" fmla="*/ 1877362 w 5183278"/>
              <a:gd name="connsiteY2638" fmla="*/ 1088854 h 6045813"/>
              <a:gd name="connsiteX2639" fmla="*/ 3747618 w 5183278"/>
              <a:gd name="connsiteY2639" fmla="*/ 1088098 h 6045813"/>
              <a:gd name="connsiteX2640" fmla="*/ 3745364 w 5183278"/>
              <a:gd name="connsiteY2640" fmla="*/ 1089253 h 6045813"/>
              <a:gd name="connsiteX2641" fmla="*/ 3747729 w 5183278"/>
              <a:gd name="connsiteY2641" fmla="*/ 1091286 h 6045813"/>
              <a:gd name="connsiteX2642" fmla="*/ 2681189 w 5183278"/>
              <a:gd name="connsiteY2642" fmla="*/ 1087167 h 6045813"/>
              <a:gd name="connsiteX2643" fmla="*/ 2681211 w 5183278"/>
              <a:gd name="connsiteY2643" fmla="*/ 1087190 h 6045813"/>
              <a:gd name="connsiteX2644" fmla="*/ 2680913 w 5183278"/>
              <a:gd name="connsiteY2644" fmla="*/ 1087359 h 6045813"/>
              <a:gd name="connsiteX2645" fmla="*/ 2686107 w 5183278"/>
              <a:gd name="connsiteY2645" fmla="*/ 1092168 h 6045813"/>
              <a:gd name="connsiteX2646" fmla="*/ 2686623 w 5183278"/>
              <a:gd name="connsiteY2646" fmla="*/ 1093061 h 6045813"/>
              <a:gd name="connsiteX2647" fmla="*/ 2686654 w 5183278"/>
              <a:gd name="connsiteY2647" fmla="*/ 1092677 h 6045813"/>
              <a:gd name="connsiteX2648" fmla="*/ 2686107 w 5183278"/>
              <a:gd name="connsiteY2648" fmla="*/ 1092168 h 6045813"/>
              <a:gd name="connsiteX2649" fmla="*/ 2683355 w 5183278"/>
              <a:gd name="connsiteY2649" fmla="*/ 1087413 h 6045813"/>
              <a:gd name="connsiteX2650" fmla="*/ 3296033 w 5183278"/>
              <a:gd name="connsiteY2650" fmla="*/ 1080850 h 6045813"/>
              <a:gd name="connsiteX2651" fmla="*/ 3298486 w 5183278"/>
              <a:gd name="connsiteY2651" fmla="*/ 1108628 h 6045813"/>
              <a:gd name="connsiteX2652" fmla="*/ 3307164 w 5183278"/>
              <a:gd name="connsiteY2652" fmla="*/ 1105543 h 6045813"/>
              <a:gd name="connsiteX2653" fmla="*/ 3595785 w 5183278"/>
              <a:gd name="connsiteY2653" fmla="*/ 1073460 h 6045813"/>
              <a:gd name="connsiteX2654" fmla="*/ 3595246 w 5183278"/>
              <a:gd name="connsiteY2654" fmla="*/ 1073743 h 6045813"/>
              <a:gd name="connsiteX2655" fmla="*/ 3596133 w 5183278"/>
              <a:gd name="connsiteY2655" fmla="*/ 1074074 h 6045813"/>
              <a:gd name="connsiteX2656" fmla="*/ 3307066 w 5183278"/>
              <a:gd name="connsiteY2656" fmla="*/ 1060091 h 6045813"/>
              <a:gd name="connsiteX2657" fmla="*/ 3305643 w 5183278"/>
              <a:gd name="connsiteY2657" fmla="*/ 1061472 h 6045813"/>
              <a:gd name="connsiteX2658" fmla="*/ 3306235 w 5183278"/>
              <a:gd name="connsiteY2658" fmla="*/ 1062627 h 6045813"/>
              <a:gd name="connsiteX2659" fmla="*/ 1943508 w 5183278"/>
              <a:gd name="connsiteY2659" fmla="*/ 1060000 h 6045813"/>
              <a:gd name="connsiteX2660" fmla="*/ 1949986 w 5183278"/>
              <a:gd name="connsiteY2660" fmla="*/ 1074895 h 6045813"/>
              <a:gd name="connsiteX2661" fmla="*/ 1955918 w 5183278"/>
              <a:gd name="connsiteY2661" fmla="*/ 1068021 h 6045813"/>
              <a:gd name="connsiteX2662" fmla="*/ 1943677 w 5183278"/>
              <a:gd name="connsiteY2662" fmla="*/ 1060053 h 6045813"/>
              <a:gd name="connsiteX2663" fmla="*/ 2514527 w 5183278"/>
              <a:gd name="connsiteY2663" fmla="*/ 1050126 h 6045813"/>
              <a:gd name="connsiteX2664" fmla="*/ 2512384 w 5183278"/>
              <a:gd name="connsiteY2664" fmla="*/ 1054184 h 6045813"/>
              <a:gd name="connsiteX2665" fmla="*/ 2512399 w 5183278"/>
              <a:gd name="connsiteY2665" fmla="*/ 1054202 h 6045813"/>
              <a:gd name="connsiteX2666" fmla="*/ 2514593 w 5183278"/>
              <a:gd name="connsiteY2666" fmla="*/ 1050550 h 6045813"/>
              <a:gd name="connsiteX2667" fmla="*/ 4134980 w 5183278"/>
              <a:gd name="connsiteY2667" fmla="*/ 1046796 h 6045813"/>
              <a:gd name="connsiteX2668" fmla="*/ 4133170 w 5183278"/>
              <a:gd name="connsiteY2668" fmla="*/ 1052985 h 6045813"/>
              <a:gd name="connsiteX2669" fmla="*/ 4136020 w 5183278"/>
              <a:gd name="connsiteY2669" fmla="*/ 1047883 h 6045813"/>
              <a:gd name="connsiteX2670" fmla="*/ 2081751 w 5183278"/>
              <a:gd name="connsiteY2670" fmla="*/ 1041844 h 6045813"/>
              <a:gd name="connsiteX2671" fmla="*/ 2080793 w 5183278"/>
              <a:gd name="connsiteY2671" fmla="*/ 1048606 h 6045813"/>
              <a:gd name="connsiteX2672" fmla="*/ 2083054 w 5183278"/>
              <a:gd name="connsiteY2672" fmla="*/ 1042930 h 6045813"/>
              <a:gd name="connsiteX2673" fmla="*/ 530457 w 5183278"/>
              <a:gd name="connsiteY2673" fmla="*/ 1037813 h 6045813"/>
              <a:gd name="connsiteX2674" fmla="*/ 532359 w 5183278"/>
              <a:gd name="connsiteY2674" fmla="*/ 1039326 h 6045813"/>
              <a:gd name="connsiteX2675" fmla="*/ 533727 w 5183278"/>
              <a:gd name="connsiteY2675" fmla="*/ 1038402 h 6045813"/>
              <a:gd name="connsiteX2676" fmla="*/ 532670 w 5183278"/>
              <a:gd name="connsiteY2676" fmla="*/ 1038863 h 6045813"/>
              <a:gd name="connsiteX2677" fmla="*/ 531355 w 5183278"/>
              <a:gd name="connsiteY2677" fmla="*/ 1037871 h 6045813"/>
              <a:gd name="connsiteX2678" fmla="*/ 3651186 w 5183278"/>
              <a:gd name="connsiteY2678" fmla="*/ 1034695 h 6045813"/>
              <a:gd name="connsiteX2679" fmla="*/ 3657055 w 5183278"/>
              <a:gd name="connsiteY2679" fmla="*/ 1041615 h 6045813"/>
              <a:gd name="connsiteX2680" fmla="*/ 3657146 w 5183278"/>
              <a:gd name="connsiteY2680" fmla="*/ 1041652 h 6045813"/>
              <a:gd name="connsiteX2681" fmla="*/ 1775779 w 5183278"/>
              <a:gd name="connsiteY2681" fmla="*/ 1033082 h 6045813"/>
              <a:gd name="connsiteX2682" fmla="*/ 1767975 w 5183278"/>
              <a:gd name="connsiteY2682" fmla="*/ 1036738 h 6045813"/>
              <a:gd name="connsiteX2683" fmla="*/ 1768823 w 5183278"/>
              <a:gd name="connsiteY2683" fmla="*/ 1037019 h 6045813"/>
              <a:gd name="connsiteX2684" fmla="*/ 1590418 w 5183278"/>
              <a:gd name="connsiteY2684" fmla="*/ 1032099 h 6045813"/>
              <a:gd name="connsiteX2685" fmla="*/ 1583247 w 5183278"/>
              <a:gd name="connsiteY2685" fmla="*/ 1034142 h 6045813"/>
              <a:gd name="connsiteX2686" fmla="*/ 1583219 w 5183278"/>
              <a:gd name="connsiteY2686" fmla="*/ 1034119 h 6045813"/>
              <a:gd name="connsiteX2687" fmla="*/ 1584019 w 5183278"/>
              <a:gd name="connsiteY2687" fmla="*/ 1035720 h 6045813"/>
              <a:gd name="connsiteX2688" fmla="*/ 1651950 w 5183278"/>
              <a:gd name="connsiteY2688" fmla="*/ 1030972 h 6045813"/>
              <a:gd name="connsiteX2689" fmla="*/ 1651938 w 5183278"/>
              <a:gd name="connsiteY2689" fmla="*/ 1033247 h 6045813"/>
              <a:gd name="connsiteX2690" fmla="*/ 1651935 w 5183278"/>
              <a:gd name="connsiteY2690" fmla="*/ 1033249 h 6045813"/>
              <a:gd name="connsiteX2691" fmla="*/ 1651937 w 5183278"/>
              <a:gd name="connsiteY2691" fmla="*/ 1033251 h 6045813"/>
              <a:gd name="connsiteX2692" fmla="*/ 1655397 w 5183278"/>
              <a:gd name="connsiteY2692" fmla="*/ 1031293 h 6045813"/>
              <a:gd name="connsiteX2693" fmla="*/ 1012618 w 5183278"/>
              <a:gd name="connsiteY2693" fmla="*/ 1028344 h 6045813"/>
              <a:gd name="connsiteX2694" fmla="*/ 1021541 w 5183278"/>
              <a:gd name="connsiteY2694" fmla="*/ 1031507 h 6045813"/>
              <a:gd name="connsiteX2695" fmla="*/ 1023771 w 5183278"/>
              <a:gd name="connsiteY2695" fmla="*/ 1030067 h 6045813"/>
              <a:gd name="connsiteX2696" fmla="*/ 571174 w 5183278"/>
              <a:gd name="connsiteY2696" fmla="*/ 1021968 h 6045813"/>
              <a:gd name="connsiteX2697" fmla="*/ 571025 w 5183278"/>
              <a:gd name="connsiteY2697" fmla="*/ 1022052 h 6045813"/>
              <a:gd name="connsiteX2698" fmla="*/ 571520 w 5183278"/>
              <a:gd name="connsiteY2698" fmla="*/ 1022350 h 6045813"/>
              <a:gd name="connsiteX2699" fmla="*/ 4076188 w 5183278"/>
              <a:gd name="connsiteY2699" fmla="*/ 1015835 h 6045813"/>
              <a:gd name="connsiteX2700" fmla="*/ 4075966 w 5183278"/>
              <a:gd name="connsiteY2700" fmla="*/ 1018212 h 6045813"/>
              <a:gd name="connsiteX2701" fmla="*/ 4077697 w 5183278"/>
              <a:gd name="connsiteY2701" fmla="*/ 1017630 h 6045813"/>
              <a:gd name="connsiteX2702" fmla="*/ 3930051 w 5183278"/>
              <a:gd name="connsiteY2702" fmla="*/ 1013987 h 6045813"/>
              <a:gd name="connsiteX2703" fmla="*/ 3928277 w 5183278"/>
              <a:gd name="connsiteY2703" fmla="*/ 1014642 h 6045813"/>
              <a:gd name="connsiteX2704" fmla="*/ 3926513 w 5183278"/>
              <a:gd name="connsiteY2704" fmla="*/ 1014834 h 6045813"/>
              <a:gd name="connsiteX2705" fmla="*/ 3924310 w 5183278"/>
              <a:gd name="connsiteY2705" fmla="*/ 1016106 h 6045813"/>
              <a:gd name="connsiteX2706" fmla="*/ 3928277 w 5183278"/>
              <a:gd name="connsiteY2706" fmla="*/ 1014642 h 6045813"/>
              <a:gd name="connsiteX2707" fmla="*/ 3929326 w 5183278"/>
              <a:gd name="connsiteY2707" fmla="*/ 1014526 h 6045813"/>
              <a:gd name="connsiteX2708" fmla="*/ 458905 w 5183278"/>
              <a:gd name="connsiteY2708" fmla="*/ 1010588 h 6045813"/>
              <a:gd name="connsiteX2709" fmla="*/ 461791 w 5183278"/>
              <a:gd name="connsiteY2709" fmla="*/ 1011940 h 6045813"/>
              <a:gd name="connsiteX2710" fmla="*/ 461852 w 5183278"/>
              <a:gd name="connsiteY2710" fmla="*/ 1010624 h 6045813"/>
              <a:gd name="connsiteX2711" fmla="*/ 3042311 w 5183278"/>
              <a:gd name="connsiteY2711" fmla="*/ 1009498 h 6045813"/>
              <a:gd name="connsiteX2712" fmla="*/ 3038982 w 5183278"/>
              <a:gd name="connsiteY2712" fmla="*/ 1012366 h 6045813"/>
              <a:gd name="connsiteX2713" fmla="*/ 3047442 w 5183278"/>
              <a:gd name="connsiteY2713" fmla="*/ 1015455 h 6045813"/>
              <a:gd name="connsiteX2714" fmla="*/ 3512751 w 5183278"/>
              <a:gd name="connsiteY2714" fmla="*/ 1001966 h 6045813"/>
              <a:gd name="connsiteX2715" fmla="*/ 3513442 w 5183278"/>
              <a:gd name="connsiteY2715" fmla="*/ 1002674 h 6045813"/>
              <a:gd name="connsiteX2716" fmla="*/ 3514042 w 5183278"/>
              <a:gd name="connsiteY2716" fmla="*/ 1002641 h 6045813"/>
              <a:gd name="connsiteX2717" fmla="*/ 3515771 w 5183278"/>
              <a:gd name="connsiteY2717" fmla="*/ 1003898 h 6045813"/>
              <a:gd name="connsiteX2718" fmla="*/ 3518996 w 5183278"/>
              <a:gd name="connsiteY2718" fmla="*/ 1009597 h 6045813"/>
              <a:gd name="connsiteX2719" fmla="*/ 3520505 w 5183278"/>
              <a:gd name="connsiteY2719" fmla="*/ 1007339 h 6045813"/>
              <a:gd name="connsiteX2720" fmla="*/ 3515771 w 5183278"/>
              <a:gd name="connsiteY2720" fmla="*/ 1003898 h 6045813"/>
              <a:gd name="connsiteX2721" fmla="*/ 3515031 w 5183278"/>
              <a:gd name="connsiteY2721" fmla="*/ 1002590 h 6045813"/>
              <a:gd name="connsiteX2722" fmla="*/ 3514042 w 5183278"/>
              <a:gd name="connsiteY2722" fmla="*/ 1002641 h 6045813"/>
              <a:gd name="connsiteX2723" fmla="*/ 3513322 w 5183278"/>
              <a:gd name="connsiteY2723" fmla="*/ 1002118 h 6045813"/>
              <a:gd name="connsiteX2724" fmla="*/ 2094485 w 5183278"/>
              <a:gd name="connsiteY2724" fmla="*/ 996007 h 6045813"/>
              <a:gd name="connsiteX2725" fmla="*/ 2087979 w 5183278"/>
              <a:gd name="connsiteY2725" fmla="*/ 997998 h 6045813"/>
              <a:gd name="connsiteX2726" fmla="*/ 2087321 w 5183278"/>
              <a:gd name="connsiteY2726" fmla="*/ 1002639 h 6045813"/>
              <a:gd name="connsiteX2727" fmla="*/ 529415 w 5183278"/>
              <a:gd name="connsiteY2727" fmla="*/ 991189 h 6045813"/>
              <a:gd name="connsiteX2728" fmla="*/ 529535 w 5183278"/>
              <a:gd name="connsiteY2728" fmla="*/ 991787 h 6045813"/>
              <a:gd name="connsiteX2729" fmla="*/ 529919 w 5183278"/>
              <a:gd name="connsiteY2729" fmla="*/ 991733 h 6045813"/>
              <a:gd name="connsiteX2730" fmla="*/ 529960 w 5183278"/>
              <a:gd name="connsiteY2730" fmla="*/ 991777 h 6045813"/>
              <a:gd name="connsiteX2731" fmla="*/ 533440 w 5183278"/>
              <a:gd name="connsiteY2731" fmla="*/ 991268 h 6045813"/>
              <a:gd name="connsiteX2732" fmla="*/ 533530 w 5183278"/>
              <a:gd name="connsiteY2732" fmla="*/ 991217 h 6045813"/>
              <a:gd name="connsiteX2733" fmla="*/ 529919 w 5183278"/>
              <a:gd name="connsiteY2733" fmla="*/ 991733 h 6045813"/>
              <a:gd name="connsiteX2734" fmla="*/ 3461545 w 5183278"/>
              <a:gd name="connsiteY2734" fmla="*/ 986539 h 6045813"/>
              <a:gd name="connsiteX2735" fmla="*/ 3464164 w 5183278"/>
              <a:gd name="connsiteY2735" fmla="*/ 989394 h 6045813"/>
              <a:gd name="connsiteX2736" fmla="*/ 3464936 w 5183278"/>
              <a:gd name="connsiteY2736" fmla="*/ 989194 h 6045813"/>
              <a:gd name="connsiteX2737" fmla="*/ 3384598 w 5183278"/>
              <a:gd name="connsiteY2737" fmla="*/ 986027 h 6045813"/>
              <a:gd name="connsiteX2738" fmla="*/ 3384587 w 5183278"/>
              <a:gd name="connsiteY2738" fmla="*/ 986072 h 6045813"/>
              <a:gd name="connsiteX2739" fmla="*/ 3384637 w 5183278"/>
              <a:gd name="connsiteY2739" fmla="*/ 986052 h 6045813"/>
              <a:gd name="connsiteX2740" fmla="*/ 900285 w 5183278"/>
              <a:gd name="connsiteY2740" fmla="*/ 984186 h 6045813"/>
              <a:gd name="connsiteX2741" fmla="*/ 899536 w 5183278"/>
              <a:gd name="connsiteY2741" fmla="*/ 985252 h 6045813"/>
              <a:gd name="connsiteX2742" fmla="*/ 900029 w 5183278"/>
              <a:gd name="connsiteY2742" fmla="*/ 985519 h 6045813"/>
              <a:gd name="connsiteX2743" fmla="*/ 508748 w 5183278"/>
              <a:gd name="connsiteY2743" fmla="*/ 982049 h 6045813"/>
              <a:gd name="connsiteX2744" fmla="*/ 506841 w 5183278"/>
              <a:gd name="connsiteY2744" fmla="*/ 984139 h 6045813"/>
              <a:gd name="connsiteX2745" fmla="*/ 506574 w 5183278"/>
              <a:gd name="connsiteY2745" fmla="*/ 985084 h 6045813"/>
              <a:gd name="connsiteX2746" fmla="*/ 508946 w 5183278"/>
              <a:gd name="connsiteY2746" fmla="*/ 982666 h 6045813"/>
              <a:gd name="connsiteX2747" fmla="*/ 508888 w 5183278"/>
              <a:gd name="connsiteY2747" fmla="*/ 982415 h 6045813"/>
              <a:gd name="connsiteX2748" fmla="*/ 508824 w 5183278"/>
              <a:gd name="connsiteY2748" fmla="*/ 982451 h 6045813"/>
              <a:gd name="connsiteX2749" fmla="*/ 508219 w 5183278"/>
              <a:gd name="connsiteY2749" fmla="*/ 979289 h 6045813"/>
              <a:gd name="connsiteX2750" fmla="*/ 508197 w 5183278"/>
              <a:gd name="connsiteY2750" fmla="*/ 979373 h 6045813"/>
              <a:gd name="connsiteX2751" fmla="*/ 508448 w 5183278"/>
              <a:gd name="connsiteY2751" fmla="*/ 980474 h 6045813"/>
              <a:gd name="connsiteX2752" fmla="*/ 3230607 w 5183278"/>
              <a:gd name="connsiteY2752" fmla="*/ 977059 h 6045813"/>
              <a:gd name="connsiteX2753" fmla="*/ 3225986 w 5183278"/>
              <a:gd name="connsiteY2753" fmla="*/ 979658 h 6045813"/>
              <a:gd name="connsiteX2754" fmla="*/ 3216096 w 5183278"/>
              <a:gd name="connsiteY2754" fmla="*/ 990307 h 6045813"/>
              <a:gd name="connsiteX2755" fmla="*/ 3216615 w 5183278"/>
              <a:gd name="connsiteY2755" fmla="*/ 990577 h 6045813"/>
              <a:gd name="connsiteX2756" fmla="*/ 3220181 w 5183278"/>
              <a:gd name="connsiteY2756" fmla="*/ 987895 h 6045813"/>
              <a:gd name="connsiteX2757" fmla="*/ 1904491 w 5183278"/>
              <a:gd name="connsiteY2757" fmla="*/ 973354 h 6045813"/>
              <a:gd name="connsiteX2758" fmla="*/ 1905358 w 5183278"/>
              <a:gd name="connsiteY2758" fmla="*/ 976156 h 6045813"/>
              <a:gd name="connsiteX2759" fmla="*/ 1899311 w 5183278"/>
              <a:gd name="connsiteY2759" fmla="*/ 990844 h 6045813"/>
              <a:gd name="connsiteX2760" fmla="*/ 1903660 w 5183278"/>
              <a:gd name="connsiteY2760" fmla="*/ 991500 h 6045813"/>
              <a:gd name="connsiteX2761" fmla="*/ 1906991 w 5183278"/>
              <a:gd name="connsiteY2761" fmla="*/ 976992 h 6045813"/>
              <a:gd name="connsiteX2762" fmla="*/ 1905178 w 5183278"/>
              <a:gd name="connsiteY2762" fmla="*/ 974819 h 6045813"/>
              <a:gd name="connsiteX2763" fmla="*/ 2486489 w 5183278"/>
              <a:gd name="connsiteY2763" fmla="*/ 968700 h 6045813"/>
              <a:gd name="connsiteX2764" fmla="*/ 2486930 w 5183278"/>
              <a:gd name="connsiteY2764" fmla="*/ 969992 h 6045813"/>
              <a:gd name="connsiteX2765" fmla="*/ 2487115 w 5183278"/>
              <a:gd name="connsiteY2765" fmla="*/ 968884 h 6045813"/>
              <a:gd name="connsiteX2766" fmla="*/ 2949690 w 5183278"/>
              <a:gd name="connsiteY2766" fmla="*/ 968632 h 6045813"/>
              <a:gd name="connsiteX2767" fmla="*/ 2940882 w 5183278"/>
              <a:gd name="connsiteY2767" fmla="*/ 978661 h 6045813"/>
              <a:gd name="connsiteX2768" fmla="*/ 2940623 w 5183278"/>
              <a:gd name="connsiteY2768" fmla="*/ 979482 h 6045813"/>
              <a:gd name="connsiteX2769" fmla="*/ 2952158 w 5183278"/>
              <a:gd name="connsiteY2769" fmla="*/ 968878 h 6045813"/>
              <a:gd name="connsiteX2770" fmla="*/ 1737737 w 5183278"/>
              <a:gd name="connsiteY2770" fmla="*/ 968455 h 6045813"/>
              <a:gd name="connsiteX2771" fmla="*/ 1741434 w 5183278"/>
              <a:gd name="connsiteY2771" fmla="*/ 972827 h 6045813"/>
              <a:gd name="connsiteX2772" fmla="*/ 1740314 w 5183278"/>
              <a:gd name="connsiteY2772" fmla="*/ 968750 h 6045813"/>
              <a:gd name="connsiteX2773" fmla="*/ 667229 w 5183278"/>
              <a:gd name="connsiteY2773" fmla="*/ 966987 h 6045813"/>
              <a:gd name="connsiteX2774" fmla="*/ 666486 w 5183278"/>
              <a:gd name="connsiteY2774" fmla="*/ 968521 h 6045813"/>
              <a:gd name="connsiteX2775" fmla="*/ 667485 w 5183278"/>
              <a:gd name="connsiteY2775" fmla="*/ 968332 h 6045813"/>
              <a:gd name="connsiteX2776" fmla="*/ 504914 w 5183278"/>
              <a:gd name="connsiteY2776" fmla="*/ 964974 h 6045813"/>
              <a:gd name="connsiteX2777" fmla="*/ 507845 w 5183278"/>
              <a:gd name="connsiteY2777" fmla="*/ 977831 h 6045813"/>
              <a:gd name="connsiteX2778" fmla="*/ 507933 w 5183278"/>
              <a:gd name="connsiteY2778" fmla="*/ 977782 h 6045813"/>
              <a:gd name="connsiteX2779" fmla="*/ 505630 w 5183278"/>
              <a:gd name="connsiteY2779" fmla="*/ 965735 h 6045813"/>
              <a:gd name="connsiteX2780" fmla="*/ 2158859 w 5183278"/>
              <a:gd name="connsiteY2780" fmla="*/ 964126 h 6045813"/>
              <a:gd name="connsiteX2781" fmla="*/ 2152983 w 5183278"/>
              <a:gd name="connsiteY2781" fmla="*/ 968999 h 6045813"/>
              <a:gd name="connsiteX2782" fmla="*/ 2155572 w 5183278"/>
              <a:gd name="connsiteY2782" fmla="*/ 969822 h 6045813"/>
              <a:gd name="connsiteX2783" fmla="*/ 3164551 w 5183278"/>
              <a:gd name="connsiteY2783" fmla="*/ 963573 h 6045813"/>
              <a:gd name="connsiteX2784" fmla="*/ 3169194 w 5183278"/>
              <a:gd name="connsiteY2784" fmla="*/ 965983 h 6045813"/>
              <a:gd name="connsiteX2785" fmla="*/ 3170472 w 5183278"/>
              <a:gd name="connsiteY2785" fmla="*/ 965209 h 6045813"/>
              <a:gd name="connsiteX2786" fmla="*/ 1714604 w 5183278"/>
              <a:gd name="connsiteY2786" fmla="*/ 957511 h 6045813"/>
              <a:gd name="connsiteX2787" fmla="*/ 1715272 w 5183278"/>
              <a:gd name="connsiteY2787" fmla="*/ 958405 h 6045813"/>
              <a:gd name="connsiteX2788" fmla="*/ 1715634 w 5183278"/>
              <a:gd name="connsiteY2788" fmla="*/ 958276 h 6045813"/>
              <a:gd name="connsiteX2789" fmla="*/ 3387964 w 5183278"/>
              <a:gd name="connsiteY2789" fmla="*/ 946183 h 6045813"/>
              <a:gd name="connsiteX2790" fmla="*/ 3382478 w 5183278"/>
              <a:gd name="connsiteY2790" fmla="*/ 947334 h 6045813"/>
              <a:gd name="connsiteX2791" fmla="*/ 3387494 w 5183278"/>
              <a:gd name="connsiteY2791" fmla="*/ 948349 h 6045813"/>
              <a:gd name="connsiteX2792" fmla="*/ 798470 w 5183278"/>
              <a:gd name="connsiteY2792" fmla="*/ 945501 h 6045813"/>
              <a:gd name="connsiteX2793" fmla="*/ 801927 w 5183278"/>
              <a:gd name="connsiteY2793" fmla="*/ 946125 h 6045813"/>
              <a:gd name="connsiteX2794" fmla="*/ 802492 w 5183278"/>
              <a:gd name="connsiteY2794" fmla="*/ 945630 h 6045813"/>
              <a:gd name="connsiteX2795" fmla="*/ 1435263 w 5183278"/>
              <a:gd name="connsiteY2795" fmla="*/ 941855 h 6045813"/>
              <a:gd name="connsiteX2796" fmla="*/ 1434995 w 5183278"/>
              <a:gd name="connsiteY2796" fmla="*/ 942379 h 6045813"/>
              <a:gd name="connsiteX2797" fmla="*/ 1435207 w 5183278"/>
              <a:gd name="connsiteY2797" fmla="*/ 942711 h 6045813"/>
              <a:gd name="connsiteX2798" fmla="*/ 3100693 w 5183278"/>
              <a:gd name="connsiteY2798" fmla="*/ 941746 h 6045813"/>
              <a:gd name="connsiteX2799" fmla="*/ 3101167 w 5183278"/>
              <a:gd name="connsiteY2799" fmla="*/ 942763 h 6045813"/>
              <a:gd name="connsiteX2800" fmla="*/ 3101515 w 5183278"/>
              <a:gd name="connsiteY2800" fmla="*/ 942293 h 6045813"/>
              <a:gd name="connsiteX2801" fmla="*/ 1489972 w 5183278"/>
              <a:gd name="connsiteY2801" fmla="*/ 934786 h 6045813"/>
              <a:gd name="connsiteX2802" fmla="*/ 1487038 w 5183278"/>
              <a:gd name="connsiteY2802" fmla="*/ 939346 h 6045813"/>
              <a:gd name="connsiteX2803" fmla="*/ 1493491 w 5183278"/>
              <a:gd name="connsiteY2803" fmla="*/ 944828 h 6045813"/>
              <a:gd name="connsiteX2804" fmla="*/ 54660 w 5183278"/>
              <a:gd name="connsiteY2804" fmla="*/ 931518 h 6045813"/>
              <a:gd name="connsiteX2805" fmla="*/ 73639 w 5183278"/>
              <a:gd name="connsiteY2805" fmla="*/ 976943 h 6045813"/>
              <a:gd name="connsiteX2806" fmla="*/ 73337 w 5183278"/>
              <a:gd name="connsiteY2806" fmla="*/ 977148 h 6045813"/>
              <a:gd name="connsiteX2807" fmla="*/ 74816 w 5183278"/>
              <a:gd name="connsiteY2807" fmla="*/ 979761 h 6045813"/>
              <a:gd name="connsiteX2808" fmla="*/ 73639 w 5183278"/>
              <a:gd name="connsiteY2808" fmla="*/ 976943 h 6045813"/>
              <a:gd name="connsiteX2809" fmla="*/ 76448 w 5183278"/>
              <a:gd name="connsiteY2809" fmla="*/ 975045 h 6045813"/>
              <a:gd name="connsiteX2810" fmla="*/ 61725 w 5183278"/>
              <a:gd name="connsiteY2810" fmla="*/ 942865 h 6045813"/>
              <a:gd name="connsiteX2811" fmla="*/ 55684 w 5183278"/>
              <a:gd name="connsiteY2811" fmla="*/ 932189 h 6045813"/>
              <a:gd name="connsiteX2812" fmla="*/ 1362899 w 5183278"/>
              <a:gd name="connsiteY2812" fmla="*/ 923501 h 6045813"/>
              <a:gd name="connsiteX2813" fmla="*/ 1362265 w 5183278"/>
              <a:gd name="connsiteY2813" fmla="*/ 923720 h 6045813"/>
              <a:gd name="connsiteX2814" fmla="*/ 1362948 w 5183278"/>
              <a:gd name="connsiteY2814" fmla="*/ 924048 h 6045813"/>
              <a:gd name="connsiteX2815" fmla="*/ 908927 w 5183278"/>
              <a:gd name="connsiteY2815" fmla="*/ 923192 h 6045813"/>
              <a:gd name="connsiteX2816" fmla="*/ 910380 w 5183278"/>
              <a:gd name="connsiteY2816" fmla="*/ 930773 h 6045813"/>
              <a:gd name="connsiteX2817" fmla="*/ 911188 w 5183278"/>
              <a:gd name="connsiteY2817" fmla="*/ 923946 h 6045813"/>
              <a:gd name="connsiteX2818" fmla="*/ 2957739 w 5183278"/>
              <a:gd name="connsiteY2818" fmla="*/ 920682 h 6045813"/>
              <a:gd name="connsiteX2819" fmla="*/ 2954771 w 5183278"/>
              <a:gd name="connsiteY2819" fmla="*/ 922252 h 6045813"/>
              <a:gd name="connsiteX2820" fmla="*/ 2966268 w 5183278"/>
              <a:gd name="connsiteY2820" fmla="*/ 939819 h 6045813"/>
              <a:gd name="connsiteX2821" fmla="*/ 2967348 w 5183278"/>
              <a:gd name="connsiteY2821" fmla="*/ 935057 h 6045813"/>
              <a:gd name="connsiteX2822" fmla="*/ 2957739 w 5183278"/>
              <a:gd name="connsiteY2822" fmla="*/ 920682 h 6045813"/>
              <a:gd name="connsiteX2823" fmla="*/ 2204910 w 5183278"/>
              <a:gd name="connsiteY2823" fmla="*/ 918293 h 6045813"/>
              <a:gd name="connsiteX2824" fmla="*/ 2200671 w 5183278"/>
              <a:gd name="connsiteY2824" fmla="*/ 923740 h 6045813"/>
              <a:gd name="connsiteX2825" fmla="*/ 2205503 w 5183278"/>
              <a:gd name="connsiteY2825" fmla="*/ 920744 h 6045813"/>
              <a:gd name="connsiteX2826" fmla="*/ 2257273 w 5183278"/>
              <a:gd name="connsiteY2826" fmla="*/ 915368 h 6045813"/>
              <a:gd name="connsiteX2827" fmla="*/ 2255832 w 5183278"/>
              <a:gd name="connsiteY2827" fmla="*/ 923999 h 6045813"/>
              <a:gd name="connsiteX2828" fmla="*/ 2263020 w 5183278"/>
              <a:gd name="connsiteY2828" fmla="*/ 919338 h 6045813"/>
              <a:gd name="connsiteX2829" fmla="*/ 3715215 w 5183278"/>
              <a:gd name="connsiteY2829" fmla="*/ 914620 h 6045813"/>
              <a:gd name="connsiteX2830" fmla="*/ 3712835 w 5183278"/>
              <a:gd name="connsiteY2830" fmla="*/ 920580 h 6045813"/>
              <a:gd name="connsiteX2831" fmla="*/ 3716786 w 5183278"/>
              <a:gd name="connsiteY2831" fmla="*/ 935714 h 6045813"/>
              <a:gd name="connsiteX2832" fmla="*/ 3719173 w 5183278"/>
              <a:gd name="connsiteY2832" fmla="*/ 936947 h 6045813"/>
              <a:gd name="connsiteX2833" fmla="*/ 3223601 w 5183278"/>
              <a:gd name="connsiteY2833" fmla="*/ 907801 h 6045813"/>
              <a:gd name="connsiteX2834" fmla="*/ 3223784 w 5183278"/>
              <a:gd name="connsiteY2834" fmla="*/ 908766 h 6045813"/>
              <a:gd name="connsiteX2835" fmla="*/ 3222912 w 5183278"/>
              <a:gd name="connsiteY2835" fmla="*/ 908781 h 6045813"/>
              <a:gd name="connsiteX2836" fmla="*/ 3225788 w 5183278"/>
              <a:gd name="connsiteY2836" fmla="*/ 922987 h 6045813"/>
              <a:gd name="connsiteX2837" fmla="*/ 3226009 w 5183278"/>
              <a:gd name="connsiteY2837" fmla="*/ 922436 h 6045813"/>
              <a:gd name="connsiteX2838" fmla="*/ 3223850 w 5183278"/>
              <a:gd name="connsiteY2838" fmla="*/ 907865 h 6045813"/>
              <a:gd name="connsiteX2839" fmla="*/ 960892 w 5183278"/>
              <a:gd name="connsiteY2839" fmla="*/ 905937 h 6045813"/>
              <a:gd name="connsiteX2840" fmla="*/ 959043 w 5183278"/>
              <a:gd name="connsiteY2840" fmla="*/ 906347 h 6045813"/>
              <a:gd name="connsiteX2841" fmla="*/ 959874 w 5183278"/>
              <a:gd name="connsiteY2841" fmla="*/ 906735 h 6045813"/>
              <a:gd name="connsiteX2842" fmla="*/ 2199601 w 5183278"/>
              <a:gd name="connsiteY2842" fmla="*/ 900965 h 6045813"/>
              <a:gd name="connsiteX2843" fmla="*/ 2202525 w 5183278"/>
              <a:gd name="connsiteY2843" fmla="*/ 908435 h 6045813"/>
              <a:gd name="connsiteX2844" fmla="*/ 2201352 w 5183278"/>
              <a:gd name="connsiteY2844" fmla="*/ 903601 h 6045813"/>
              <a:gd name="connsiteX2845" fmla="*/ 3818796 w 5183278"/>
              <a:gd name="connsiteY2845" fmla="*/ 898259 h 6045813"/>
              <a:gd name="connsiteX2846" fmla="*/ 3816049 w 5183278"/>
              <a:gd name="connsiteY2846" fmla="*/ 902740 h 6045813"/>
              <a:gd name="connsiteX2847" fmla="*/ 3811053 w 5183278"/>
              <a:gd name="connsiteY2847" fmla="*/ 908520 h 6045813"/>
              <a:gd name="connsiteX2848" fmla="*/ 3809667 w 5183278"/>
              <a:gd name="connsiteY2848" fmla="*/ 912195 h 6045813"/>
              <a:gd name="connsiteX2849" fmla="*/ 3816049 w 5183278"/>
              <a:gd name="connsiteY2849" fmla="*/ 902740 h 6045813"/>
              <a:gd name="connsiteX2850" fmla="*/ 3821034 w 5183278"/>
              <a:gd name="connsiteY2850" fmla="*/ 900243 h 6045813"/>
              <a:gd name="connsiteX2851" fmla="*/ 4429317 w 5183278"/>
              <a:gd name="connsiteY2851" fmla="*/ 897635 h 6045813"/>
              <a:gd name="connsiteX2852" fmla="*/ 4464387 w 5183278"/>
              <a:gd name="connsiteY2852" fmla="*/ 899508 h 6045813"/>
              <a:gd name="connsiteX2853" fmla="*/ 4469932 w 5183278"/>
              <a:gd name="connsiteY2853" fmla="*/ 940388 h 6045813"/>
              <a:gd name="connsiteX2854" fmla="*/ 4415881 w 5183278"/>
              <a:gd name="connsiteY2854" fmla="*/ 955436 h 6045813"/>
              <a:gd name="connsiteX2855" fmla="*/ 4398549 w 5183278"/>
              <a:gd name="connsiteY2855" fmla="*/ 914614 h 6045813"/>
              <a:gd name="connsiteX2856" fmla="*/ 4429317 w 5183278"/>
              <a:gd name="connsiteY2856" fmla="*/ 897635 h 6045813"/>
              <a:gd name="connsiteX2857" fmla="*/ 840248 w 5183278"/>
              <a:gd name="connsiteY2857" fmla="*/ 895081 h 6045813"/>
              <a:gd name="connsiteX2858" fmla="*/ 845632 w 5183278"/>
              <a:gd name="connsiteY2858" fmla="*/ 898521 h 6045813"/>
              <a:gd name="connsiteX2859" fmla="*/ 844892 w 5183278"/>
              <a:gd name="connsiteY2859" fmla="*/ 896137 h 6045813"/>
              <a:gd name="connsiteX2860" fmla="*/ 1642711 w 5183278"/>
              <a:gd name="connsiteY2860" fmla="*/ 893666 h 6045813"/>
              <a:gd name="connsiteX2861" fmla="*/ 1657318 w 5183278"/>
              <a:gd name="connsiteY2861" fmla="*/ 903575 h 6045813"/>
              <a:gd name="connsiteX2862" fmla="*/ 1654615 w 5183278"/>
              <a:gd name="connsiteY2862" fmla="*/ 896845 h 6045813"/>
              <a:gd name="connsiteX2863" fmla="*/ 3845370 w 5183278"/>
              <a:gd name="connsiteY2863" fmla="*/ 890387 h 6045813"/>
              <a:gd name="connsiteX2864" fmla="*/ 3849651 w 5183278"/>
              <a:gd name="connsiteY2864" fmla="*/ 893380 h 6045813"/>
              <a:gd name="connsiteX2865" fmla="*/ 3861627 w 5183278"/>
              <a:gd name="connsiteY2865" fmla="*/ 895648 h 6045813"/>
              <a:gd name="connsiteX2866" fmla="*/ 1676234 w 5183278"/>
              <a:gd name="connsiteY2866" fmla="*/ 889660 h 6045813"/>
              <a:gd name="connsiteX2867" fmla="*/ 1676803 w 5183278"/>
              <a:gd name="connsiteY2867" fmla="*/ 896796 h 6045813"/>
              <a:gd name="connsiteX2868" fmla="*/ 1682680 w 5183278"/>
              <a:gd name="connsiteY2868" fmla="*/ 899053 h 6045813"/>
              <a:gd name="connsiteX2869" fmla="*/ 2186548 w 5183278"/>
              <a:gd name="connsiteY2869" fmla="*/ 881352 h 6045813"/>
              <a:gd name="connsiteX2870" fmla="*/ 2186444 w 5183278"/>
              <a:gd name="connsiteY2870" fmla="*/ 881650 h 6045813"/>
              <a:gd name="connsiteX2871" fmla="*/ 2187395 w 5183278"/>
              <a:gd name="connsiteY2871" fmla="*/ 882624 h 6045813"/>
              <a:gd name="connsiteX2872" fmla="*/ 2474720 w 5183278"/>
              <a:gd name="connsiteY2872" fmla="*/ 881250 h 6045813"/>
              <a:gd name="connsiteX2873" fmla="*/ 2470272 w 5183278"/>
              <a:gd name="connsiteY2873" fmla="*/ 881792 h 6045813"/>
              <a:gd name="connsiteX2874" fmla="*/ 2476416 w 5183278"/>
              <a:gd name="connsiteY2874" fmla="*/ 882044 h 6045813"/>
              <a:gd name="connsiteX2875" fmla="*/ 782667 w 5183278"/>
              <a:gd name="connsiteY2875" fmla="*/ 878945 h 6045813"/>
              <a:gd name="connsiteX2876" fmla="*/ 781476 w 5183278"/>
              <a:gd name="connsiteY2876" fmla="*/ 882703 h 6045813"/>
              <a:gd name="connsiteX2877" fmla="*/ 785492 w 5183278"/>
              <a:gd name="connsiteY2877" fmla="*/ 880842 h 6045813"/>
              <a:gd name="connsiteX2878" fmla="*/ 1661558 w 5183278"/>
              <a:gd name="connsiteY2878" fmla="*/ 868970 h 6045813"/>
              <a:gd name="connsiteX2879" fmla="*/ 1662988 w 5183278"/>
              <a:gd name="connsiteY2879" fmla="*/ 870350 h 6045813"/>
              <a:gd name="connsiteX2880" fmla="*/ 1662313 w 5183278"/>
              <a:gd name="connsiteY2880" fmla="*/ 869366 h 6045813"/>
              <a:gd name="connsiteX2881" fmla="*/ 3222166 w 5183278"/>
              <a:gd name="connsiteY2881" fmla="*/ 854659 h 6045813"/>
              <a:gd name="connsiteX2882" fmla="*/ 3207290 w 5183278"/>
              <a:gd name="connsiteY2882" fmla="*/ 857375 h 6045813"/>
              <a:gd name="connsiteX2883" fmla="*/ 3221362 w 5183278"/>
              <a:gd name="connsiteY2883" fmla="*/ 857419 h 6045813"/>
              <a:gd name="connsiteX2884" fmla="*/ 411607 w 5183278"/>
              <a:gd name="connsiteY2884" fmla="*/ 853404 h 6045813"/>
              <a:gd name="connsiteX2885" fmla="*/ 413077 w 5183278"/>
              <a:gd name="connsiteY2885" fmla="*/ 861141 h 6045813"/>
              <a:gd name="connsiteX2886" fmla="*/ 414388 w 5183278"/>
              <a:gd name="connsiteY2886" fmla="*/ 861327 h 6045813"/>
              <a:gd name="connsiteX2887" fmla="*/ 582832 w 5183278"/>
              <a:gd name="connsiteY2887" fmla="*/ 850686 h 6045813"/>
              <a:gd name="connsiteX2888" fmla="*/ 582204 w 5183278"/>
              <a:gd name="connsiteY2888" fmla="*/ 850975 h 6045813"/>
              <a:gd name="connsiteX2889" fmla="*/ 583971 w 5183278"/>
              <a:gd name="connsiteY2889" fmla="*/ 851317 h 6045813"/>
              <a:gd name="connsiteX2890" fmla="*/ 2199517 w 5183278"/>
              <a:gd name="connsiteY2890" fmla="*/ 849404 h 6045813"/>
              <a:gd name="connsiteX2891" fmla="*/ 2196740 w 5183278"/>
              <a:gd name="connsiteY2891" fmla="*/ 850460 h 6045813"/>
              <a:gd name="connsiteX2892" fmla="*/ 2194213 w 5183278"/>
              <a:gd name="connsiteY2892" fmla="*/ 858485 h 6045813"/>
              <a:gd name="connsiteX2893" fmla="*/ 1504704 w 5183278"/>
              <a:gd name="connsiteY2893" fmla="*/ 842214 h 6045813"/>
              <a:gd name="connsiteX2894" fmla="*/ 1505520 w 5183278"/>
              <a:gd name="connsiteY2894" fmla="*/ 842906 h 6045813"/>
              <a:gd name="connsiteX2895" fmla="*/ 1506356 w 5183278"/>
              <a:gd name="connsiteY2895" fmla="*/ 842612 h 6045813"/>
              <a:gd name="connsiteX2896" fmla="*/ 719279 w 5183278"/>
              <a:gd name="connsiteY2896" fmla="*/ 839383 h 6045813"/>
              <a:gd name="connsiteX2897" fmla="*/ 725776 w 5183278"/>
              <a:gd name="connsiteY2897" fmla="*/ 853373 h 6045813"/>
              <a:gd name="connsiteX2898" fmla="*/ 726516 w 5183278"/>
              <a:gd name="connsiteY2898" fmla="*/ 849483 h 6045813"/>
              <a:gd name="connsiteX2899" fmla="*/ 722817 w 5183278"/>
              <a:gd name="connsiteY2899" fmla="*/ 842946 h 6045813"/>
              <a:gd name="connsiteX2900" fmla="*/ 2729121 w 5183278"/>
              <a:gd name="connsiteY2900" fmla="*/ 835565 h 6045813"/>
              <a:gd name="connsiteX2901" fmla="*/ 2729499 w 5183278"/>
              <a:gd name="connsiteY2901" fmla="*/ 844388 h 6045813"/>
              <a:gd name="connsiteX2902" fmla="*/ 2729603 w 5183278"/>
              <a:gd name="connsiteY2902" fmla="*/ 844931 h 6045813"/>
              <a:gd name="connsiteX2903" fmla="*/ 2732686 w 5183278"/>
              <a:gd name="connsiteY2903" fmla="*/ 841866 h 6045813"/>
              <a:gd name="connsiteX2904" fmla="*/ 1972190 w 5183278"/>
              <a:gd name="connsiteY2904" fmla="*/ 833251 h 6045813"/>
              <a:gd name="connsiteX2905" fmla="*/ 1973414 w 5183278"/>
              <a:gd name="connsiteY2905" fmla="*/ 834446 h 6045813"/>
              <a:gd name="connsiteX2906" fmla="*/ 1972529 w 5183278"/>
              <a:gd name="connsiteY2906" fmla="*/ 833283 h 6045813"/>
              <a:gd name="connsiteX2907" fmla="*/ 1672625 w 5183278"/>
              <a:gd name="connsiteY2907" fmla="*/ 830530 h 6045813"/>
              <a:gd name="connsiteX2908" fmla="*/ 1661521 w 5183278"/>
              <a:gd name="connsiteY2908" fmla="*/ 833636 h 6045813"/>
              <a:gd name="connsiteX2909" fmla="*/ 1658816 w 5183278"/>
              <a:gd name="connsiteY2909" fmla="*/ 833676 h 6045813"/>
              <a:gd name="connsiteX2910" fmla="*/ 1667094 w 5183278"/>
              <a:gd name="connsiteY2910" fmla="*/ 835589 h 6045813"/>
              <a:gd name="connsiteX2911" fmla="*/ 1676562 w 5183278"/>
              <a:gd name="connsiteY2911" fmla="*/ 833771 h 6045813"/>
              <a:gd name="connsiteX2912" fmla="*/ 821513 w 5183278"/>
              <a:gd name="connsiteY2912" fmla="*/ 826798 h 6045813"/>
              <a:gd name="connsiteX2913" fmla="*/ 823357 w 5183278"/>
              <a:gd name="connsiteY2913" fmla="*/ 831550 h 6045813"/>
              <a:gd name="connsiteX2914" fmla="*/ 825225 w 5183278"/>
              <a:gd name="connsiteY2914" fmla="*/ 829636 h 6045813"/>
              <a:gd name="connsiteX2915" fmla="*/ 2000133 w 5183278"/>
              <a:gd name="connsiteY2915" fmla="*/ 812311 h 6045813"/>
              <a:gd name="connsiteX2916" fmla="*/ 2005300 w 5183278"/>
              <a:gd name="connsiteY2916" fmla="*/ 826677 h 6045813"/>
              <a:gd name="connsiteX2917" fmla="*/ 2005536 w 5183278"/>
              <a:gd name="connsiteY2917" fmla="*/ 824366 h 6045813"/>
              <a:gd name="connsiteX2918" fmla="*/ 2000921 w 5183278"/>
              <a:gd name="connsiteY2918" fmla="*/ 813335 h 6045813"/>
              <a:gd name="connsiteX2919" fmla="*/ 4517721 w 5183278"/>
              <a:gd name="connsiteY2919" fmla="*/ 808734 h 6045813"/>
              <a:gd name="connsiteX2920" fmla="*/ 4541891 w 5183278"/>
              <a:gd name="connsiteY2920" fmla="*/ 830624 h 6045813"/>
              <a:gd name="connsiteX2921" fmla="*/ 4533942 w 5183278"/>
              <a:gd name="connsiteY2921" fmla="*/ 857847 h 6045813"/>
              <a:gd name="connsiteX2922" fmla="*/ 4493020 w 5183278"/>
              <a:gd name="connsiteY2922" fmla="*/ 879280 h 6045813"/>
              <a:gd name="connsiteX2923" fmla="*/ 4493948 w 5183278"/>
              <a:gd name="connsiteY2923" fmla="*/ 879902 h 6045813"/>
              <a:gd name="connsiteX2924" fmla="*/ 4457274 w 5183278"/>
              <a:gd name="connsiteY2924" fmla="*/ 843117 h 6045813"/>
              <a:gd name="connsiteX2925" fmla="*/ 4485380 w 5183278"/>
              <a:gd name="connsiteY2925" fmla="*/ 810242 h 6045813"/>
              <a:gd name="connsiteX2926" fmla="*/ 4517721 w 5183278"/>
              <a:gd name="connsiteY2926" fmla="*/ 808734 h 6045813"/>
              <a:gd name="connsiteX2927" fmla="*/ 2143930 w 5183278"/>
              <a:gd name="connsiteY2927" fmla="*/ 806867 h 6045813"/>
              <a:gd name="connsiteX2928" fmla="*/ 2131581 w 5183278"/>
              <a:gd name="connsiteY2928" fmla="*/ 826964 h 6045813"/>
              <a:gd name="connsiteX2929" fmla="*/ 2144239 w 5183278"/>
              <a:gd name="connsiteY2929" fmla="*/ 814767 h 6045813"/>
              <a:gd name="connsiteX2930" fmla="*/ 3615274 w 5183278"/>
              <a:gd name="connsiteY2930" fmla="*/ 798312 h 6045813"/>
              <a:gd name="connsiteX2931" fmla="*/ 3615056 w 5183278"/>
              <a:gd name="connsiteY2931" fmla="*/ 799630 h 6045813"/>
              <a:gd name="connsiteX2932" fmla="*/ 3619503 w 5183278"/>
              <a:gd name="connsiteY2932" fmla="*/ 801293 h 6045813"/>
              <a:gd name="connsiteX2933" fmla="*/ 937281 w 5183278"/>
              <a:gd name="connsiteY2933" fmla="*/ 797081 h 6045813"/>
              <a:gd name="connsiteX2934" fmla="*/ 936993 w 5183278"/>
              <a:gd name="connsiteY2934" fmla="*/ 801839 h 6045813"/>
              <a:gd name="connsiteX2935" fmla="*/ 938543 w 5183278"/>
              <a:gd name="connsiteY2935" fmla="*/ 804300 h 6045813"/>
              <a:gd name="connsiteX2936" fmla="*/ 2696672 w 5183278"/>
              <a:gd name="connsiteY2936" fmla="*/ 795508 h 6045813"/>
              <a:gd name="connsiteX2937" fmla="*/ 2694362 w 5183278"/>
              <a:gd name="connsiteY2937" fmla="*/ 811335 h 6045813"/>
              <a:gd name="connsiteX2938" fmla="*/ 2684224 w 5183278"/>
              <a:gd name="connsiteY2938" fmla="*/ 808638 h 6045813"/>
              <a:gd name="connsiteX2939" fmla="*/ 2694359 w 5183278"/>
              <a:gd name="connsiteY2939" fmla="*/ 811336 h 6045813"/>
              <a:gd name="connsiteX2940" fmla="*/ 2699342 w 5183278"/>
              <a:gd name="connsiteY2940" fmla="*/ 810767 h 6045813"/>
              <a:gd name="connsiteX2941" fmla="*/ 2836851 w 5183278"/>
              <a:gd name="connsiteY2941" fmla="*/ 793808 h 6045813"/>
              <a:gd name="connsiteX2942" fmla="*/ 2843205 w 5183278"/>
              <a:gd name="connsiteY2942" fmla="*/ 800760 h 6045813"/>
              <a:gd name="connsiteX2943" fmla="*/ 2842898 w 5183278"/>
              <a:gd name="connsiteY2943" fmla="*/ 795829 h 6045813"/>
              <a:gd name="connsiteX2944" fmla="*/ 1825423 w 5183278"/>
              <a:gd name="connsiteY2944" fmla="*/ 788449 h 6045813"/>
              <a:gd name="connsiteX2945" fmla="*/ 1806795 w 5183278"/>
              <a:gd name="connsiteY2945" fmla="*/ 803504 h 6045813"/>
              <a:gd name="connsiteX2946" fmla="*/ 1805950 w 5183278"/>
              <a:gd name="connsiteY2946" fmla="*/ 804903 h 6045813"/>
              <a:gd name="connsiteX2947" fmla="*/ 1814060 w 5183278"/>
              <a:gd name="connsiteY2947" fmla="*/ 800562 h 6045813"/>
              <a:gd name="connsiteX2948" fmla="*/ 1872175 w 5183278"/>
              <a:gd name="connsiteY2948" fmla="*/ 780454 h 6045813"/>
              <a:gd name="connsiteX2949" fmla="*/ 1872205 w 5183278"/>
              <a:gd name="connsiteY2949" fmla="*/ 780695 h 6045813"/>
              <a:gd name="connsiteX2950" fmla="*/ 1865401 w 5183278"/>
              <a:gd name="connsiteY2950" fmla="*/ 780940 h 6045813"/>
              <a:gd name="connsiteX2951" fmla="*/ 1874953 w 5183278"/>
              <a:gd name="connsiteY2951" fmla="*/ 785362 h 6045813"/>
              <a:gd name="connsiteX2952" fmla="*/ 1199292 w 5183278"/>
              <a:gd name="connsiteY2952" fmla="*/ 772407 h 6045813"/>
              <a:gd name="connsiteX2953" fmla="*/ 1183843 w 5183278"/>
              <a:gd name="connsiteY2953" fmla="*/ 776936 h 6045813"/>
              <a:gd name="connsiteX2954" fmla="*/ 1198825 w 5183278"/>
              <a:gd name="connsiteY2954" fmla="*/ 778012 h 6045813"/>
              <a:gd name="connsiteX2955" fmla="*/ 2654283 w 5183278"/>
              <a:gd name="connsiteY2955" fmla="*/ 771481 h 6045813"/>
              <a:gd name="connsiteX2956" fmla="*/ 2653367 w 5183278"/>
              <a:gd name="connsiteY2956" fmla="*/ 773541 h 6045813"/>
              <a:gd name="connsiteX2957" fmla="*/ 2651525 w 5183278"/>
              <a:gd name="connsiteY2957" fmla="*/ 774332 h 6045813"/>
              <a:gd name="connsiteX2958" fmla="*/ 2651974 w 5183278"/>
              <a:gd name="connsiteY2958" fmla="*/ 774735 h 6045813"/>
              <a:gd name="connsiteX2959" fmla="*/ 2655272 w 5183278"/>
              <a:gd name="connsiteY2959" fmla="*/ 774563 h 6045813"/>
              <a:gd name="connsiteX2960" fmla="*/ 2502523 w 5183278"/>
              <a:gd name="connsiteY2960" fmla="*/ 756426 h 6045813"/>
              <a:gd name="connsiteX2961" fmla="*/ 2503176 w 5183278"/>
              <a:gd name="connsiteY2961" fmla="*/ 759566 h 6045813"/>
              <a:gd name="connsiteX2962" fmla="*/ 2508447 w 5183278"/>
              <a:gd name="connsiteY2962" fmla="*/ 759459 h 6045813"/>
              <a:gd name="connsiteX2963" fmla="*/ 2816332 w 5183278"/>
              <a:gd name="connsiteY2963" fmla="*/ 750016 h 6045813"/>
              <a:gd name="connsiteX2964" fmla="*/ 2797794 w 5183278"/>
              <a:gd name="connsiteY2964" fmla="*/ 751082 h 6045813"/>
              <a:gd name="connsiteX2965" fmla="*/ 2823236 w 5183278"/>
              <a:gd name="connsiteY2965" fmla="*/ 778913 h 6045813"/>
              <a:gd name="connsiteX2966" fmla="*/ 2808825 w 5183278"/>
              <a:gd name="connsiteY2966" fmla="*/ 762102 h 6045813"/>
              <a:gd name="connsiteX2967" fmla="*/ 945728 w 5183278"/>
              <a:gd name="connsiteY2967" fmla="*/ 749901 h 6045813"/>
              <a:gd name="connsiteX2968" fmla="*/ 945550 w 5183278"/>
              <a:gd name="connsiteY2968" fmla="*/ 749959 h 6045813"/>
              <a:gd name="connsiteX2969" fmla="*/ 945216 w 5183278"/>
              <a:gd name="connsiteY2969" fmla="*/ 751129 h 6045813"/>
              <a:gd name="connsiteX2970" fmla="*/ 3699978 w 5183278"/>
              <a:gd name="connsiteY2970" fmla="*/ 748110 h 6045813"/>
              <a:gd name="connsiteX2971" fmla="*/ 3702160 w 5183278"/>
              <a:gd name="connsiteY2971" fmla="*/ 749369 h 6045813"/>
              <a:gd name="connsiteX2972" fmla="*/ 3703342 w 5183278"/>
              <a:gd name="connsiteY2972" fmla="*/ 749172 h 6045813"/>
              <a:gd name="connsiteX2973" fmla="*/ 147078 w 5183278"/>
              <a:gd name="connsiteY2973" fmla="*/ 744682 h 6045813"/>
              <a:gd name="connsiteX2974" fmla="*/ 140729 w 5183278"/>
              <a:gd name="connsiteY2974" fmla="*/ 745687 h 6045813"/>
              <a:gd name="connsiteX2975" fmla="*/ 140316 w 5183278"/>
              <a:gd name="connsiteY2975" fmla="*/ 747166 h 6045813"/>
              <a:gd name="connsiteX2976" fmla="*/ 144848 w 5183278"/>
              <a:gd name="connsiteY2976" fmla="*/ 749028 h 6045813"/>
              <a:gd name="connsiteX2977" fmla="*/ 865996 w 5183278"/>
              <a:gd name="connsiteY2977" fmla="*/ 736235 h 6045813"/>
              <a:gd name="connsiteX2978" fmla="*/ 865838 w 5183278"/>
              <a:gd name="connsiteY2978" fmla="*/ 736988 h 6045813"/>
              <a:gd name="connsiteX2979" fmla="*/ 867838 w 5183278"/>
              <a:gd name="connsiteY2979" fmla="*/ 739258 h 6045813"/>
              <a:gd name="connsiteX2980" fmla="*/ 1872726 w 5183278"/>
              <a:gd name="connsiteY2980" fmla="*/ 715492 h 6045813"/>
              <a:gd name="connsiteX2981" fmla="*/ 1865445 w 5183278"/>
              <a:gd name="connsiteY2981" fmla="*/ 744692 h 6045813"/>
              <a:gd name="connsiteX2982" fmla="*/ 1867881 w 5183278"/>
              <a:gd name="connsiteY2982" fmla="*/ 745348 h 6045813"/>
              <a:gd name="connsiteX2983" fmla="*/ 1875664 w 5183278"/>
              <a:gd name="connsiteY2983" fmla="*/ 724580 h 6045813"/>
              <a:gd name="connsiteX2984" fmla="*/ 3220892 w 5183278"/>
              <a:gd name="connsiteY2984" fmla="*/ 714726 h 6045813"/>
              <a:gd name="connsiteX2985" fmla="*/ 3219402 w 5183278"/>
              <a:gd name="connsiteY2985" fmla="*/ 715042 h 6045813"/>
              <a:gd name="connsiteX2986" fmla="*/ 3215958 w 5183278"/>
              <a:gd name="connsiteY2986" fmla="*/ 715438 h 6045813"/>
              <a:gd name="connsiteX2987" fmla="*/ 3219409 w 5183278"/>
              <a:gd name="connsiteY2987" fmla="*/ 719642 h 6045813"/>
              <a:gd name="connsiteX2988" fmla="*/ 3219577 w 5183278"/>
              <a:gd name="connsiteY2988" fmla="*/ 719939 h 6045813"/>
              <a:gd name="connsiteX2989" fmla="*/ 3220341 w 5183278"/>
              <a:gd name="connsiteY2989" fmla="*/ 720133 h 6045813"/>
              <a:gd name="connsiteX2990" fmla="*/ 3219240 w 5183278"/>
              <a:gd name="connsiteY2990" fmla="*/ 716285 h 6045813"/>
              <a:gd name="connsiteX2991" fmla="*/ 3220719 w 5183278"/>
              <a:gd name="connsiteY2991" fmla="*/ 718901 h 6045813"/>
              <a:gd name="connsiteX2992" fmla="*/ 2687713 w 5183278"/>
              <a:gd name="connsiteY2992" fmla="*/ 703648 h 6045813"/>
              <a:gd name="connsiteX2993" fmla="*/ 2682151 w 5183278"/>
              <a:gd name="connsiteY2993" fmla="*/ 705462 h 6045813"/>
              <a:gd name="connsiteX2994" fmla="*/ 2682303 w 5183278"/>
              <a:gd name="connsiteY2994" fmla="*/ 707009 h 6045813"/>
              <a:gd name="connsiteX2995" fmla="*/ 1867794 w 5183278"/>
              <a:gd name="connsiteY2995" fmla="*/ 702165 h 6045813"/>
              <a:gd name="connsiteX2996" fmla="*/ 1870490 w 5183278"/>
              <a:gd name="connsiteY2996" fmla="*/ 708573 h 6045813"/>
              <a:gd name="connsiteX2997" fmla="*/ 1868658 w 5183278"/>
              <a:gd name="connsiteY2997" fmla="*/ 702906 h 6045813"/>
              <a:gd name="connsiteX2998" fmla="*/ 3126105 w 5183278"/>
              <a:gd name="connsiteY2998" fmla="*/ 699739 h 6045813"/>
              <a:gd name="connsiteX2999" fmla="*/ 3126441 w 5183278"/>
              <a:gd name="connsiteY2999" fmla="*/ 702666 h 6045813"/>
              <a:gd name="connsiteX3000" fmla="*/ 3129599 w 5183278"/>
              <a:gd name="connsiteY3000" fmla="*/ 703145 h 6045813"/>
              <a:gd name="connsiteX3001" fmla="*/ 2555694 w 5183278"/>
              <a:gd name="connsiteY3001" fmla="*/ 696385 h 6045813"/>
              <a:gd name="connsiteX3002" fmla="*/ 2567383 w 5183278"/>
              <a:gd name="connsiteY3002" fmla="*/ 703429 h 6045813"/>
              <a:gd name="connsiteX3003" fmla="*/ 2565289 w 5183278"/>
              <a:gd name="connsiteY3003" fmla="*/ 697053 h 6045813"/>
              <a:gd name="connsiteX3004" fmla="*/ 739569 w 5183278"/>
              <a:gd name="connsiteY3004" fmla="*/ 696224 h 6045813"/>
              <a:gd name="connsiteX3005" fmla="*/ 739564 w 5183278"/>
              <a:gd name="connsiteY3005" fmla="*/ 696243 h 6045813"/>
              <a:gd name="connsiteX3006" fmla="*/ 739565 w 5183278"/>
              <a:gd name="connsiteY3006" fmla="*/ 696244 h 6045813"/>
              <a:gd name="connsiteX3007" fmla="*/ 2313943 w 5183278"/>
              <a:gd name="connsiteY3007" fmla="*/ 695974 h 6045813"/>
              <a:gd name="connsiteX3008" fmla="*/ 2313933 w 5183278"/>
              <a:gd name="connsiteY3008" fmla="*/ 696025 h 6045813"/>
              <a:gd name="connsiteX3009" fmla="*/ 2313988 w 5183278"/>
              <a:gd name="connsiteY3009" fmla="*/ 696054 h 6045813"/>
              <a:gd name="connsiteX3010" fmla="*/ 2023075 w 5183278"/>
              <a:gd name="connsiteY3010" fmla="*/ 692738 h 6045813"/>
              <a:gd name="connsiteX3011" fmla="*/ 2018899 w 5183278"/>
              <a:gd name="connsiteY3011" fmla="*/ 693254 h 6045813"/>
              <a:gd name="connsiteX3012" fmla="*/ 2015309 w 5183278"/>
              <a:gd name="connsiteY3012" fmla="*/ 695583 h 6045813"/>
              <a:gd name="connsiteX3013" fmla="*/ 2011296 w 5183278"/>
              <a:gd name="connsiteY3013" fmla="*/ 696562 h 6045813"/>
              <a:gd name="connsiteX3014" fmla="*/ 2013802 w 5183278"/>
              <a:gd name="connsiteY3014" fmla="*/ 697202 h 6045813"/>
              <a:gd name="connsiteX3015" fmla="*/ 2464094 w 5183278"/>
              <a:gd name="connsiteY3015" fmla="*/ 688373 h 6045813"/>
              <a:gd name="connsiteX3016" fmla="*/ 2463671 w 5183278"/>
              <a:gd name="connsiteY3016" fmla="*/ 688997 h 6045813"/>
              <a:gd name="connsiteX3017" fmla="*/ 2463142 w 5183278"/>
              <a:gd name="connsiteY3017" fmla="*/ 689190 h 6045813"/>
              <a:gd name="connsiteX3018" fmla="*/ 2464043 w 5183278"/>
              <a:gd name="connsiteY3018" fmla="*/ 689647 h 6045813"/>
              <a:gd name="connsiteX3019" fmla="*/ 2464768 w 5183278"/>
              <a:gd name="connsiteY3019" fmla="*/ 690366 h 6045813"/>
              <a:gd name="connsiteX3020" fmla="*/ 2464439 w 5183278"/>
              <a:gd name="connsiteY3020" fmla="*/ 687859 h 6045813"/>
              <a:gd name="connsiteX3021" fmla="*/ 2464249 w 5183278"/>
              <a:gd name="connsiteY3021" fmla="*/ 688143 h 6045813"/>
              <a:gd name="connsiteX3022" fmla="*/ 2465301 w 5183278"/>
              <a:gd name="connsiteY3022" fmla="*/ 688765 h 6045813"/>
              <a:gd name="connsiteX3023" fmla="*/ 12587 w 5183278"/>
              <a:gd name="connsiteY3023" fmla="*/ 683800 h 6045813"/>
              <a:gd name="connsiteX3024" fmla="*/ 11898 w 5183278"/>
              <a:gd name="connsiteY3024" fmla="*/ 688924 h 6045813"/>
              <a:gd name="connsiteX3025" fmla="*/ 13732 w 5183278"/>
              <a:gd name="connsiteY3025" fmla="*/ 684330 h 6045813"/>
              <a:gd name="connsiteX3026" fmla="*/ 2338930 w 5183278"/>
              <a:gd name="connsiteY3026" fmla="*/ 676439 h 6045813"/>
              <a:gd name="connsiteX3027" fmla="*/ 2338162 w 5183278"/>
              <a:gd name="connsiteY3027" fmla="*/ 676874 h 6045813"/>
              <a:gd name="connsiteX3028" fmla="*/ 2339687 w 5183278"/>
              <a:gd name="connsiteY3028" fmla="*/ 678701 h 6045813"/>
              <a:gd name="connsiteX3029" fmla="*/ 2442081 w 5183278"/>
              <a:gd name="connsiteY3029" fmla="*/ 675365 h 6045813"/>
              <a:gd name="connsiteX3030" fmla="*/ 2442456 w 5183278"/>
              <a:gd name="connsiteY3030" fmla="*/ 677801 h 6045813"/>
              <a:gd name="connsiteX3031" fmla="*/ 2442904 w 5183278"/>
              <a:gd name="connsiteY3031" fmla="*/ 677172 h 6045813"/>
              <a:gd name="connsiteX3032" fmla="*/ 2943606 w 5183278"/>
              <a:gd name="connsiteY3032" fmla="*/ 673796 h 6045813"/>
              <a:gd name="connsiteX3033" fmla="*/ 2945296 w 5183278"/>
              <a:gd name="connsiteY3033" fmla="*/ 687179 h 6045813"/>
              <a:gd name="connsiteX3034" fmla="*/ 2950325 w 5183278"/>
              <a:gd name="connsiteY3034" fmla="*/ 679406 h 6045813"/>
              <a:gd name="connsiteX3035" fmla="*/ 2727443 w 5183278"/>
              <a:gd name="connsiteY3035" fmla="*/ 672312 h 6045813"/>
              <a:gd name="connsiteX3036" fmla="*/ 2724935 w 5183278"/>
              <a:gd name="connsiteY3036" fmla="*/ 679357 h 6045813"/>
              <a:gd name="connsiteX3037" fmla="*/ 2729214 w 5183278"/>
              <a:gd name="connsiteY3037" fmla="*/ 676251 h 6045813"/>
              <a:gd name="connsiteX3038" fmla="*/ 1891458 w 5183278"/>
              <a:gd name="connsiteY3038" fmla="*/ 658446 h 6045813"/>
              <a:gd name="connsiteX3039" fmla="*/ 1883178 w 5183278"/>
              <a:gd name="connsiteY3039" fmla="*/ 674299 h 6045813"/>
              <a:gd name="connsiteX3040" fmla="*/ 1870545 w 5183278"/>
              <a:gd name="connsiteY3040" fmla="*/ 679094 h 6045813"/>
              <a:gd name="connsiteX3041" fmla="*/ 1876880 w 5183278"/>
              <a:gd name="connsiteY3041" fmla="*/ 683292 h 6045813"/>
              <a:gd name="connsiteX3042" fmla="*/ 1891244 w 5183278"/>
              <a:gd name="connsiteY3042" fmla="*/ 660781 h 6045813"/>
              <a:gd name="connsiteX3043" fmla="*/ 696292 w 5183278"/>
              <a:gd name="connsiteY3043" fmla="*/ 652395 h 6045813"/>
              <a:gd name="connsiteX3044" fmla="*/ 696102 w 5183278"/>
              <a:gd name="connsiteY3044" fmla="*/ 654019 h 6045813"/>
              <a:gd name="connsiteX3045" fmla="*/ 697241 w 5183278"/>
              <a:gd name="connsiteY3045" fmla="*/ 654281 h 6045813"/>
              <a:gd name="connsiteX3046" fmla="*/ 3614042 w 5183278"/>
              <a:gd name="connsiteY3046" fmla="*/ 651928 h 6045813"/>
              <a:gd name="connsiteX3047" fmla="*/ 3613887 w 5183278"/>
              <a:gd name="connsiteY3047" fmla="*/ 653497 h 6045813"/>
              <a:gd name="connsiteX3048" fmla="*/ 3615736 w 5183278"/>
              <a:gd name="connsiteY3048" fmla="*/ 657128 h 6045813"/>
              <a:gd name="connsiteX3049" fmla="*/ 846747 w 5183278"/>
              <a:gd name="connsiteY3049" fmla="*/ 645037 h 6045813"/>
              <a:gd name="connsiteX3050" fmla="*/ 842682 w 5183278"/>
              <a:gd name="connsiteY3050" fmla="*/ 647640 h 6045813"/>
              <a:gd name="connsiteX3051" fmla="*/ 843197 w 5183278"/>
              <a:gd name="connsiteY3051" fmla="*/ 648787 h 6045813"/>
              <a:gd name="connsiteX3052" fmla="*/ 850927 w 5183278"/>
              <a:gd name="connsiteY3052" fmla="*/ 655898 h 6045813"/>
              <a:gd name="connsiteX3053" fmla="*/ 2704510 w 5183278"/>
              <a:gd name="connsiteY3053" fmla="*/ 642922 h 6045813"/>
              <a:gd name="connsiteX3054" fmla="*/ 2704809 w 5183278"/>
              <a:gd name="connsiteY3054" fmla="*/ 643047 h 6045813"/>
              <a:gd name="connsiteX3055" fmla="*/ 2714793 w 5183278"/>
              <a:gd name="connsiteY3055" fmla="*/ 644193 h 6045813"/>
              <a:gd name="connsiteX3056" fmla="*/ 2715613 w 5183278"/>
              <a:gd name="connsiteY3056" fmla="*/ 646015 h 6045813"/>
              <a:gd name="connsiteX3057" fmla="*/ 2716208 w 5183278"/>
              <a:gd name="connsiteY3057" fmla="*/ 646167 h 6045813"/>
              <a:gd name="connsiteX3058" fmla="*/ 2715132 w 5183278"/>
              <a:gd name="connsiteY3058" fmla="*/ 644230 h 6045813"/>
              <a:gd name="connsiteX3059" fmla="*/ 2714793 w 5183278"/>
              <a:gd name="connsiteY3059" fmla="*/ 644193 h 6045813"/>
              <a:gd name="connsiteX3060" fmla="*/ 2714688 w 5183278"/>
              <a:gd name="connsiteY3060" fmla="*/ 643958 h 6045813"/>
              <a:gd name="connsiteX3061" fmla="*/ 2714326 w 5183278"/>
              <a:gd name="connsiteY3061" fmla="*/ 643826 h 6045813"/>
              <a:gd name="connsiteX3062" fmla="*/ 3329453 w 5183278"/>
              <a:gd name="connsiteY3062" fmla="*/ 632342 h 6045813"/>
              <a:gd name="connsiteX3063" fmla="*/ 3318715 w 5183278"/>
              <a:gd name="connsiteY3063" fmla="*/ 636840 h 6045813"/>
              <a:gd name="connsiteX3064" fmla="*/ 3326622 w 5183278"/>
              <a:gd name="connsiteY3064" fmla="*/ 642805 h 6045813"/>
              <a:gd name="connsiteX3065" fmla="*/ 2845945 w 5183278"/>
              <a:gd name="connsiteY3065" fmla="*/ 631448 h 6045813"/>
              <a:gd name="connsiteX3066" fmla="*/ 2851455 w 5183278"/>
              <a:gd name="connsiteY3066" fmla="*/ 636999 h 6045813"/>
              <a:gd name="connsiteX3067" fmla="*/ 2857848 w 5183278"/>
              <a:gd name="connsiteY3067" fmla="*/ 635536 h 6045813"/>
              <a:gd name="connsiteX3068" fmla="*/ 1112314 w 5183278"/>
              <a:gd name="connsiteY3068" fmla="*/ 628061 h 6045813"/>
              <a:gd name="connsiteX3069" fmla="*/ 1101401 w 5183278"/>
              <a:gd name="connsiteY3069" fmla="*/ 632715 h 6045813"/>
              <a:gd name="connsiteX3070" fmla="*/ 1110834 w 5183278"/>
              <a:gd name="connsiteY3070" fmla="*/ 630864 h 6045813"/>
              <a:gd name="connsiteX3071" fmla="*/ 2587335 w 5183278"/>
              <a:gd name="connsiteY3071" fmla="*/ 624588 h 6045813"/>
              <a:gd name="connsiteX3072" fmla="*/ 2587288 w 5183278"/>
              <a:gd name="connsiteY3072" fmla="*/ 626486 h 6045813"/>
              <a:gd name="connsiteX3073" fmla="*/ 2587747 w 5183278"/>
              <a:gd name="connsiteY3073" fmla="*/ 625979 h 6045813"/>
              <a:gd name="connsiteX3074" fmla="*/ 882165 w 5183278"/>
              <a:gd name="connsiteY3074" fmla="*/ 617564 h 6045813"/>
              <a:gd name="connsiteX3075" fmla="*/ 879367 w 5183278"/>
              <a:gd name="connsiteY3075" fmla="*/ 619605 h 6045813"/>
              <a:gd name="connsiteX3076" fmla="*/ 881130 w 5183278"/>
              <a:gd name="connsiteY3076" fmla="*/ 619098 h 6045813"/>
              <a:gd name="connsiteX3077" fmla="*/ 2290430 w 5183278"/>
              <a:gd name="connsiteY3077" fmla="*/ 615400 h 6045813"/>
              <a:gd name="connsiteX3078" fmla="*/ 2294742 w 5183278"/>
              <a:gd name="connsiteY3078" fmla="*/ 621136 h 6045813"/>
              <a:gd name="connsiteX3079" fmla="*/ 2294308 w 5183278"/>
              <a:gd name="connsiteY3079" fmla="*/ 618152 h 6045813"/>
              <a:gd name="connsiteX3080" fmla="*/ 3142546 w 5183278"/>
              <a:gd name="connsiteY3080" fmla="*/ 614644 h 6045813"/>
              <a:gd name="connsiteX3081" fmla="*/ 3148833 w 5183278"/>
              <a:gd name="connsiteY3081" fmla="*/ 617784 h 6045813"/>
              <a:gd name="connsiteX3082" fmla="*/ 3151294 w 5183278"/>
              <a:gd name="connsiteY3082" fmla="*/ 617985 h 6045813"/>
              <a:gd name="connsiteX3083" fmla="*/ 3370082 w 5183278"/>
              <a:gd name="connsiteY3083" fmla="*/ 613956 h 6045813"/>
              <a:gd name="connsiteX3084" fmla="*/ 3370462 w 5183278"/>
              <a:gd name="connsiteY3084" fmla="*/ 614280 h 6045813"/>
              <a:gd name="connsiteX3085" fmla="*/ 3370443 w 5183278"/>
              <a:gd name="connsiteY3085" fmla="*/ 613967 h 6045813"/>
              <a:gd name="connsiteX3086" fmla="*/ 678728 w 5183278"/>
              <a:gd name="connsiteY3086" fmla="*/ 611222 h 6045813"/>
              <a:gd name="connsiteX3087" fmla="*/ 680095 w 5183278"/>
              <a:gd name="connsiteY3087" fmla="*/ 617327 h 6045813"/>
              <a:gd name="connsiteX3088" fmla="*/ 680431 w 5183278"/>
              <a:gd name="connsiteY3088" fmla="*/ 617219 h 6045813"/>
              <a:gd name="connsiteX3089" fmla="*/ 681537 w 5183278"/>
              <a:gd name="connsiteY3089" fmla="*/ 617326 h 6045813"/>
              <a:gd name="connsiteX3090" fmla="*/ 571147 w 5183278"/>
              <a:gd name="connsiteY3090" fmla="*/ 605176 h 6045813"/>
              <a:gd name="connsiteX3091" fmla="*/ 560504 w 5183278"/>
              <a:gd name="connsiteY3091" fmla="*/ 620040 h 6045813"/>
              <a:gd name="connsiteX3092" fmla="*/ 569870 w 5183278"/>
              <a:gd name="connsiteY3092" fmla="*/ 611887 h 6045813"/>
              <a:gd name="connsiteX3093" fmla="*/ 2922017 w 5183278"/>
              <a:gd name="connsiteY3093" fmla="*/ 599240 h 6045813"/>
              <a:gd name="connsiteX3094" fmla="*/ 2920648 w 5183278"/>
              <a:gd name="connsiteY3094" fmla="*/ 599291 h 6045813"/>
              <a:gd name="connsiteX3095" fmla="*/ 2921385 w 5183278"/>
              <a:gd name="connsiteY3095" fmla="*/ 600594 h 6045813"/>
              <a:gd name="connsiteX3096" fmla="*/ 2922724 w 5183278"/>
              <a:gd name="connsiteY3096" fmla="*/ 601854 h 6045813"/>
              <a:gd name="connsiteX3097" fmla="*/ 3613067 w 5183278"/>
              <a:gd name="connsiteY3097" fmla="*/ 599060 h 6045813"/>
              <a:gd name="connsiteX3098" fmla="*/ 3612764 w 5183278"/>
              <a:gd name="connsiteY3098" fmla="*/ 600049 h 6045813"/>
              <a:gd name="connsiteX3099" fmla="*/ 3612861 w 5183278"/>
              <a:gd name="connsiteY3099" fmla="*/ 601972 h 6045813"/>
              <a:gd name="connsiteX3100" fmla="*/ 3312502 w 5183278"/>
              <a:gd name="connsiteY3100" fmla="*/ 594527 h 6045813"/>
              <a:gd name="connsiteX3101" fmla="*/ 3312087 w 5183278"/>
              <a:gd name="connsiteY3101" fmla="*/ 594995 h 6045813"/>
              <a:gd name="connsiteX3102" fmla="*/ 3313663 w 5183278"/>
              <a:gd name="connsiteY3102" fmla="*/ 599850 h 6045813"/>
              <a:gd name="connsiteX3103" fmla="*/ 3124459 w 5183278"/>
              <a:gd name="connsiteY3103" fmla="*/ 589618 h 6045813"/>
              <a:gd name="connsiteX3104" fmla="*/ 3122611 w 5183278"/>
              <a:gd name="connsiteY3104" fmla="*/ 590870 h 6045813"/>
              <a:gd name="connsiteX3105" fmla="*/ 3120834 w 5183278"/>
              <a:gd name="connsiteY3105" fmla="*/ 600723 h 6045813"/>
              <a:gd name="connsiteX3106" fmla="*/ 3124194 w 5183278"/>
              <a:gd name="connsiteY3106" fmla="*/ 603539 h 6045813"/>
              <a:gd name="connsiteX3107" fmla="*/ 3224345 w 5183278"/>
              <a:gd name="connsiteY3107" fmla="*/ 587546 h 6045813"/>
              <a:gd name="connsiteX3108" fmla="*/ 3225183 w 5183278"/>
              <a:gd name="connsiteY3108" fmla="*/ 589508 h 6045813"/>
              <a:gd name="connsiteX3109" fmla="*/ 3225251 w 5183278"/>
              <a:gd name="connsiteY3109" fmla="*/ 588131 h 6045813"/>
              <a:gd name="connsiteX3110" fmla="*/ 2508862 w 5183278"/>
              <a:gd name="connsiteY3110" fmla="*/ 582874 h 6045813"/>
              <a:gd name="connsiteX3111" fmla="*/ 2508807 w 5183278"/>
              <a:gd name="connsiteY3111" fmla="*/ 583081 h 6045813"/>
              <a:gd name="connsiteX3112" fmla="*/ 2510976 w 5183278"/>
              <a:gd name="connsiteY3112" fmla="*/ 585047 h 6045813"/>
              <a:gd name="connsiteX3113" fmla="*/ 1152770 w 5183278"/>
              <a:gd name="connsiteY3113" fmla="*/ 582683 h 6045813"/>
              <a:gd name="connsiteX3114" fmla="*/ 1152672 w 5183278"/>
              <a:gd name="connsiteY3114" fmla="*/ 582713 h 6045813"/>
              <a:gd name="connsiteX3115" fmla="*/ 1158636 w 5183278"/>
              <a:gd name="connsiteY3115" fmla="*/ 596620 h 6045813"/>
              <a:gd name="connsiteX3116" fmla="*/ 1159773 w 5183278"/>
              <a:gd name="connsiteY3116" fmla="*/ 596934 h 6045813"/>
              <a:gd name="connsiteX3117" fmla="*/ 1160415 w 5183278"/>
              <a:gd name="connsiteY3117" fmla="*/ 596193 h 6045813"/>
              <a:gd name="connsiteX3118" fmla="*/ 1152770 w 5183278"/>
              <a:gd name="connsiteY3118" fmla="*/ 582683 h 6045813"/>
              <a:gd name="connsiteX3119" fmla="*/ 2553782 w 5183278"/>
              <a:gd name="connsiteY3119" fmla="*/ 575132 h 6045813"/>
              <a:gd name="connsiteX3120" fmla="*/ 2561309 w 5183278"/>
              <a:gd name="connsiteY3120" fmla="*/ 578312 h 6045813"/>
              <a:gd name="connsiteX3121" fmla="*/ 2559386 w 5183278"/>
              <a:gd name="connsiteY3121" fmla="*/ 575859 h 6045813"/>
              <a:gd name="connsiteX3122" fmla="*/ 13917 w 5183278"/>
              <a:gd name="connsiteY3122" fmla="*/ 568812 h 6045813"/>
              <a:gd name="connsiteX3123" fmla="*/ 13319 w 5183278"/>
              <a:gd name="connsiteY3123" fmla="*/ 568932 h 6045813"/>
              <a:gd name="connsiteX3124" fmla="*/ 22252 w 5183278"/>
              <a:gd name="connsiteY3124" fmla="*/ 587257 h 6045813"/>
              <a:gd name="connsiteX3125" fmla="*/ 21925 w 5183278"/>
              <a:gd name="connsiteY3125" fmla="*/ 583628 h 6045813"/>
              <a:gd name="connsiteX3126" fmla="*/ 2989860 w 5183278"/>
              <a:gd name="connsiteY3126" fmla="*/ 562876 h 6045813"/>
              <a:gd name="connsiteX3127" fmla="*/ 2986960 w 5183278"/>
              <a:gd name="connsiteY3127" fmla="*/ 563078 h 6045813"/>
              <a:gd name="connsiteX3128" fmla="*/ 2989392 w 5183278"/>
              <a:gd name="connsiteY3128" fmla="*/ 563838 h 6045813"/>
              <a:gd name="connsiteX3129" fmla="*/ 654819 w 5183278"/>
              <a:gd name="connsiteY3129" fmla="*/ 559216 h 6045813"/>
              <a:gd name="connsiteX3130" fmla="*/ 659877 w 5183278"/>
              <a:gd name="connsiteY3130" fmla="*/ 561531 h 6045813"/>
              <a:gd name="connsiteX3131" fmla="*/ 661586 w 5183278"/>
              <a:gd name="connsiteY3131" fmla="*/ 562002 h 6045813"/>
              <a:gd name="connsiteX3132" fmla="*/ 662944 w 5183278"/>
              <a:gd name="connsiteY3132" fmla="*/ 565115 h 6045813"/>
              <a:gd name="connsiteX3133" fmla="*/ 662195 w 5183278"/>
              <a:gd name="connsiteY3133" fmla="*/ 562170 h 6045813"/>
              <a:gd name="connsiteX3134" fmla="*/ 661586 w 5183278"/>
              <a:gd name="connsiteY3134" fmla="*/ 562002 h 6045813"/>
              <a:gd name="connsiteX3135" fmla="*/ 3122754 w 5183278"/>
              <a:gd name="connsiteY3135" fmla="*/ 553066 h 6045813"/>
              <a:gd name="connsiteX3136" fmla="*/ 3113987 w 5183278"/>
              <a:gd name="connsiteY3136" fmla="*/ 562380 h 6045813"/>
              <a:gd name="connsiteX3137" fmla="*/ 3125455 w 5183278"/>
              <a:gd name="connsiteY3137" fmla="*/ 566063 h 6045813"/>
              <a:gd name="connsiteX3138" fmla="*/ 2762631 w 5183278"/>
              <a:gd name="connsiteY3138" fmla="*/ 547538 h 6045813"/>
              <a:gd name="connsiteX3139" fmla="*/ 2763801 w 5183278"/>
              <a:gd name="connsiteY3139" fmla="*/ 553113 h 6045813"/>
              <a:gd name="connsiteX3140" fmla="*/ 2765533 w 5183278"/>
              <a:gd name="connsiteY3140" fmla="*/ 553802 h 6045813"/>
              <a:gd name="connsiteX3141" fmla="*/ 3217151 w 5183278"/>
              <a:gd name="connsiteY3141" fmla="*/ 547409 h 6045813"/>
              <a:gd name="connsiteX3142" fmla="*/ 3212770 w 5183278"/>
              <a:gd name="connsiteY3142" fmla="*/ 548107 h 6045813"/>
              <a:gd name="connsiteX3143" fmla="*/ 3221117 w 5183278"/>
              <a:gd name="connsiteY3143" fmla="*/ 557570 h 6045813"/>
              <a:gd name="connsiteX3144" fmla="*/ 994141 w 5183278"/>
              <a:gd name="connsiteY3144" fmla="*/ 546565 h 6045813"/>
              <a:gd name="connsiteX3145" fmla="*/ 994329 w 5183278"/>
              <a:gd name="connsiteY3145" fmla="*/ 546725 h 6045813"/>
              <a:gd name="connsiteX3146" fmla="*/ 994272 w 5183278"/>
              <a:gd name="connsiteY3146" fmla="*/ 546650 h 6045813"/>
              <a:gd name="connsiteX3147" fmla="*/ 58502 w 5183278"/>
              <a:gd name="connsiteY3147" fmla="*/ 543822 h 6045813"/>
              <a:gd name="connsiteX3148" fmla="*/ 59171 w 5183278"/>
              <a:gd name="connsiteY3148" fmla="*/ 552671 h 6045813"/>
              <a:gd name="connsiteX3149" fmla="*/ 59446 w 5183278"/>
              <a:gd name="connsiteY3149" fmla="*/ 552615 h 6045813"/>
              <a:gd name="connsiteX3150" fmla="*/ 2467019 w 5183278"/>
              <a:gd name="connsiteY3150" fmla="*/ 540929 h 6045813"/>
              <a:gd name="connsiteX3151" fmla="*/ 2484123 w 5183278"/>
              <a:gd name="connsiteY3151" fmla="*/ 567908 h 6045813"/>
              <a:gd name="connsiteX3152" fmla="*/ 2485045 w 5183278"/>
              <a:gd name="connsiteY3152" fmla="*/ 565244 h 6045813"/>
              <a:gd name="connsiteX3153" fmla="*/ 2854629 w 5183278"/>
              <a:gd name="connsiteY3153" fmla="*/ 539001 h 6045813"/>
              <a:gd name="connsiteX3154" fmla="*/ 2854670 w 5183278"/>
              <a:gd name="connsiteY3154" fmla="*/ 539057 h 6045813"/>
              <a:gd name="connsiteX3155" fmla="*/ 2854726 w 5183278"/>
              <a:gd name="connsiteY3155" fmla="*/ 539055 h 6045813"/>
              <a:gd name="connsiteX3156" fmla="*/ 1187532 w 5183278"/>
              <a:gd name="connsiteY3156" fmla="*/ 538009 h 6045813"/>
              <a:gd name="connsiteX3157" fmla="*/ 1187293 w 5183278"/>
              <a:gd name="connsiteY3157" fmla="*/ 538328 h 6045813"/>
              <a:gd name="connsiteX3158" fmla="*/ 1187371 w 5183278"/>
              <a:gd name="connsiteY3158" fmla="*/ 538360 h 6045813"/>
              <a:gd name="connsiteX3159" fmla="*/ 579150 w 5183278"/>
              <a:gd name="connsiteY3159" fmla="*/ 530154 h 6045813"/>
              <a:gd name="connsiteX3160" fmla="*/ 579171 w 5183278"/>
              <a:gd name="connsiteY3160" fmla="*/ 530166 h 6045813"/>
              <a:gd name="connsiteX3161" fmla="*/ 585126 w 5183278"/>
              <a:gd name="connsiteY3161" fmla="*/ 531883 h 6045813"/>
              <a:gd name="connsiteX3162" fmla="*/ 585126 w 5183278"/>
              <a:gd name="connsiteY3162" fmla="*/ 531876 h 6045813"/>
              <a:gd name="connsiteX3163" fmla="*/ 2455031 w 5183278"/>
              <a:gd name="connsiteY3163" fmla="*/ 522951 h 6045813"/>
              <a:gd name="connsiteX3164" fmla="*/ 2454925 w 5183278"/>
              <a:gd name="connsiteY3164" fmla="*/ 523470 h 6045813"/>
              <a:gd name="connsiteX3165" fmla="*/ 2457266 w 5183278"/>
              <a:gd name="connsiteY3165" fmla="*/ 526553 h 6045813"/>
              <a:gd name="connsiteX3166" fmla="*/ 2872643 w 5183278"/>
              <a:gd name="connsiteY3166" fmla="*/ 521697 h 6045813"/>
              <a:gd name="connsiteX3167" fmla="*/ 2865395 w 5183278"/>
              <a:gd name="connsiteY3167" fmla="*/ 538728 h 6045813"/>
              <a:gd name="connsiteX3168" fmla="*/ 2873551 w 5183278"/>
              <a:gd name="connsiteY3168" fmla="*/ 538478 h 6045813"/>
              <a:gd name="connsiteX3169" fmla="*/ 2872767 w 5183278"/>
              <a:gd name="connsiteY3169" fmla="*/ 521803 h 6045813"/>
              <a:gd name="connsiteX3170" fmla="*/ 607093 w 5183278"/>
              <a:gd name="connsiteY3170" fmla="*/ 518271 h 6045813"/>
              <a:gd name="connsiteX3171" fmla="*/ 606304 w 5183278"/>
              <a:gd name="connsiteY3171" fmla="*/ 518553 h 6045813"/>
              <a:gd name="connsiteX3172" fmla="*/ 608236 w 5183278"/>
              <a:gd name="connsiteY3172" fmla="*/ 519693 h 6045813"/>
              <a:gd name="connsiteX3173" fmla="*/ 2941710 w 5183278"/>
              <a:gd name="connsiteY3173" fmla="*/ 515291 h 6045813"/>
              <a:gd name="connsiteX3174" fmla="*/ 2942027 w 5183278"/>
              <a:gd name="connsiteY3174" fmla="*/ 520193 h 6045813"/>
              <a:gd name="connsiteX3175" fmla="*/ 2948876 w 5183278"/>
              <a:gd name="connsiteY3175" fmla="*/ 518023 h 6045813"/>
              <a:gd name="connsiteX3176" fmla="*/ 3030438 w 5183278"/>
              <a:gd name="connsiteY3176" fmla="*/ 514433 h 6045813"/>
              <a:gd name="connsiteX3177" fmla="*/ 3029173 w 5183278"/>
              <a:gd name="connsiteY3177" fmla="*/ 519471 h 6045813"/>
              <a:gd name="connsiteX3178" fmla="*/ 3032239 w 5183278"/>
              <a:gd name="connsiteY3178" fmla="*/ 518482 h 6045813"/>
              <a:gd name="connsiteX3179" fmla="*/ 2051919 w 5183278"/>
              <a:gd name="connsiteY3179" fmla="*/ 505457 h 6045813"/>
              <a:gd name="connsiteX3180" fmla="*/ 2049781 w 5183278"/>
              <a:gd name="connsiteY3180" fmla="*/ 510838 h 6045813"/>
              <a:gd name="connsiteX3181" fmla="*/ 2053328 w 5183278"/>
              <a:gd name="connsiteY3181" fmla="*/ 507498 h 6045813"/>
              <a:gd name="connsiteX3182" fmla="*/ 2054059 w 5183278"/>
              <a:gd name="connsiteY3182" fmla="*/ 507200 h 6045813"/>
              <a:gd name="connsiteX3183" fmla="*/ 2053425 w 5183278"/>
              <a:gd name="connsiteY3183" fmla="*/ 507155 h 6045813"/>
              <a:gd name="connsiteX3184" fmla="*/ 2286865 w 5183278"/>
              <a:gd name="connsiteY3184" fmla="*/ 498329 h 6045813"/>
              <a:gd name="connsiteX3185" fmla="*/ 2286234 w 5183278"/>
              <a:gd name="connsiteY3185" fmla="*/ 498559 h 6045813"/>
              <a:gd name="connsiteX3186" fmla="*/ 2286106 w 5183278"/>
              <a:gd name="connsiteY3186" fmla="*/ 500725 h 6045813"/>
              <a:gd name="connsiteX3187" fmla="*/ 2287615 w 5183278"/>
              <a:gd name="connsiteY3187" fmla="*/ 498938 h 6045813"/>
              <a:gd name="connsiteX3188" fmla="*/ 868306 w 5183278"/>
              <a:gd name="connsiteY3188" fmla="*/ 497897 h 6045813"/>
              <a:gd name="connsiteX3189" fmla="*/ 868271 w 5183278"/>
              <a:gd name="connsiteY3189" fmla="*/ 502694 h 6045813"/>
              <a:gd name="connsiteX3190" fmla="*/ 872215 w 5183278"/>
              <a:gd name="connsiteY3190" fmla="*/ 504040 h 6045813"/>
              <a:gd name="connsiteX3191" fmla="*/ 2491500 w 5183278"/>
              <a:gd name="connsiteY3191" fmla="*/ 496333 h 6045813"/>
              <a:gd name="connsiteX3192" fmla="*/ 2487746 w 5183278"/>
              <a:gd name="connsiteY3192" fmla="*/ 497121 h 6045813"/>
              <a:gd name="connsiteX3193" fmla="*/ 2488518 w 5183278"/>
              <a:gd name="connsiteY3193" fmla="*/ 498008 h 6045813"/>
              <a:gd name="connsiteX3194" fmla="*/ 3207350 w 5183278"/>
              <a:gd name="connsiteY3194" fmla="*/ 490708 h 6045813"/>
              <a:gd name="connsiteX3195" fmla="*/ 3206534 w 5183278"/>
              <a:gd name="connsiteY3195" fmla="*/ 492730 h 6045813"/>
              <a:gd name="connsiteX3196" fmla="*/ 3209632 w 5183278"/>
              <a:gd name="connsiteY3196" fmla="*/ 492434 h 6045813"/>
              <a:gd name="connsiteX3197" fmla="*/ 2903466 w 5183278"/>
              <a:gd name="connsiteY3197" fmla="*/ 476591 h 6045813"/>
              <a:gd name="connsiteX3198" fmla="*/ 2900876 w 5183278"/>
              <a:gd name="connsiteY3198" fmla="*/ 487919 h 6045813"/>
              <a:gd name="connsiteX3199" fmla="*/ 2918508 w 5183278"/>
              <a:gd name="connsiteY3199" fmla="*/ 483104 h 6045813"/>
              <a:gd name="connsiteX3200" fmla="*/ 355634 w 5183278"/>
              <a:gd name="connsiteY3200" fmla="*/ 468140 h 6045813"/>
              <a:gd name="connsiteX3201" fmla="*/ 355624 w 5183278"/>
              <a:gd name="connsiteY3201" fmla="*/ 468160 h 6045813"/>
              <a:gd name="connsiteX3202" fmla="*/ 355644 w 5183278"/>
              <a:gd name="connsiteY3202" fmla="*/ 468158 h 6045813"/>
              <a:gd name="connsiteX3203" fmla="*/ 2620205 w 5183278"/>
              <a:gd name="connsiteY3203" fmla="*/ 465749 h 6045813"/>
              <a:gd name="connsiteX3204" fmla="*/ 2631646 w 5183278"/>
              <a:gd name="connsiteY3204" fmla="*/ 474270 h 6045813"/>
              <a:gd name="connsiteX3205" fmla="*/ 2633312 w 5183278"/>
              <a:gd name="connsiteY3205" fmla="*/ 470422 h 6045813"/>
              <a:gd name="connsiteX3206" fmla="*/ 2412242 w 5183278"/>
              <a:gd name="connsiteY3206" fmla="*/ 450626 h 6045813"/>
              <a:gd name="connsiteX3207" fmla="*/ 2412701 w 5183278"/>
              <a:gd name="connsiteY3207" fmla="*/ 451154 h 6045813"/>
              <a:gd name="connsiteX3208" fmla="*/ 2413338 w 5183278"/>
              <a:gd name="connsiteY3208" fmla="*/ 451102 h 6045813"/>
              <a:gd name="connsiteX3209" fmla="*/ 2329683 w 5183278"/>
              <a:gd name="connsiteY3209" fmla="*/ 447788 h 6045813"/>
              <a:gd name="connsiteX3210" fmla="*/ 2329684 w 5183278"/>
              <a:gd name="connsiteY3210" fmla="*/ 447790 h 6045813"/>
              <a:gd name="connsiteX3211" fmla="*/ 2333040 w 5183278"/>
              <a:gd name="connsiteY3211" fmla="*/ 450007 h 6045813"/>
              <a:gd name="connsiteX3212" fmla="*/ 2333043 w 5183278"/>
              <a:gd name="connsiteY3212" fmla="*/ 450006 h 6045813"/>
              <a:gd name="connsiteX3213" fmla="*/ 81416 w 5183278"/>
              <a:gd name="connsiteY3213" fmla="*/ 445871 h 6045813"/>
              <a:gd name="connsiteX3214" fmla="*/ 83187 w 5183278"/>
              <a:gd name="connsiteY3214" fmla="*/ 448592 h 6045813"/>
              <a:gd name="connsiteX3215" fmla="*/ 75328 w 5183278"/>
              <a:gd name="connsiteY3215" fmla="*/ 462605 h 6045813"/>
              <a:gd name="connsiteX3216" fmla="*/ 89697 w 5183278"/>
              <a:gd name="connsiteY3216" fmla="*/ 453218 h 6045813"/>
              <a:gd name="connsiteX3217" fmla="*/ 926120 w 5183278"/>
              <a:gd name="connsiteY3217" fmla="*/ 436817 h 6045813"/>
              <a:gd name="connsiteX3218" fmla="*/ 925674 w 5183278"/>
              <a:gd name="connsiteY3218" fmla="*/ 436950 h 6045813"/>
              <a:gd name="connsiteX3219" fmla="*/ 927097 w 5183278"/>
              <a:gd name="connsiteY3219" fmla="*/ 437654 h 6045813"/>
              <a:gd name="connsiteX3220" fmla="*/ 250554 w 5183278"/>
              <a:gd name="connsiteY3220" fmla="*/ 431139 h 6045813"/>
              <a:gd name="connsiteX3221" fmla="*/ 248593 w 5183278"/>
              <a:gd name="connsiteY3221" fmla="*/ 433443 h 6045813"/>
              <a:gd name="connsiteX3222" fmla="*/ 251847 w 5183278"/>
              <a:gd name="connsiteY3222" fmla="*/ 432523 h 6045813"/>
              <a:gd name="connsiteX3223" fmla="*/ 257832 w 5183278"/>
              <a:gd name="connsiteY3223" fmla="*/ 435536 h 6045813"/>
              <a:gd name="connsiteX3224" fmla="*/ 251694 w 5183278"/>
              <a:gd name="connsiteY3224" fmla="*/ 431746 h 6045813"/>
              <a:gd name="connsiteX3225" fmla="*/ 2017696 w 5183278"/>
              <a:gd name="connsiteY3225" fmla="*/ 420920 h 6045813"/>
              <a:gd name="connsiteX3226" fmla="*/ 2017403 w 5183278"/>
              <a:gd name="connsiteY3226" fmla="*/ 421082 h 6045813"/>
              <a:gd name="connsiteX3227" fmla="*/ 2018764 w 5183278"/>
              <a:gd name="connsiteY3227" fmla="*/ 423487 h 6045813"/>
              <a:gd name="connsiteX3228" fmla="*/ 2024158 w 5183278"/>
              <a:gd name="connsiteY3228" fmla="*/ 430213 h 6045813"/>
              <a:gd name="connsiteX3229" fmla="*/ 2022211 w 5183278"/>
              <a:gd name="connsiteY3229" fmla="*/ 424989 h 6045813"/>
              <a:gd name="connsiteX3230" fmla="*/ 2022423 w 5183278"/>
              <a:gd name="connsiteY3230" fmla="*/ 424969 h 6045813"/>
              <a:gd name="connsiteX3231" fmla="*/ 2018214 w 5183278"/>
              <a:gd name="connsiteY3231" fmla="*/ 421499 h 6045813"/>
              <a:gd name="connsiteX3232" fmla="*/ 498761 w 5183278"/>
              <a:gd name="connsiteY3232" fmla="*/ 419413 h 6045813"/>
              <a:gd name="connsiteX3233" fmla="*/ 498154 w 5183278"/>
              <a:gd name="connsiteY3233" fmla="*/ 420186 h 6045813"/>
              <a:gd name="connsiteX3234" fmla="*/ 498541 w 5183278"/>
              <a:gd name="connsiteY3234" fmla="*/ 419874 h 6045813"/>
              <a:gd name="connsiteX3235" fmla="*/ 2353860 w 5183278"/>
              <a:gd name="connsiteY3235" fmla="*/ 417558 h 6045813"/>
              <a:gd name="connsiteX3236" fmla="*/ 2361023 w 5183278"/>
              <a:gd name="connsiteY3236" fmla="*/ 428612 h 6045813"/>
              <a:gd name="connsiteX3237" fmla="*/ 2370701 w 5183278"/>
              <a:gd name="connsiteY3237" fmla="*/ 431203 h 6045813"/>
              <a:gd name="connsiteX3238" fmla="*/ 359230 w 5183278"/>
              <a:gd name="connsiteY3238" fmla="*/ 415034 h 6045813"/>
              <a:gd name="connsiteX3239" fmla="*/ 358603 w 5183278"/>
              <a:gd name="connsiteY3239" fmla="*/ 415844 h 6045813"/>
              <a:gd name="connsiteX3240" fmla="*/ 358833 w 5183278"/>
              <a:gd name="connsiteY3240" fmla="*/ 418022 h 6045813"/>
              <a:gd name="connsiteX3241" fmla="*/ 1041616 w 5183278"/>
              <a:gd name="connsiteY3241" fmla="*/ 411792 h 6045813"/>
              <a:gd name="connsiteX3242" fmla="*/ 1039550 w 5183278"/>
              <a:gd name="connsiteY3242" fmla="*/ 413504 h 6045813"/>
              <a:gd name="connsiteX3243" fmla="*/ 1040221 w 5183278"/>
              <a:gd name="connsiteY3243" fmla="*/ 413233 h 6045813"/>
              <a:gd name="connsiteX3244" fmla="*/ 4881 w 5183278"/>
              <a:gd name="connsiteY3244" fmla="*/ 401670 h 6045813"/>
              <a:gd name="connsiteX3245" fmla="*/ 5592 w 5183278"/>
              <a:gd name="connsiteY3245" fmla="*/ 402926 h 6045813"/>
              <a:gd name="connsiteX3246" fmla="*/ 7021 w 5183278"/>
              <a:gd name="connsiteY3246" fmla="*/ 401942 h 6045813"/>
              <a:gd name="connsiteX3247" fmla="*/ 3883544 w 5183278"/>
              <a:gd name="connsiteY3247" fmla="*/ 400045 h 6045813"/>
              <a:gd name="connsiteX3248" fmla="*/ 3868549 w 5183278"/>
              <a:gd name="connsiteY3248" fmla="*/ 409393 h 6045813"/>
              <a:gd name="connsiteX3249" fmla="*/ 3880077 w 5183278"/>
              <a:gd name="connsiteY3249" fmla="*/ 408976 h 6045813"/>
              <a:gd name="connsiteX3250" fmla="*/ 3885665 w 5183278"/>
              <a:gd name="connsiteY3250" fmla="*/ 402985 h 6045813"/>
              <a:gd name="connsiteX3251" fmla="*/ 1736997 w 5183278"/>
              <a:gd name="connsiteY3251" fmla="*/ 397369 h 6045813"/>
              <a:gd name="connsiteX3252" fmla="*/ 1737048 w 5183278"/>
              <a:gd name="connsiteY3252" fmla="*/ 398149 h 6045813"/>
              <a:gd name="connsiteX3253" fmla="*/ 1737720 w 5183278"/>
              <a:gd name="connsiteY3253" fmla="*/ 397917 h 6045813"/>
              <a:gd name="connsiteX3254" fmla="*/ 109484 w 5183278"/>
              <a:gd name="connsiteY3254" fmla="*/ 396579 h 6045813"/>
              <a:gd name="connsiteX3255" fmla="*/ 105038 w 5183278"/>
              <a:gd name="connsiteY3255" fmla="*/ 400715 h 6045813"/>
              <a:gd name="connsiteX3256" fmla="*/ 107129 w 5183278"/>
              <a:gd name="connsiteY3256" fmla="*/ 402501 h 6045813"/>
              <a:gd name="connsiteX3257" fmla="*/ 3635320 w 5183278"/>
              <a:gd name="connsiteY3257" fmla="*/ 383478 h 6045813"/>
              <a:gd name="connsiteX3258" fmla="*/ 3635115 w 5183278"/>
              <a:gd name="connsiteY3258" fmla="*/ 383876 h 6045813"/>
              <a:gd name="connsiteX3259" fmla="*/ 3635217 w 5183278"/>
              <a:gd name="connsiteY3259" fmla="*/ 383946 h 6045813"/>
              <a:gd name="connsiteX3260" fmla="*/ 3641247 w 5183278"/>
              <a:gd name="connsiteY3260" fmla="*/ 386398 h 6045813"/>
              <a:gd name="connsiteX3261" fmla="*/ 3641900 w 5183278"/>
              <a:gd name="connsiteY3261" fmla="*/ 386293 h 6045813"/>
              <a:gd name="connsiteX3262" fmla="*/ 986723 w 5183278"/>
              <a:gd name="connsiteY3262" fmla="*/ 375885 h 6045813"/>
              <a:gd name="connsiteX3263" fmla="*/ 985526 w 5183278"/>
              <a:gd name="connsiteY3263" fmla="*/ 382723 h 6045813"/>
              <a:gd name="connsiteX3264" fmla="*/ 987235 w 5183278"/>
              <a:gd name="connsiteY3264" fmla="*/ 377406 h 6045813"/>
              <a:gd name="connsiteX3265" fmla="*/ 356968 w 5183278"/>
              <a:gd name="connsiteY3265" fmla="*/ 368195 h 6045813"/>
              <a:gd name="connsiteX3266" fmla="*/ 356265 w 5183278"/>
              <a:gd name="connsiteY3266" fmla="*/ 370716 h 6045813"/>
              <a:gd name="connsiteX3267" fmla="*/ 357478 w 5183278"/>
              <a:gd name="connsiteY3267" fmla="*/ 368236 h 6045813"/>
              <a:gd name="connsiteX3268" fmla="*/ 3882249 w 5183278"/>
              <a:gd name="connsiteY3268" fmla="*/ 360530 h 6045813"/>
              <a:gd name="connsiteX3269" fmla="*/ 3882384 w 5183278"/>
              <a:gd name="connsiteY3269" fmla="*/ 363066 h 6045813"/>
              <a:gd name="connsiteX3270" fmla="*/ 3883558 w 5183278"/>
              <a:gd name="connsiteY3270" fmla="*/ 361098 h 6045813"/>
              <a:gd name="connsiteX3271" fmla="*/ 3882651 w 5183278"/>
              <a:gd name="connsiteY3271" fmla="*/ 360560 h 6045813"/>
              <a:gd name="connsiteX3272" fmla="*/ 622554 w 5183278"/>
              <a:gd name="connsiteY3272" fmla="*/ 354365 h 6045813"/>
              <a:gd name="connsiteX3273" fmla="*/ 647316 w 5183278"/>
              <a:gd name="connsiteY3273" fmla="*/ 365447 h 6045813"/>
              <a:gd name="connsiteX3274" fmla="*/ 640472 w 5183278"/>
              <a:gd name="connsiteY3274" fmla="*/ 358326 h 6045813"/>
              <a:gd name="connsiteX3275" fmla="*/ 3876014 w 5183278"/>
              <a:gd name="connsiteY3275" fmla="*/ 353296 h 6045813"/>
              <a:gd name="connsiteX3276" fmla="*/ 3874539 w 5183278"/>
              <a:gd name="connsiteY3276" fmla="*/ 356621 h 6045813"/>
              <a:gd name="connsiteX3277" fmla="*/ 3881049 w 5183278"/>
              <a:gd name="connsiteY3277" fmla="*/ 359441 h 6045813"/>
              <a:gd name="connsiteX3278" fmla="*/ 1552688 w 5183278"/>
              <a:gd name="connsiteY3278" fmla="*/ 345782 h 6045813"/>
              <a:gd name="connsiteX3279" fmla="*/ 1553612 w 5183278"/>
              <a:gd name="connsiteY3279" fmla="*/ 355434 h 6045813"/>
              <a:gd name="connsiteX3280" fmla="*/ 1556737 w 5183278"/>
              <a:gd name="connsiteY3280" fmla="*/ 352938 h 6045813"/>
              <a:gd name="connsiteX3281" fmla="*/ 1086564 w 5183278"/>
              <a:gd name="connsiteY3281" fmla="*/ 344435 h 6045813"/>
              <a:gd name="connsiteX3282" fmla="*/ 1086197 w 5183278"/>
              <a:gd name="connsiteY3282" fmla="*/ 344533 h 6045813"/>
              <a:gd name="connsiteX3283" fmla="*/ 1086643 w 5183278"/>
              <a:gd name="connsiteY3283" fmla="*/ 345068 h 6045813"/>
              <a:gd name="connsiteX3284" fmla="*/ 390813 w 5183278"/>
              <a:gd name="connsiteY3284" fmla="*/ 328569 h 6045813"/>
              <a:gd name="connsiteX3285" fmla="*/ 386226 w 5183278"/>
              <a:gd name="connsiteY3285" fmla="*/ 331165 h 6045813"/>
              <a:gd name="connsiteX3286" fmla="*/ 386864 w 5183278"/>
              <a:gd name="connsiteY3286" fmla="*/ 346050 h 6045813"/>
              <a:gd name="connsiteX3287" fmla="*/ 368032 w 5183278"/>
              <a:gd name="connsiteY3287" fmla="*/ 361298 h 6045813"/>
              <a:gd name="connsiteX3288" fmla="*/ 376227 w 5183278"/>
              <a:gd name="connsiteY3288" fmla="*/ 358906 h 6045813"/>
              <a:gd name="connsiteX3289" fmla="*/ 388065 w 5183278"/>
              <a:gd name="connsiteY3289" fmla="*/ 347914 h 6045813"/>
              <a:gd name="connsiteX3290" fmla="*/ 389776 w 5183278"/>
              <a:gd name="connsiteY3290" fmla="*/ 330306 h 6045813"/>
              <a:gd name="connsiteX3291" fmla="*/ 391306 w 5183278"/>
              <a:gd name="connsiteY3291" fmla="*/ 329440 h 6045813"/>
              <a:gd name="connsiteX3292" fmla="*/ 3809241 w 5183278"/>
              <a:gd name="connsiteY3292" fmla="*/ 322584 h 6045813"/>
              <a:gd name="connsiteX3293" fmla="*/ 3809361 w 5183278"/>
              <a:gd name="connsiteY3293" fmla="*/ 323160 h 6045813"/>
              <a:gd name="connsiteX3294" fmla="*/ 3809794 w 5183278"/>
              <a:gd name="connsiteY3294" fmla="*/ 322682 h 6045813"/>
              <a:gd name="connsiteX3295" fmla="*/ 996257 w 5183278"/>
              <a:gd name="connsiteY3295" fmla="*/ 321331 h 6045813"/>
              <a:gd name="connsiteX3296" fmla="*/ 992818 w 5183278"/>
              <a:gd name="connsiteY3296" fmla="*/ 341004 h 6045813"/>
              <a:gd name="connsiteX3297" fmla="*/ 1002826 w 5183278"/>
              <a:gd name="connsiteY3297" fmla="*/ 334959 h 6045813"/>
              <a:gd name="connsiteX3298" fmla="*/ 860685 w 5183278"/>
              <a:gd name="connsiteY3298" fmla="*/ 315461 h 6045813"/>
              <a:gd name="connsiteX3299" fmla="*/ 860397 w 5183278"/>
              <a:gd name="connsiteY3299" fmla="*/ 316302 h 6045813"/>
              <a:gd name="connsiteX3300" fmla="*/ 863278 w 5183278"/>
              <a:gd name="connsiteY3300" fmla="*/ 323209 h 6045813"/>
              <a:gd name="connsiteX3301" fmla="*/ 923357 w 5183278"/>
              <a:gd name="connsiteY3301" fmla="*/ 312876 h 6045813"/>
              <a:gd name="connsiteX3302" fmla="*/ 929451 w 5183278"/>
              <a:gd name="connsiteY3302" fmla="*/ 321532 h 6045813"/>
              <a:gd name="connsiteX3303" fmla="*/ 932502 w 5183278"/>
              <a:gd name="connsiteY3303" fmla="*/ 314106 h 6045813"/>
              <a:gd name="connsiteX3304" fmla="*/ 3354021 w 5183278"/>
              <a:gd name="connsiteY3304" fmla="*/ 310364 h 6045813"/>
              <a:gd name="connsiteX3305" fmla="*/ 3358708 w 5183278"/>
              <a:gd name="connsiteY3305" fmla="*/ 322956 h 6045813"/>
              <a:gd name="connsiteX3306" fmla="*/ 3365041 w 5183278"/>
              <a:gd name="connsiteY3306" fmla="*/ 318184 h 6045813"/>
              <a:gd name="connsiteX3307" fmla="*/ 415551 w 5183278"/>
              <a:gd name="connsiteY3307" fmla="*/ 308140 h 6045813"/>
              <a:gd name="connsiteX3308" fmla="*/ 417756 w 5183278"/>
              <a:gd name="connsiteY3308" fmla="*/ 309690 h 6045813"/>
              <a:gd name="connsiteX3309" fmla="*/ 418129 w 5183278"/>
              <a:gd name="connsiteY3309" fmla="*/ 309434 h 6045813"/>
              <a:gd name="connsiteX3310" fmla="*/ 726542 w 5183278"/>
              <a:gd name="connsiteY3310" fmla="*/ 307348 h 6045813"/>
              <a:gd name="connsiteX3311" fmla="*/ 724399 w 5183278"/>
              <a:gd name="connsiteY3311" fmla="*/ 313283 h 6045813"/>
              <a:gd name="connsiteX3312" fmla="*/ 729752 w 5183278"/>
              <a:gd name="connsiteY3312" fmla="*/ 310714 h 6045813"/>
              <a:gd name="connsiteX3313" fmla="*/ 1208382 w 5183278"/>
              <a:gd name="connsiteY3313" fmla="*/ 306663 h 6045813"/>
              <a:gd name="connsiteX3314" fmla="*/ 1213473 w 5183278"/>
              <a:gd name="connsiteY3314" fmla="*/ 314440 h 6045813"/>
              <a:gd name="connsiteX3315" fmla="*/ 1215846 w 5183278"/>
              <a:gd name="connsiteY3315" fmla="*/ 309726 h 6045813"/>
              <a:gd name="connsiteX3316" fmla="*/ 543442 w 5183278"/>
              <a:gd name="connsiteY3316" fmla="*/ 306485 h 6045813"/>
              <a:gd name="connsiteX3317" fmla="*/ 543674 w 5183278"/>
              <a:gd name="connsiteY3317" fmla="*/ 310828 h 6045813"/>
              <a:gd name="connsiteX3318" fmla="*/ 545427 w 5183278"/>
              <a:gd name="connsiteY3318" fmla="*/ 308197 h 6045813"/>
              <a:gd name="connsiteX3319" fmla="*/ 663506 w 5183278"/>
              <a:gd name="connsiteY3319" fmla="*/ 304585 h 6045813"/>
              <a:gd name="connsiteX3320" fmla="*/ 663317 w 5183278"/>
              <a:gd name="connsiteY3320" fmla="*/ 304693 h 6045813"/>
              <a:gd name="connsiteX3321" fmla="*/ 660914 w 5183278"/>
              <a:gd name="connsiteY3321" fmla="*/ 306052 h 6045813"/>
              <a:gd name="connsiteX3322" fmla="*/ 653053 w 5183278"/>
              <a:gd name="connsiteY3322" fmla="*/ 310501 h 6045813"/>
              <a:gd name="connsiteX3323" fmla="*/ 652960 w 5183278"/>
              <a:gd name="connsiteY3323" fmla="*/ 310535 h 6045813"/>
              <a:gd name="connsiteX3324" fmla="*/ 649349 w 5183278"/>
              <a:gd name="connsiteY3324" fmla="*/ 310582 h 6045813"/>
              <a:gd name="connsiteX3325" fmla="*/ 649328 w 5183278"/>
              <a:gd name="connsiteY3325" fmla="*/ 310594 h 6045813"/>
              <a:gd name="connsiteX3326" fmla="*/ 650774 w 5183278"/>
              <a:gd name="connsiteY3326" fmla="*/ 311351 h 6045813"/>
              <a:gd name="connsiteX3327" fmla="*/ 652960 w 5183278"/>
              <a:gd name="connsiteY3327" fmla="*/ 310535 h 6045813"/>
              <a:gd name="connsiteX3328" fmla="*/ 655075 w 5183278"/>
              <a:gd name="connsiteY3328" fmla="*/ 310508 h 6045813"/>
              <a:gd name="connsiteX3329" fmla="*/ 663812 w 5183278"/>
              <a:gd name="connsiteY3329" fmla="*/ 305564 h 6045813"/>
              <a:gd name="connsiteX3330" fmla="*/ 1043079 w 5183278"/>
              <a:gd name="connsiteY3330" fmla="*/ 299386 h 6045813"/>
              <a:gd name="connsiteX3331" fmla="*/ 1043165 w 5183278"/>
              <a:gd name="connsiteY3331" fmla="*/ 303645 h 6045813"/>
              <a:gd name="connsiteX3332" fmla="*/ 1045027 w 5183278"/>
              <a:gd name="connsiteY3332" fmla="*/ 303928 h 6045813"/>
              <a:gd name="connsiteX3333" fmla="*/ 811358 w 5183278"/>
              <a:gd name="connsiteY3333" fmla="*/ 291436 h 6045813"/>
              <a:gd name="connsiteX3334" fmla="*/ 814596 w 5183278"/>
              <a:gd name="connsiteY3334" fmla="*/ 304532 h 6045813"/>
              <a:gd name="connsiteX3335" fmla="*/ 820393 w 5183278"/>
              <a:gd name="connsiteY3335" fmla="*/ 294196 h 6045813"/>
              <a:gd name="connsiteX3336" fmla="*/ 626636 w 5183278"/>
              <a:gd name="connsiteY3336" fmla="*/ 288322 h 6045813"/>
              <a:gd name="connsiteX3337" fmla="*/ 613422 w 5183278"/>
              <a:gd name="connsiteY3337" fmla="*/ 293023 h 6045813"/>
              <a:gd name="connsiteX3338" fmla="*/ 617968 w 5183278"/>
              <a:gd name="connsiteY3338" fmla="*/ 294355 h 6045813"/>
              <a:gd name="connsiteX3339" fmla="*/ 598348 w 5183278"/>
              <a:gd name="connsiteY3339" fmla="*/ 287797 h 6045813"/>
              <a:gd name="connsiteX3340" fmla="*/ 598258 w 5183278"/>
              <a:gd name="connsiteY3340" fmla="*/ 288571 h 6045813"/>
              <a:gd name="connsiteX3341" fmla="*/ 599157 w 5183278"/>
              <a:gd name="connsiteY3341" fmla="*/ 288835 h 6045813"/>
              <a:gd name="connsiteX3342" fmla="*/ 712379 w 5183278"/>
              <a:gd name="connsiteY3342" fmla="*/ 286858 h 6045813"/>
              <a:gd name="connsiteX3343" fmla="*/ 712185 w 5183278"/>
              <a:gd name="connsiteY3343" fmla="*/ 287110 h 6045813"/>
              <a:gd name="connsiteX3344" fmla="*/ 712281 w 5183278"/>
              <a:gd name="connsiteY3344" fmla="*/ 287097 h 6045813"/>
              <a:gd name="connsiteX3345" fmla="*/ 1501381 w 5183278"/>
              <a:gd name="connsiteY3345" fmla="*/ 283473 h 6045813"/>
              <a:gd name="connsiteX3346" fmla="*/ 1501307 w 5183278"/>
              <a:gd name="connsiteY3346" fmla="*/ 283507 h 6045813"/>
              <a:gd name="connsiteX3347" fmla="*/ 1499177 w 5183278"/>
              <a:gd name="connsiteY3347" fmla="*/ 294320 h 6045813"/>
              <a:gd name="connsiteX3348" fmla="*/ 1499086 w 5183278"/>
              <a:gd name="connsiteY3348" fmla="*/ 294363 h 6045813"/>
              <a:gd name="connsiteX3349" fmla="*/ 1498408 w 5183278"/>
              <a:gd name="connsiteY3349" fmla="*/ 295795 h 6045813"/>
              <a:gd name="connsiteX3350" fmla="*/ 1498206 w 5183278"/>
              <a:gd name="connsiteY3350" fmla="*/ 295867 h 6045813"/>
              <a:gd name="connsiteX3351" fmla="*/ 1498210 w 5183278"/>
              <a:gd name="connsiteY3351" fmla="*/ 296213 h 6045813"/>
              <a:gd name="connsiteX3352" fmla="*/ 1498408 w 5183278"/>
              <a:gd name="connsiteY3352" fmla="*/ 295795 h 6045813"/>
              <a:gd name="connsiteX3353" fmla="*/ 1498925 w 5183278"/>
              <a:gd name="connsiteY3353" fmla="*/ 295605 h 6045813"/>
              <a:gd name="connsiteX3354" fmla="*/ 1499177 w 5183278"/>
              <a:gd name="connsiteY3354" fmla="*/ 294320 h 6045813"/>
              <a:gd name="connsiteX3355" fmla="*/ 1505432 w 5183278"/>
              <a:gd name="connsiteY3355" fmla="*/ 291436 h 6045813"/>
              <a:gd name="connsiteX3356" fmla="*/ 780314 w 5183278"/>
              <a:gd name="connsiteY3356" fmla="*/ 281940 h 6045813"/>
              <a:gd name="connsiteX3357" fmla="*/ 774741 w 5183278"/>
              <a:gd name="connsiteY3357" fmla="*/ 293714 h 6045813"/>
              <a:gd name="connsiteX3358" fmla="*/ 781957 w 5183278"/>
              <a:gd name="connsiteY3358" fmla="*/ 290070 h 6045813"/>
              <a:gd name="connsiteX3359" fmla="*/ 778367 w 5183278"/>
              <a:gd name="connsiteY3359" fmla="*/ 289936 h 6045813"/>
              <a:gd name="connsiteX3360" fmla="*/ 372365 w 5183278"/>
              <a:gd name="connsiteY3360" fmla="*/ 278757 h 6045813"/>
              <a:gd name="connsiteX3361" fmla="*/ 392678 w 5183278"/>
              <a:gd name="connsiteY3361" fmla="*/ 292396 h 6045813"/>
              <a:gd name="connsiteX3362" fmla="*/ 384385 w 5183278"/>
              <a:gd name="connsiteY3362" fmla="*/ 283587 h 6045813"/>
              <a:gd name="connsiteX3363" fmla="*/ 2408093 w 5183278"/>
              <a:gd name="connsiteY3363" fmla="*/ 270756 h 6045813"/>
              <a:gd name="connsiteX3364" fmla="*/ 2408313 w 5183278"/>
              <a:gd name="connsiteY3364" fmla="*/ 271204 h 6045813"/>
              <a:gd name="connsiteX3365" fmla="*/ 2408992 w 5183278"/>
              <a:gd name="connsiteY3365" fmla="*/ 270853 h 6045813"/>
              <a:gd name="connsiteX3366" fmla="*/ 3716882 w 5183278"/>
              <a:gd name="connsiteY3366" fmla="*/ 266632 h 6045813"/>
              <a:gd name="connsiteX3367" fmla="*/ 3716894 w 5183278"/>
              <a:gd name="connsiteY3367" fmla="*/ 266647 h 6045813"/>
              <a:gd name="connsiteX3368" fmla="*/ 3716892 w 5183278"/>
              <a:gd name="connsiteY3368" fmla="*/ 266636 h 6045813"/>
              <a:gd name="connsiteX3369" fmla="*/ 366457 w 5183278"/>
              <a:gd name="connsiteY3369" fmla="*/ 263878 h 6045813"/>
              <a:gd name="connsiteX3370" fmla="*/ 357119 w 5183278"/>
              <a:gd name="connsiteY3370" fmla="*/ 268521 h 6045813"/>
              <a:gd name="connsiteX3371" fmla="*/ 370441 w 5183278"/>
              <a:gd name="connsiteY3371" fmla="*/ 277464 h 6045813"/>
              <a:gd name="connsiteX3372" fmla="*/ 363756 w 5183278"/>
              <a:gd name="connsiteY3372" fmla="*/ 266491 h 6045813"/>
              <a:gd name="connsiteX3373" fmla="*/ 777416 w 5183278"/>
              <a:gd name="connsiteY3373" fmla="*/ 263071 h 6045813"/>
              <a:gd name="connsiteX3374" fmla="*/ 777029 w 5183278"/>
              <a:gd name="connsiteY3374" fmla="*/ 265717 h 6045813"/>
              <a:gd name="connsiteX3375" fmla="*/ 779052 w 5183278"/>
              <a:gd name="connsiteY3375" fmla="*/ 265668 h 6045813"/>
              <a:gd name="connsiteX3376" fmla="*/ 2360665 w 5183278"/>
              <a:gd name="connsiteY3376" fmla="*/ 259720 h 6045813"/>
              <a:gd name="connsiteX3377" fmla="*/ 2362659 w 5183278"/>
              <a:gd name="connsiteY3377" fmla="*/ 262660 h 6045813"/>
              <a:gd name="connsiteX3378" fmla="*/ 2364388 w 5183278"/>
              <a:gd name="connsiteY3378" fmla="*/ 262278 h 6045813"/>
              <a:gd name="connsiteX3379" fmla="*/ 1913280 w 5183278"/>
              <a:gd name="connsiteY3379" fmla="*/ 259322 h 6045813"/>
              <a:gd name="connsiteX3380" fmla="*/ 1913726 w 5183278"/>
              <a:gd name="connsiteY3380" fmla="*/ 262971 h 6045813"/>
              <a:gd name="connsiteX3381" fmla="*/ 1914663 w 5183278"/>
              <a:gd name="connsiteY3381" fmla="*/ 263465 h 6045813"/>
              <a:gd name="connsiteX3382" fmla="*/ 471300 w 5183278"/>
              <a:gd name="connsiteY3382" fmla="*/ 257831 h 6045813"/>
              <a:gd name="connsiteX3383" fmla="*/ 469615 w 5183278"/>
              <a:gd name="connsiteY3383" fmla="*/ 260961 h 6045813"/>
              <a:gd name="connsiteX3384" fmla="*/ 473022 w 5183278"/>
              <a:gd name="connsiteY3384" fmla="*/ 260875 h 6045813"/>
              <a:gd name="connsiteX3385" fmla="*/ 682137 w 5183278"/>
              <a:gd name="connsiteY3385" fmla="*/ 253675 h 6045813"/>
              <a:gd name="connsiteX3386" fmla="*/ 677690 w 5183278"/>
              <a:gd name="connsiteY3386" fmla="*/ 262326 h 6045813"/>
              <a:gd name="connsiteX3387" fmla="*/ 686938 w 5183278"/>
              <a:gd name="connsiteY3387" fmla="*/ 261373 h 6045813"/>
              <a:gd name="connsiteX3388" fmla="*/ 683112 w 5183278"/>
              <a:gd name="connsiteY3388" fmla="*/ 260697 h 6045813"/>
              <a:gd name="connsiteX3389" fmla="*/ 619964 w 5183278"/>
              <a:gd name="connsiteY3389" fmla="*/ 252843 h 6045813"/>
              <a:gd name="connsiteX3390" fmla="*/ 620044 w 5183278"/>
              <a:gd name="connsiteY3390" fmla="*/ 252997 h 6045813"/>
              <a:gd name="connsiteX3391" fmla="*/ 620157 w 5183278"/>
              <a:gd name="connsiteY3391" fmla="*/ 252879 h 6045813"/>
              <a:gd name="connsiteX3392" fmla="*/ 464124 w 5183278"/>
              <a:gd name="connsiteY3392" fmla="*/ 251264 h 6045813"/>
              <a:gd name="connsiteX3393" fmla="*/ 463991 w 5183278"/>
              <a:gd name="connsiteY3393" fmla="*/ 251536 h 6045813"/>
              <a:gd name="connsiteX3394" fmla="*/ 469396 w 5183278"/>
              <a:gd name="connsiteY3394" fmla="*/ 261089 h 6045813"/>
              <a:gd name="connsiteX3395" fmla="*/ 469655 w 5183278"/>
              <a:gd name="connsiteY3395" fmla="*/ 261181 h 6045813"/>
              <a:gd name="connsiteX3396" fmla="*/ 469612 w 5183278"/>
              <a:gd name="connsiteY3396" fmla="*/ 260963 h 6045813"/>
              <a:gd name="connsiteX3397" fmla="*/ 351990 w 5183278"/>
              <a:gd name="connsiteY3397" fmla="*/ 237804 h 6045813"/>
              <a:gd name="connsiteX3398" fmla="*/ 373296 w 5183278"/>
              <a:gd name="connsiteY3398" fmla="*/ 250482 h 6045813"/>
              <a:gd name="connsiteX3399" fmla="*/ 381075 w 5183278"/>
              <a:gd name="connsiteY3399" fmla="*/ 248903 h 6045813"/>
              <a:gd name="connsiteX3400" fmla="*/ 2273068 w 5183278"/>
              <a:gd name="connsiteY3400" fmla="*/ 219370 h 6045813"/>
              <a:gd name="connsiteX3401" fmla="*/ 2272658 w 5183278"/>
              <a:gd name="connsiteY3401" fmla="*/ 222886 h 6045813"/>
              <a:gd name="connsiteX3402" fmla="*/ 2283837 w 5183278"/>
              <a:gd name="connsiteY3402" fmla="*/ 231706 h 6045813"/>
              <a:gd name="connsiteX3403" fmla="*/ 2285368 w 5183278"/>
              <a:gd name="connsiteY3403" fmla="*/ 230631 h 6045813"/>
              <a:gd name="connsiteX3404" fmla="*/ 277135 w 5183278"/>
              <a:gd name="connsiteY3404" fmla="*/ 218751 h 6045813"/>
              <a:gd name="connsiteX3405" fmla="*/ 280248 w 5183278"/>
              <a:gd name="connsiteY3405" fmla="*/ 220821 h 6045813"/>
              <a:gd name="connsiteX3406" fmla="*/ 290253 w 5183278"/>
              <a:gd name="connsiteY3406" fmla="*/ 220297 h 6045813"/>
              <a:gd name="connsiteX3407" fmla="*/ 2928918 w 5183278"/>
              <a:gd name="connsiteY3407" fmla="*/ 213414 h 6045813"/>
              <a:gd name="connsiteX3408" fmla="*/ 2921885 w 5183278"/>
              <a:gd name="connsiteY3408" fmla="*/ 214378 h 6045813"/>
              <a:gd name="connsiteX3409" fmla="*/ 2927996 w 5183278"/>
              <a:gd name="connsiteY3409" fmla="*/ 220386 h 6045813"/>
              <a:gd name="connsiteX3410" fmla="*/ 3864401 w 5183278"/>
              <a:gd name="connsiteY3410" fmla="*/ 207079 h 6045813"/>
              <a:gd name="connsiteX3411" fmla="*/ 3864373 w 5183278"/>
              <a:gd name="connsiteY3411" fmla="*/ 221959 h 6045813"/>
              <a:gd name="connsiteX3412" fmla="*/ 3868387 w 5183278"/>
              <a:gd name="connsiteY3412" fmla="*/ 212088 h 6045813"/>
              <a:gd name="connsiteX3413" fmla="*/ 3872435 w 5183278"/>
              <a:gd name="connsiteY3413" fmla="*/ 212633 h 6045813"/>
              <a:gd name="connsiteX3414" fmla="*/ 3256147 w 5183278"/>
              <a:gd name="connsiteY3414" fmla="*/ 194532 h 6045813"/>
              <a:gd name="connsiteX3415" fmla="*/ 3255287 w 5183278"/>
              <a:gd name="connsiteY3415" fmla="*/ 195531 h 6045813"/>
              <a:gd name="connsiteX3416" fmla="*/ 3255777 w 5183278"/>
              <a:gd name="connsiteY3416" fmla="*/ 195412 h 6045813"/>
              <a:gd name="connsiteX3417" fmla="*/ 3351235 w 5183278"/>
              <a:gd name="connsiteY3417" fmla="*/ 189172 h 6045813"/>
              <a:gd name="connsiteX3418" fmla="*/ 3349738 w 5183278"/>
              <a:gd name="connsiteY3418" fmla="*/ 190767 h 6045813"/>
              <a:gd name="connsiteX3419" fmla="*/ 3351615 w 5183278"/>
              <a:gd name="connsiteY3419" fmla="*/ 189705 h 6045813"/>
              <a:gd name="connsiteX3420" fmla="*/ 1714328 w 5183278"/>
              <a:gd name="connsiteY3420" fmla="*/ 187009 h 6045813"/>
              <a:gd name="connsiteX3421" fmla="*/ 1714379 w 5183278"/>
              <a:gd name="connsiteY3421" fmla="*/ 187607 h 6045813"/>
              <a:gd name="connsiteX3422" fmla="*/ 1714611 w 5183278"/>
              <a:gd name="connsiteY3422" fmla="*/ 187758 h 6045813"/>
              <a:gd name="connsiteX3423" fmla="*/ 205733 w 5183278"/>
              <a:gd name="connsiteY3423" fmla="*/ 184641 h 6045813"/>
              <a:gd name="connsiteX3424" fmla="*/ 205116 w 5183278"/>
              <a:gd name="connsiteY3424" fmla="*/ 191987 h 6045813"/>
              <a:gd name="connsiteX3425" fmla="*/ 212006 w 5183278"/>
              <a:gd name="connsiteY3425" fmla="*/ 186925 h 6045813"/>
              <a:gd name="connsiteX3426" fmla="*/ 1885617 w 5183278"/>
              <a:gd name="connsiteY3426" fmla="*/ 176507 h 6045813"/>
              <a:gd name="connsiteX3427" fmla="*/ 1896230 w 5183278"/>
              <a:gd name="connsiteY3427" fmla="*/ 218661 h 6045813"/>
              <a:gd name="connsiteX3428" fmla="*/ 1902899 w 5183278"/>
              <a:gd name="connsiteY3428" fmla="*/ 228242 h 6045813"/>
              <a:gd name="connsiteX3429" fmla="*/ 2253907 w 5183278"/>
              <a:gd name="connsiteY3429" fmla="*/ 161944 h 6045813"/>
              <a:gd name="connsiteX3430" fmla="*/ 2259984 w 5183278"/>
              <a:gd name="connsiteY3430" fmla="*/ 167454 h 6045813"/>
              <a:gd name="connsiteX3431" fmla="*/ 2258743 w 5183278"/>
              <a:gd name="connsiteY3431" fmla="*/ 163665 h 6045813"/>
              <a:gd name="connsiteX3432" fmla="*/ 127408 w 5183278"/>
              <a:gd name="connsiteY3432" fmla="*/ 161465 h 6045813"/>
              <a:gd name="connsiteX3433" fmla="*/ 124628 w 5183278"/>
              <a:gd name="connsiteY3433" fmla="*/ 168847 h 6045813"/>
              <a:gd name="connsiteX3434" fmla="*/ 131866 w 5183278"/>
              <a:gd name="connsiteY3434" fmla="*/ 178202 h 6045813"/>
              <a:gd name="connsiteX3435" fmla="*/ 136007 w 5183278"/>
              <a:gd name="connsiteY3435" fmla="*/ 177243 h 6045813"/>
              <a:gd name="connsiteX3436" fmla="*/ 106860 w 5183278"/>
              <a:gd name="connsiteY3436" fmla="*/ 148689 h 6045813"/>
              <a:gd name="connsiteX3437" fmla="*/ 108220 w 5183278"/>
              <a:gd name="connsiteY3437" fmla="*/ 152130 h 6045813"/>
              <a:gd name="connsiteX3438" fmla="*/ 109088 w 5183278"/>
              <a:gd name="connsiteY3438" fmla="*/ 150378 h 6045813"/>
              <a:gd name="connsiteX3439" fmla="*/ 1871771 w 5183278"/>
              <a:gd name="connsiteY3439" fmla="*/ 136711 h 6045813"/>
              <a:gd name="connsiteX3440" fmla="*/ 1874541 w 5183278"/>
              <a:gd name="connsiteY3440" fmla="*/ 143340 h 6045813"/>
              <a:gd name="connsiteX3441" fmla="*/ 1873122 w 5183278"/>
              <a:gd name="connsiteY3441" fmla="*/ 139099 h 6045813"/>
              <a:gd name="connsiteX3442" fmla="*/ 1815153 w 5183278"/>
              <a:gd name="connsiteY3442" fmla="*/ 132865 h 6045813"/>
              <a:gd name="connsiteX3443" fmla="*/ 1816403 w 5183278"/>
              <a:gd name="connsiteY3443" fmla="*/ 134656 h 6045813"/>
              <a:gd name="connsiteX3444" fmla="*/ 1817519 w 5183278"/>
              <a:gd name="connsiteY3444" fmla="*/ 134717 h 6045813"/>
              <a:gd name="connsiteX3445" fmla="*/ 2966766 w 5183278"/>
              <a:gd name="connsiteY3445" fmla="*/ 128827 h 6045813"/>
              <a:gd name="connsiteX3446" fmla="*/ 2966782 w 5183278"/>
              <a:gd name="connsiteY3446" fmla="*/ 129381 h 6045813"/>
              <a:gd name="connsiteX3447" fmla="*/ 2966939 w 5183278"/>
              <a:gd name="connsiteY3447" fmla="*/ 129619 h 6045813"/>
              <a:gd name="connsiteX3448" fmla="*/ 3903435 w 5183278"/>
              <a:gd name="connsiteY3448" fmla="*/ 110348 h 6045813"/>
              <a:gd name="connsiteX3449" fmla="*/ 3903298 w 5183278"/>
              <a:gd name="connsiteY3449" fmla="*/ 110352 h 6045813"/>
              <a:gd name="connsiteX3450" fmla="*/ 3897677 w 5183278"/>
              <a:gd name="connsiteY3450" fmla="*/ 114920 h 6045813"/>
              <a:gd name="connsiteX3451" fmla="*/ 3897663 w 5183278"/>
              <a:gd name="connsiteY3451" fmla="*/ 115168 h 6045813"/>
              <a:gd name="connsiteX3452" fmla="*/ 3845364 w 5183278"/>
              <a:gd name="connsiteY3452" fmla="*/ 110256 h 6045813"/>
              <a:gd name="connsiteX3453" fmla="*/ 3845943 w 5183278"/>
              <a:gd name="connsiteY3453" fmla="*/ 111079 h 6045813"/>
              <a:gd name="connsiteX3454" fmla="*/ 3846404 w 5183278"/>
              <a:gd name="connsiteY3454" fmla="*/ 110818 h 6045813"/>
              <a:gd name="connsiteX3455" fmla="*/ 1926839 w 5183278"/>
              <a:gd name="connsiteY3455" fmla="*/ 109608 h 6045813"/>
              <a:gd name="connsiteX3456" fmla="*/ 1926023 w 5183278"/>
              <a:gd name="connsiteY3456" fmla="*/ 110161 h 6045813"/>
              <a:gd name="connsiteX3457" fmla="*/ 1927326 w 5183278"/>
              <a:gd name="connsiteY3457" fmla="*/ 109927 h 6045813"/>
              <a:gd name="connsiteX3458" fmla="*/ 3354700 w 5183278"/>
              <a:gd name="connsiteY3458" fmla="*/ 97625 h 6045813"/>
              <a:gd name="connsiteX3459" fmla="*/ 3354880 w 5183278"/>
              <a:gd name="connsiteY3459" fmla="*/ 98269 h 6045813"/>
              <a:gd name="connsiteX3460" fmla="*/ 3355136 w 5183278"/>
              <a:gd name="connsiteY3460" fmla="*/ 98393 h 6045813"/>
              <a:gd name="connsiteX3461" fmla="*/ 1125954 w 5183278"/>
              <a:gd name="connsiteY3461" fmla="*/ 81236 h 6045813"/>
              <a:gd name="connsiteX3462" fmla="*/ 1124335 w 5183278"/>
              <a:gd name="connsiteY3462" fmla="*/ 81840 h 6045813"/>
              <a:gd name="connsiteX3463" fmla="*/ 1125324 w 5183278"/>
              <a:gd name="connsiteY3463" fmla="*/ 81847 h 6045813"/>
              <a:gd name="connsiteX3464" fmla="*/ 1605274 w 5183278"/>
              <a:gd name="connsiteY3464" fmla="*/ 68279 h 6045813"/>
              <a:gd name="connsiteX3465" fmla="*/ 1604049 w 5183278"/>
              <a:gd name="connsiteY3465" fmla="*/ 68427 h 6045813"/>
              <a:gd name="connsiteX3466" fmla="*/ 1606175 w 5183278"/>
              <a:gd name="connsiteY3466" fmla="*/ 69872 h 6045813"/>
              <a:gd name="connsiteX3467" fmla="*/ 3007864 w 5183278"/>
              <a:gd name="connsiteY3467" fmla="*/ 64024 h 6045813"/>
              <a:gd name="connsiteX3468" fmla="*/ 3003715 w 5183278"/>
              <a:gd name="connsiteY3468" fmla="*/ 68054 h 6045813"/>
              <a:gd name="connsiteX3469" fmla="*/ 3006695 w 5183278"/>
              <a:gd name="connsiteY3469" fmla="*/ 69502 h 6045813"/>
              <a:gd name="connsiteX3470" fmla="*/ 3932432 w 5183278"/>
              <a:gd name="connsiteY3470" fmla="*/ 61072 h 6045813"/>
              <a:gd name="connsiteX3471" fmla="*/ 3935461 w 5183278"/>
              <a:gd name="connsiteY3471" fmla="*/ 66178 h 6045813"/>
              <a:gd name="connsiteX3472" fmla="*/ 3929129 w 5183278"/>
              <a:gd name="connsiteY3472" fmla="*/ 61269 h 6045813"/>
              <a:gd name="connsiteX3473" fmla="*/ 3065277 w 5183278"/>
              <a:gd name="connsiteY3473" fmla="*/ 60127 h 6045813"/>
              <a:gd name="connsiteX3474" fmla="*/ 3064258 w 5183278"/>
              <a:gd name="connsiteY3474" fmla="*/ 82296 h 6045813"/>
              <a:gd name="connsiteX3475" fmla="*/ 3066628 w 5183278"/>
              <a:gd name="connsiteY3475" fmla="*/ 75653 h 6045813"/>
              <a:gd name="connsiteX3476" fmla="*/ 3923663 w 5183278"/>
              <a:gd name="connsiteY3476" fmla="*/ 57032 h 6045813"/>
              <a:gd name="connsiteX3477" fmla="*/ 3929129 w 5183278"/>
              <a:gd name="connsiteY3477" fmla="*/ 61269 h 6045813"/>
              <a:gd name="connsiteX3478" fmla="*/ 3927076 w 5183278"/>
              <a:gd name="connsiteY3478" fmla="*/ 61393 h 6045813"/>
              <a:gd name="connsiteX3479" fmla="*/ 1465913 w 5183278"/>
              <a:gd name="connsiteY3479" fmla="*/ 36954 h 6045813"/>
              <a:gd name="connsiteX3480" fmla="*/ 1465983 w 5183278"/>
              <a:gd name="connsiteY3480" fmla="*/ 37529 h 6045813"/>
              <a:gd name="connsiteX3481" fmla="*/ 1466322 w 5183278"/>
              <a:gd name="connsiteY3481" fmla="*/ 37137 h 6045813"/>
              <a:gd name="connsiteX3482" fmla="*/ 2954848 w 5183278"/>
              <a:gd name="connsiteY3482" fmla="*/ 31881 h 6045813"/>
              <a:gd name="connsiteX3483" fmla="*/ 2955424 w 5183278"/>
              <a:gd name="connsiteY3483" fmla="*/ 32332 h 6045813"/>
              <a:gd name="connsiteX3484" fmla="*/ 2955556 w 5183278"/>
              <a:gd name="connsiteY3484" fmla="*/ 32095 h 6045813"/>
              <a:gd name="connsiteX3485" fmla="*/ 1540960 w 5183278"/>
              <a:gd name="connsiteY3485" fmla="*/ 26603 h 6045813"/>
              <a:gd name="connsiteX3486" fmla="*/ 1540414 w 5183278"/>
              <a:gd name="connsiteY3486" fmla="*/ 32319 h 6045813"/>
              <a:gd name="connsiteX3487" fmla="*/ 1544441 w 5183278"/>
              <a:gd name="connsiteY3487" fmla="*/ 29055 h 6045813"/>
              <a:gd name="connsiteX3488" fmla="*/ 1310331 w 5183278"/>
              <a:gd name="connsiteY3488" fmla="*/ 23566 h 6045813"/>
              <a:gd name="connsiteX3489" fmla="*/ 1309546 w 5183278"/>
              <a:gd name="connsiteY3489" fmla="*/ 24068 h 6045813"/>
              <a:gd name="connsiteX3490" fmla="*/ 1308119 w 5183278"/>
              <a:gd name="connsiteY3490" fmla="*/ 24115 h 6045813"/>
              <a:gd name="connsiteX3491" fmla="*/ 1291750 w 5183278"/>
              <a:gd name="connsiteY3491" fmla="*/ 33378 h 6045813"/>
              <a:gd name="connsiteX3492" fmla="*/ 1289304 w 5183278"/>
              <a:gd name="connsiteY3492" fmla="*/ 36995 h 6045813"/>
              <a:gd name="connsiteX3493" fmla="*/ 1288347 w 5183278"/>
              <a:gd name="connsiteY3493" fmla="*/ 37605 h 6045813"/>
              <a:gd name="connsiteX3494" fmla="*/ 1287833 w 5183278"/>
              <a:gd name="connsiteY3494" fmla="*/ 39080 h 6045813"/>
              <a:gd name="connsiteX3495" fmla="*/ 1283838 w 5183278"/>
              <a:gd name="connsiteY3495" fmla="*/ 42356 h 6045813"/>
              <a:gd name="connsiteX3496" fmla="*/ 1286438 w 5183278"/>
              <a:gd name="connsiteY3496" fmla="*/ 43096 h 6045813"/>
              <a:gd name="connsiteX3497" fmla="*/ 1287833 w 5183278"/>
              <a:gd name="connsiteY3497" fmla="*/ 39080 h 6045813"/>
              <a:gd name="connsiteX3498" fmla="*/ 1287966 w 5183278"/>
              <a:gd name="connsiteY3498" fmla="*/ 38973 h 6045813"/>
              <a:gd name="connsiteX3499" fmla="*/ 1289304 w 5183278"/>
              <a:gd name="connsiteY3499" fmla="*/ 36995 h 6045813"/>
              <a:gd name="connsiteX3500" fmla="*/ 1309546 w 5183278"/>
              <a:gd name="connsiteY3500" fmla="*/ 24068 h 6045813"/>
              <a:gd name="connsiteX3501" fmla="*/ 1310515 w 5183278"/>
              <a:gd name="connsiteY3501" fmla="*/ 24035 h 6045813"/>
              <a:gd name="connsiteX3502" fmla="*/ 1312067 w 5183278"/>
              <a:gd name="connsiteY3502" fmla="*/ 22457 h 6045813"/>
              <a:gd name="connsiteX3503" fmla="*/ 1311357 w 5183278"/>
              <a:gd name="connsiteY3503" fmla="*/ 22910 h 6045813"/>
              <a:gd name="connsiteX3504" fmla="*/ 1312259 w 5183278"/>
              <a:gd name="connsiteY3504" fmla="*/ 22663 h 6045813"/>
              <a:gd name="connsiteX3505" fmla="*/ 3067205 w 5183278"/>
              <a:gd name="connsiteY3505" fmla="*/ 18075 h 6045813"/>
              <a:gd name="connsiteX3506" fmla="*/ 3067038 w 5183278"/>
              <a:gd name="connsiteY3506" fmla="*/ 21741 h 6045813"/>
              <a:gd name="connsiteX3507" fmla="*/ 3069162 w 5183278"/>
              <a:gd name="connsiteY3507" fmla="*/ 20597 h 6045813"/>
              <a:gd name="connsiteX3508" fmla="*/ 1898482 w 5183278"/>
              <a:gd name="connsiteY3508" fmla="*/ 17690 h 6045813"/>
              <a:gd name="connsiteX3509" fmla="*/ 1898256 w 5183278"/>
              <a:gd name="connsiteY3509" fmla="*/ 18432 h 6045813"/>
              <a:gd name="connsiteX3510" fmla="*/ 1898259 w 5183278"/>
              <a:gd name="connsiteY3510" fmla="*/ 18453 h 6045813"/>
              <a:gd name="connsiteX3511" fmla="*/ 1898605 w 5183278"/>
              <a:gd name="connsiteY3511" fmla="*/ 18420 h 6045813"/>
              <a:gd name="connsiteX3512" fmla="*/ 1869141 w 5183278"/>
              <a:gd name="connsiteY3512" fmla="*/ 11346 h 6045813"/>
              <a:gd name="connsiteX3513" fmla="*/ 1869259 w 5183278"/>
              <a:gd name="connsiteY3513" fmla="*/ 11925 h 6045813"/>
              <a:gd name="connsiteX3514" fmla="*/ 1869268 w 5183278"/>
              <a:gd name="connsiteY3514" fmla="*/ 11533 h 6045813"/>
              <a:gd name="connsiteX3515" fmla="*/ 1584397 w 5183278"/>
              <a:gd name="connsiteY3515" fmla="*/ 4780 h 6045813"/>
              <a:gd name="connsiteX3516" fmla="*/ 1583791 w 5183278"/>
              <a:gd name="connsiteY3516" fmla="*/ 5351 h 6045813"/>
              <a:gd name="connsiteX3517" fmla="*/ 1584715 w 5183278"/>
              <a:gd name="connsiteY3517" fmla="*/ 6984 h 6045813"/>
              <a:gd name="connsiteX3518" fmla="*/ 1584715 w 5183278"/>
              <a:gd name="connsiteY3518" fmla="*/ 7333 h 6045813"/>
              <a:gd name="connsiteX3519" fmla="*/ 1584814 w 5183278"/>
              <a:gd name="connsiteY3519" fmla="*/ 7158 h 6045813"/>
              <a:gd name="connsiteX3520" fmla="*/ 1584715 w 5183278"/>
              <a:gd name="connsiteY3520" fmla="*/ 6984 h 6045813"/>
              <a:gd name="connsiteX3521" fmla="*/ 1584719 w 5183278"/>
              <a:gd name="connsiteY3521" fmla="*/ 5976 h 6045813"/>
              <a:gd name="connsiteX3522" fmla="*/ 1584512 w 5183278"/>
              <a:gd name="connsiteY3522" fmla="*/ 4812 h 6045813"/>
              <a:gd name="connsiteX3523" fmla="*/ 3879025 w 5183278"/>
              <a:gd name="connsiteY3523" fmla="*/ 0 h 6045813"/>
              <a:gd name="connsiteX3524" fmla="*/ 3923663 w 5183278"/>
              <a:gd name="connsiteY3524" fmla="*/ 57032 h 6045813"/>
              <a:gd name="connsiteX3525" fmla="*/ 3889029 w 5183278"/>
              <a:gd name="connsiteY3525" fmla="*/ 30189 h 6045813"/>
              <a:gd name="connsiteX3526" fmla="*/ 3889048 w 5183278"/>
              <a:gd name="connsiteY3526" fmla="*/ 30014 h 6045813"/>
              <a:gd name="connsiteX3527" fmla="*/ 3886473 w 5183278"/>
              <a:gd name="connsiteY3527" fmla="*/ 27724 h 6045813"/>
              <a:gd name="connsiteX3528" fmla="*/ 3886488 w 5183278"/>
              <a:gd name="connsiteY3528" fmla="*/ 28097 h 6045813"/>
              <a:gd name="connsiteX3529" fmla="*/ 3886895 w 5183278"/>
              <a:gd name="connsiteY3529" fmla="*/ 28482 h 6045813"/>
              <a:gd name="connsiteX3530" fmla="*/ 3887524 w 5183278"/>
              <a:gd name="connsiteY3530" fmla="*/ 29022 h 6045813"/>
              <a:gd name="connsiteX3531" fmla="*/ 3889029 w 5183278"/>
              <a:gd name="connsiteY3531" fmla="*/ 30189 h 6045813"/>
              <a:gd name="connsiteX3532" fmla="*/ 3889017 w 5183278"/>
              <a:gd name="connsiteY3532" fmla="*/ 30301 h 6045813"/>
              <a:gd name="connsiteX3533" fmla="*/ 3925450 w 5183278"/>
              <a:gd name="connsiteY3533" fmla="*/ 61489 h 6045813"/>
              <a:gd name="connsiteX3534" fmla="*/ 3927076 w 5183278"/>
              <a:gd name="connsiteY3534" fmla="*/ 61393 h 6045813"/>
              <a:gd name="connsiteX3535" fmla="*/ 3992326 w 5183278"/>
              <a:gd name="connsiteY3535" fmla="*/ 144760 h 6045813"/>
              <a:gd name="connsiteX3536" fmla="*/ 4004824 w 5183278"/>
              <a:gd name="connsiteY3536" fmla="*/ 278945 h 6045813"/>
              <a:gd name="connsiteX3537" fmla="*/ 4031582 w 5183278"/>
              <a:gd name="connsiteY3537" fmla="*/ 386357 h 6045813"/>
              <a:gd name="connsiteX3538" fmla="*/ 4033486 w 5183278"/>
              <a:gd name="connsiteY3538" fmla="*/ 390498 h 6045813"/>
              <a:gd name="connsiteX3539" fmla="*/ 4035622 w 5183278"/>
              <a:gd name="connsiteY3539" fmla="*/ 390690 h 6045813"/>
              <a:gd name="connsiteX3540" fmla="*/ 4055976 w 5183278"/>
              <a:gd name="connsiteY3540" fmla="*/ 415707 h 6045813"/>
              <a:gd name="connsiteX3541" fmla="*/ 4061587 w 5183278"/>
              <a:gd name="connsiteY3541" fmla="*/ 437850 h 6045813"/>
              <a:gd name="connsiteX3542" fmla="*/ 4070821 w 5183278"/>
              <a:gd name="connsiteY3542" fmla="*/ 505121 h 6045813"/>
              <a:gd name="connsiteX3543" fmla="*/ 4062740 w 5183278"/>
              <a:gd name="connsiteY3543" fmla="*/ 551985 h 6045813"/>
              <a:gd name="connsiteX3544" fmla="*/ 4056822 w 5183278"/>
              <a:gd name="connsiteY3544" fmla="*/ 559360 h 6045813"/>
              <a:gd name="connsiteX3545" fmla="*/ 4037327 w 5183278"/>
              <a:gd name="connsiteY3545" fmla="*/ 575859 h 6045813"/>
              <a:gd name="connsiteX3546" fmla="*/ 4046205 w 5183278"/>
              <a:gd name="connsiteY3546" fmla="*/ 591549 h 6045813"/>
              <a:gd name="connsiteX3547" fmla="*/ 4064223 w 5183278"/>
              <a:gd name="connsiteY3547" fmla="*/ 590272 h 6045813"/>
              <a:gd name="connsiteX3548" fmla="*/ 4154303 w 5183278"/>
              <a:gd name="connsiteY3548" fmla="*/ 585903 h 6045813"/>
              <a:gd name="connsiteX3549" fmla="*/ 4171525 w 5183278"/>
              <a:gd name="connsiteY3549" fmla="*/ 582198 h 6045813"/>
              <a:gd name="connsiteX3550" fmla="*/ 4201221 w 5183278"/>
              <a:gd name="connsiteY3550" fmla="*/ 578629 h 6045813"/>
              <a:gd name="connsiteX3551" fmla="*/ 4209691 w 5183278"/>
              <a:gd name="connsiteY3551" fmla="*/ 577290 h 6045813"/>
              <a:gd name="connsiteX3552" fmla="*/ 4240835 w 5183278"/>
              <a:gd name="connsiteY3552" fmla="*/ 575776 h 6045813"/>
              <a:gd name="connsiteX3553" fmla="*/ 4314930 w 5183278"/>
              <a:gd name="connsiteY3553" fmla="*/ 595127 h 6045813"/>
              <a:gd name="connsiteX3554" fmla="*/ 4327439 w 5183278"/>
              <a:gd name="connsiteY3554" fmla="*/ 600420 h 6045813"/>
              <a:gd name="connsiteX3555" fmla="*/ 4360253 w 5183278"/>
              <a:gd name="connsiteY3555" fmla="*/ 607455 h 6045813"/>
              <a:gd name="connsiteX3556" fmla="*/ 4365860 w 5183278"/>
              <a:gd name="connsiteY3556" fmla="*/ 629597 h 6045813"/>
              <a:gd name="connsiteX3557" fmla="*/ 4358052 w 5183278"/>
              <a:gd name="connsiteY3557" fmla="*/ 641785 h 6045813"/>
              <a:gd name="connsiteX3558" fmla="*/ 4328924 w 5183278"/>
              <a:gd name="connsiteY3558" fmla="*/ 674377 h 6045813"/>
              <a:gd name="connsiteX3559" fmla="*/ 4248471 w 5183278"/>
              <a:gd name="connsiteY3559" fmla="*/ 693724 h 6045813"/>
              <a:gd name="connsiteX3560" fmla="*/ 4130038 w 5183278"/>
              <a:gd name="connsiteY3560" fmla="*/ 712697 h 6045813"/>
              <a:gd name="connsiteX3561" fmla="*/ 4120820 w 5183278"/>
              <a:gd name="connsiteY3561" fmla="*/ 714748 h 6045813"/>
              <a:gd name="connsiteX3562" fmla="*/ 4042972 w 5183278"/>
              <a:gd name="connsiteY3562" fmla="*/ 730030 h 6045813"/>
              <a:gd name="connsiteX3563" fmla="*/ 4033848 w 5183278"/>
              <a:gd name="connsiteY3563" fmla="*/ 731740 h 6045813"/>
              <a:gd name="connsiteX3564" fmla="*/ 3909090 w 5183278"/>
              <a:gd name="connsiteY3564" fmla="*/ 752277 h 6045813"/>
              <a:gd name="connsiteX3565" fmla="*/ 3899381 w 5183278"/>
              <a:gd name="connsiteY3565" fmla="*/ 753458 h 6045813"/>
              <a:gd name="connsiteX3566" fmla="*/ 3774549 w 5183278"/>
              <a:gd name="connsiteY3566" fmla="*/ 770296 h 6045813"/>
              <a:gd name="connsiteX3567" fmla="*/ 3771269 w 5183278"/>
              <a:gd name="connsiteY3567" fmla="*/ 769390 h 6045813"/>
              <a:gd name="connsiteX3568" fmla="*/ 3763272 w 5183278"/>
              <a:gd name="connsiteY3568" fmla="*/ 778834 h 6045813"/>
              <a:gd name="connsiteX3569" fmla="*/ 3747819 w 5183278"/>
              <a:gd name="connsiteY3569" fmla="*/ 783695 h 6045813"/>
              <a:gd name="connsiteX3570" fmla="*/ 3631778 w 5183278"/>
              <a:gd name="connsiteY3570" fmla="*/ 809945 h 6045813"/>
              <a:gd name="connsiteX3571" fmla="*/ 3627211 w 5183278"/>
              <a:gd name="connsiteY3571" fmla="*/ 806726 h 6045813"/>
              <a:gd name="connsiteX3572" fmla="*/ 3635087 w 5183278"/>
              <a:gd name="connsiteY3572" fmla="*/ 831843 h 6045813"/>
              <a:gd name="connsiteX3573" fmla="*/ 3663513 w 5183278"/>
              <a:gd name="connsiteY3573" fmla="*/ 833416 h 6045813"/>
              <a:gd name="connsiteX3574" fmla="*/ 3859849 w 5183278"/>
              <a:gd name="connsiteY3574" fmla="*/ 800280 h 6045813"/>
              <a:gd name="connsiteX3575" fmla="*/ 3919904 w 5183278"/>
              <a:gd name="connsiteY3575" fmla="*/ 797367 h 6045813"/>
              <a:gd name="connsiteX3576" fmla="*/ 3918813 w 5183278"/>
              <a:gd name="connsiteY3576" fmla="*/ 799439 h 6045813"/>
              <a:gd name="connsiteX3577" fmla="*/ 3924124 w 5183278"/>
              <a:gd name="connsiteY3577" fmla="*/ 795231 h 6045813"/>
              <a:gd name="connsiteX3578" fmla="*/ 3924176 w 5183278"/>
              <a:gd name="connsiteY3578" fmla="*/ 795238 h 6045813"/>
              <a:gd name="connsiteX3579" fmla="*/ 3960024 w 5183278"/>
              <a:gd name="connsiteY3579" fmla="*/ 786748 h 6045813"/>
              <a:gd name="connsiteX3580" fmla="*/ 3992804 w 5183278"/>
              <a:gd name="connsiteY3580" fmla="*/ 782007 h 6045813"/>
              <a:gd name="connsiteX3581" fmla="*/ 4027618 w 5183278"/>
              <a:gd name="connsiteY3581" fmla="*/ 775254 h 6045813"/>
              <a:gd name="connsiteX3582" fmla="*/ 4131375 w 5183278"/>
              <a:gd name="connsiteY3582" fmla="*/ 754804 h 6045813"/>
              <a:gd name="connsiteX3583" fmla="*/ 4263878 w 5183278"/>
              <a:gd name="connsiteY3583" fmla="*/ 734201 h 6045813"/>
              <a:gd name="connsiteX3584" fmla="*/ 4273823 w 5183278"/>
              <a:gd name="connsiteY3584" fmla="*/ 742092 h 6045813"/>
              <a:gd name="connsiteX3585" fmla="*/ 4273111 w 5183278"/>
              <a:gd name="connsiteY3585" fmla="*/ 744109 h 6045813"/>
              <a:gd name="connsiteX3586" fmla="*/ 4285916 w 5183278"/>
              <a:gd name="connsiteY3586" fmla="*/ 743592 h 6045813"/>
              <a:gd name="connsiteX3587" fmla="*/ 4314597 w 5183278"/>
              <a:gd name="connsiteY3587" fmla="*/ 762174 h 6045813"/>
              <a:gd name="connsiteX3588" fmla="*/ 4338176 w 5183278"/>
              <a:gd name="connsiteY3588" fmla="*/ 786519 h 6045813"/>
              <a:gd name="connsiteX3589" fmla="*/ 4349226 w 5183278"/>
              <a:gd name="connsiteY3589" fmla="*/ 802991 h 6045813"/>
              <a:gd name="connsiteX3590" fmla="*/ 4345004 w 5183278"/>
              <a:gd name="connsiteY3590" fmla="*/ 964184 h 6045813"/>
              <a:gd name="connsiteX3591" fmla="*/ 4341942 w 5183278"/>
              <a:gd name="connsiteY3591" fmla="*/ 972533 h 6045813"/>
              <a:gd name="connsiteX3592" fmla="*/ 4341316 w 5183278"/>
              <a:gd name="connsiteY3592" fmla="*/ 997918 h 6045813"/>
              <a:gd name="connsiteX3593" fmla="*/ 4341643 w 5183278"/>
              <a:gd name="connsiteY3593" fmla="*/ 1006650 h 6045813"/>
              <a:gd name="connsiteX3594" fmla="*/ 4333748 w 5183278"/>
              <a:gd name="connsiteY3594" fmla="*/ 1059449 h 6045813"/>
              <a:gd name="connsiteX3595" fmla="*/ 4333611 w 5183278"/>
              <a:gd name="connsiteY3595" fmla="*/ 1067869 h 6045813"/>
              <a:gd name="connsiteX3596" fmla="*/ 4348144 w 5183278"/>
              <a:gd name="connsiteY3596" fmla="*/ 1091004 h 6045813"/>
              <a:gd name="connsiteX3597" fmla="*/ 4366152 w 5183278"/>
              <a:gd name="connsiteY3597" fmla="*/ 1116199 h 6045813"/>
              <a:gd name="connsiteX3598" fmla="*/ 4372254 w 5183278"/>
              <a:gd name="connsiteY3598" fmla="*/ 1121380 h 6045813"/>
              <a:gd name="connsiteX3599" fmla="*/ 4395193 w 5183278"/>
              <a:gd name="connsiteY3599" fmla="*/ 1148673 h 6045813"/>
              <a:gd name="connsiteX3600" fmla="*/ 4395442 w 5183278"/>
              <a:gd name="connsiteY3600" fmla="*/ 1149444 h 6045813"/>
              <a:gd name="connsiteX3601" fmla="*/ 4399172 w 5183278"/>
              <a:gd name="connsiteY3601" fmla="*/ 1149587 h 6045813"/>
              <a:gd name="connsiteX3602" fmla="*/ 4406553 w 5183278"/>
              <a:gd name="connsiteY3602" fmla="*/ 1160081 h 6045813"/>
              <a:gd name="connsiteX3603" fmla="*/ 4478018 w 5183278"/>
              <a:gd name="connsiteY3603" fmla="*/ 1303189 h 6045813"/>
              <a:gd name="connsiteX3604" fmla="*/ 4502855 w 5183278"/>
              <a:gd name="connsiteY3604" fmla="*/ 1457142 h 6045813"/>
              <a:gd name="connsiteX3605" fmla="*/ 4504460 w 5183278"/>
              <a:gd name="connsiteY3605" fmla="*/ 1502266 h 6045813"/>
              <a:gd name="connsiteX3606" fmla="*/ 4501873 w 5183278"/>
              <a:gd name="connsiteY3606" fmla="*/ 1508906 h 6045813"/>
              <a:gd name="connsiteX3607" fmla="*/ 4488173 w 5183278"/>
              <a:gd name="connsiteY3607" fmla="*/ 1535646 h 6045813"/>
              <a:gd name="connsiteX3608" fmla="*/ 4485916 w 5183278"/>
              <a:gd name="connsiteY3608" fmla="*/ 1551021 h 6045813"/>
              <a:gd name="connsiteX3609" fmla="*/ 4483117 w 5183278"/>
              <a:gd name="connsiteY3609" fmla="*/ 1569003 h 6045813"/>
              <a:gd name="connsiteX3610" fmla="*/ 4481205 w 5183278"/>
              <a:gd name="connsiteY3610" fmla="*/ 1577851 h 6045813"/>
              <a:gd name="connsiteX3611" fmla="*/ 4455549 w 5183278"/>
              <a:gd name="connsiteY3611" fmla="*/ 1630344 h 6045813"/>
              <a:gd name="connsiteX3612" fmla="*/ 4367224 w 5183278"/>
              <a:gd name="connsiteY3612" fmla="*/ 1656159 h 6045813"/>
              <a:gd name="connsiteX3613" fmla="*/ 4199648 w 5183278"/>
              <a:gd name="connsiteY3613" fmla="*/ 1691719 h 6045813"/>
              <a:gd name="connsiteX3614" fmla="*/ 4196648 w 5183278"/>
              <a:gd name="connsiteY3614" fmla="*/ 1690683 h 6045813"/>
              <a:gd name="connsiteX3615" fmla="*/ 4008718 w 5183278"/>
              <a:gd name="connsiteY3615" fmla="*/ 1756320 h 6045813"/>
              <a:gd name="connsiteX3616" fmla="*/ 3993144 w 5183278"/>
              <a:gd name="connsiteY3616" fmla="*/ 1767079 h 6045813"/>
              <a:gd name="connsiteX3617" fmla="*/ 3998124 w 5183278"/>
              <a:gd name="connsiteY3617" fmla="*/ 1771234 h 6045813"/>
              <a:gd name="connsiteX3618" fmla="*/ 4004888 w 5183278"/>
              <a:gd name="connsiteY3618" fmla="*/ 1789895 h 6045813"/>
              <a:gd name="connsiteX3619" fmla="*/ 4005732 w 5183278"/>
              <a:gd name="connsiteY3619" fmla="*/ 1786203 h 6045813"/>
              <a:gd name="connsiteX3620" fmla="*/ 4057502 w 5183278"/>
              <a:gd name="connsiteY3620" fmla="*/ 1772730 h 6045813"/>
              <a:gd name="connsiteX3621" fmla="*/ 4058927 w 5183278"/>
              <a:gd name="connsiteY3621" fmla="*/ 1781405 h 6045813"/>
              <a:gd name="connsiteX3622" fmla="*/ 4087980 w 5183278"/>
              <a:gd name="connsiteY3622" fmla="*/ 1762390 h 6045813"/>
              <a:gd name="connsiteX3623" fmla="*/ 4321916 w 5183278"/>
              <a:gd name="connsiteY3623" fmla="*/ 1695320 h 6045813"/>
              <a:gd name="connsiteX3624" fmla="*/ 4373407 w 5183278"/>
              <a:gd name="connsiteY3624" fmla="*/ 1687471 h 6045813"/>
              <a:gd name="connsiteX3625" fmla="*/ 4430572 w 5183278"/>
              <a:gd name="connsiteY3625" fmla="*/ 1671810 h 6045813"/>
              <a:gd name="connsiteX3626" fmla="*/ 4494569 w 5183278"/>
              <a:gd name="connsiteY3626" fmla="*/ 1658037 h 6045813"/>
              <a:gd name="connsiteX3627" fmla="*/ 4525242 w 5183278"/>
              <a:gd name="connsiteY3627" fmla="*/ 1658228 h 6045813"/>
              <a:gd name="connsiteX3628" fmla="*/ 4533045 w 5183278"/>
              <a:gd name="connsiteY3628" fmla="*/ 1659281 h 6045813"/>
              <a:gd name="connsiteX3629" fmla="*/ 4570044 w 5183278"/>
              <a:gd name="connsiteY3629" fmla="*/ 1669127 h 6045813"/>
              <a:gd name="connsiteX3630" fmla="*/ 4587677 w 5183278"/>
              <a:gd name="connsiteY3630" fmla="*/ 1675835 h 6045813"/>
              <a:gd name="connsiteX3631" fmla="*/ 4608619 w 5183278"/>
              <a:gd name="connsiteY3631" fmla="*/ 1686452 h 6045813"/>
              <a:gd name="connsiteX3632" fmla="*/ 4611454 w 5183278"/>
              <a:gd name="connsiteY3632" fmla="*/ 1686257 h 6045813"/>
              <a:gd name="connsiteX3633" fmla="*/ 4632181 w 5183278"/>
              <a:gd name="connsiteY3633" fmla="*/ 1678557 h 6045813"/>
              <a:gd name="connsiteX3634" fmla="*/ 4641074 w 5183278"/>
              <a:gd name="connsiteY3634" fmla="*/ 1678989 h 6045813"/>
              <a:gd name="connsiteX3635" fmla="*/ 4710534 w 5183278"/>
              <a:gd name="connsiteY3635" fmla="*/ 1679962 h 6045813"/>
              <a:gd name="connsiteX3636" fmla="*/ 4728335 w 5183278"/>
              <a:gd name="connsiteY3636" fmla="*/ 1678807 h 6045813"/>
              <a:gd name="connsiteX3637" fmla="*/ 4772809 w 5183278"/>
              <a:gd name="connsiteY3637" fmla="*/ 1674354 h 6045813"/>
              <a:gd name="connsiteX3638" fmla="*/ 4821042 w 5183278"/>
              <a:gd name="connsiteY3638" fmla="*/ 1677556 h 6045813"/>
              <a:gd name="connsiteX3639" fmla="*/ 4835918 w 5183278"/>
              <a:gd name="connsiteY3639" fmla="*/ 1676330 h 6045813"/>
              <a:gd name="connsiteX3640" fmla="*/ 4842358 w 5183278"/>
              <a:gd name="connsiteY3640" fmla="*/ 1670387 h 6045813"/>
              <a:gd name="connsiteX3641" fmla="*/ 4878611 w 5183278"/>
              <a:gd name="connsiteY3641" fmla="*/ 1667709 h 6045813"/>
              <a:gd name="connsiteX3642" fmla="*/ 4882613 w 5183278"/>
              <a:gd name="connsiteY3642" fmla="*/ 1674780 h 6045813"/>
              <a:gd name="connsiteX3643" fmla="*/ 4913651 w 5183278"/>
              <a:gd name="connsiteY3643" fmla="*/ 1665430 h 6045813"/>
              <a:gd name="connsiteX3644" fmla="*/ 4944361 w 5183278"/>
              <a:gd name="connsiteY3644" fmla="*/ 1664161 h 6045813"/>
              <a:gd name="connsiteX3645" fmla="*/ 5007225 w 5183278"/>
              <a:gd name="connsiteY3645" fmla="*/ 1665703 h 6045813"/>
              <a:gd name="connsiteX3646" fmla="*/ 5038734 w 5183278"/>
              <a:gd name="connsiteY3646" fmla="*/ 1688621 h 6045813"/>
              <a:gd name="connsiteX3647" fmla="*/ 5039060 w 5183278"/>
              <a:gd name="connsiteY3647" fmla="*/ 1693430 h 6045813"/>
              <a:gd name="connsiteX3648" fmla="*/ 5039958 w 5183278"/>
              <a:gd name="connsiteY3648" fmla="*/ 1700113 h 6045813"/>
              <a:gd name="connsiteX3649" fmla="*/ 5035135 w 5183278"/>
              <a:gd name="connsiteY3649" fmla="*/ 1718092 h 6045813"/>
              <a:gd name="connsiteX3650" fmla="*/ 5028723 w 5183278"/>
              <a:gd name="connsiteY3650" fmla="*/ 1731213 h 6045813"/>
              <a:gd name="connsiteX3651" fmla="*/ 5010371 w 5183278"/>
              <a:gd name="connsiteY3651" fmla="*/ 1754830 h 6045813"/>
              <a:gd name="connsiteX3652" fmla="*/ 5008187 w 5183278"/>
              <a:gd name="connsiteY3652" fmla="*/ 1756066 h 6045813"/>
              <a:gd name="connsiteX3653" fmla="*/ 5006658 w 5183278"/>
              <a:gd name="connsiteY3653" fmla="*/ 1756931 h 6045813"/>
              <a:gd name="connsiteX3654" fmla="*/ 5030213 w 5183278"/>
              <a:gd name="connsiteY3654" fmla="*/ 1791934 h 6045813"/>
              <a:gd name="connsiteX3655" fmla="*/ 5040403 w 5183278"/>
              <a:gd name="connsiteY3655" fmla="*/ 1824717 h 6045813"/>
              <a:gd name="connsiteX3656" fmla="*/ 5039511 w 5183278"/>
              <a:gd name="connsiteY3656" fmla="*/ 1825985 h 6045813"/>
              <a:gd name="connsiteX3657" fmla="*/ 5067286 w 5183278"/>
              <a:gd name="connsiteY3657" fmla="*/ 1829931 h 6045813"/>
              <a:gd name="connsiteX3658" fmla="*/ 5132435 w 5183278"/>
              <a:gd name="connsiteY3658" fmla="*/ 1876785 h 6045813"/>
              <a:gd name="connsiteX3659" fmla="*/ 5135253 w 5183278"/>
              <a:gd name="connsiteY3659" fmla="*/ 1921507 h 6045813"/>
              <a:gd name="connsiteX3660" fmla="*/ 5134227 w 5183278"/>
              <a:gd name="connsiteY3660" fmla="*/ 1922612 h 6045813"/>
              <a:gd name="connsiteX3661" fmla="*/ 5139957 w 5183278"/>
              <a:gd name="connsiteY3661" fmla="*/ 1943585 h 6045813"/>
              <a:gd name="connsiteX3662" fmla="*/ 5137123 w 5183278"/>
              <a:gd name="connsiteY3662" fmla="*/ 1956409 h 6045813"/>
              <a:gd name="connsiteX3663" fmla="*/ 5123177 w 5183278"/>
              <a:gd name="connsiteY3663" fmla="*/ 1982715 h 6045813"/>
              <a:gd name="connsiteX3664" fmla="*/ 5118668 w 5183278"/>
              <a:gd name="connsiteY3664" fmla="*/ 2000224 h 6045813"/>
              <a:gd name="connsiteX3665" fmla="*/ 5112041 w 5183278"/>
              <a:gd name="connsiteY3665" fmla="*/ 2024689 h 6045813"/>
              <a:gd name="connsiteX3666" fmla="*/ 5098820 w 5183278"/>
              <a:gd name="connsiteY3666" fmla="*/ 2060939 h 6045813"/>
              <a:gd name="connsiteX3667" fmla="*/ 5095881 w 5183278"/>
              <a:gd name="connsiteY3667" fmla="*/ 2069505 h 6045813"/>
              <a:gd name="connsiteX3668" fmla="*/ 5078730 w 5183278"/>
              <a:gd name="connsiteY3668" fmla="*/ 2107979 h 6045813"/>
              <a:gd name="connsiteX3669" fmla="*/ 5061206 w 5183278"/>
              <a:gd name="connsiteY3669" fmla="*/ 2127965 h 6045813"/>
              <a:gd name="connsiteX3670" fmla="*/ 4980401 w 5183278"/>
              <a:gd name="connsiteY3670" fmla="*/ 2173689 h 6045813"/>
              <a:gd name="connsiteX3671" fmla="*/ 4970925 w 5183278"/>
              <a:gd name="connsiteY3671" fmla="*/ 2177324 h 6045813"/>
              <a:gd name="connsiteX3672" fmla="*/ 4930221 w 5183278"/>
              <a:gd name="connsiteY3672" fmla="*/ 2192014 h 6045813"/>
              <a:gd name="connsiteX3673" fmla="*/ 4920823 w 5183278"/>
              <a:gd name="connsiteY3673" fmla="*/ 2192728 h 6045813"/>
              <a:gd name="connsiteX3674" fmla="*/ 4916365 w 5183278"/>
              <a:gd name="connsiteY3674" fmla="*/ 2188923 h 6045813"/>
              <a:gd name="connsiteX3675" fmla="*/ 4916347 w 5183278"/>
              <a:gd name="connsiteY3675" fmla="*/ 2187725 h 6045813"/>
              <a:gd name="connsiteX3676" fmla="*/ 4915463 w 5183278"/>
              <a:gd name="connsiteY3676" fmla="*/ 2188857 h 6045813"/>
              <a:gd name="connsiteX3677" fmla="*/ 4892349 w 5183278"/>
              <a:gd name="connsiteY3677" fmla="*/ 2207114 h 6045813"/>
              <a:gd name="connsiteX3678" fmla="*/ 4877288 w 5183278"/>
              <a:gd name="connsiteY3678" fmla="*/ 2220241 h 6045813"/>
              <a:gd name="connsiteX3679" fmla="*/ 4842117 w 5183278"/>
              <a:gd name="connsiteY3679" fmla="*/ 2259993 h 6045813"/>
              <a:gd name="connsiteX3680" fmla="*/ 4770921 w 5183278"/>
              <a:gd name="connsiteY3680" fmla="*/ 2300281 h 6045813"/>
              <a:gd name="connsiteX3681" fmla="*/ 4750315 w 5183278"/>
              <a:gd name="connsiteY3681" fmla="*/ 2314819 h 6045813"/>
              <a:gd name="connsiteX3682" fmla="*/ 4705613 w 5183278"/>
              <a:gd name="connsiteY3682" fmla="*/ 2332631 h 6045813"/>
              <a:gd name="connsiteX3683" fmla="*/ 4701463 w 5183278"/>
              <a:gd name="connsiteY3683" fmla="*/ 2334980 h 6045813"/>
              <a:gd name="connsiteX3684" fmla="*/ 4691502 w 5183278"/>
              <a:gd name="connsiteY3684" fmla="*/ 2342343 h 6045813"/>
              <a:gd name="connsiteX3685" fmla="*/ 4639088 w 5183278"/>
              <a:gd name="connsiteY3685" fmla="*/ 2372003 h 6045813"/>
              <a:gd name="connsiteX3686" fmla="*/ 4636725 w 5183278"/>
              <a:gd name="connsiteY3686" fmla="*/ 2371900 h 6045813"/>
              <a:gd name="connsiteX3687" fmla="*/ 4634976 w 5183278"/>
              <a:gd name="connsiteY3687" fmla="*/ 2372889 h 6045813"/>
              <a:gd name="connsiteX3688" fmla="*/ 4582580 w 5183278"/>
              <a:gd name="connsiteY3688" fmla="*/ 2405128 h 6045813"/>
              <a:gd name="connsiteX3689" fmla="*/ 4570921 w 5183278"/>
              <a:gd name="connsiteY3689" fmla="*/ 2410000 h 6045813"/>
              <a:gd name="connsiteX3690" fmla="*/ 4122785 w 5183278"/>
              <a:gd name="connsiteY3690" fmla="*/ 2583608 h 6045813"/>
              <a:gd name="connsiteX3691" fmla="*/ 4082969 w 5183278"/>
              <a:gd name="connsiteY3691" fmla="*/ 2598623 h 6045813"/>
              <a:gd name="connsiteX3692" fmla="*/ 4036026 w 5183278"/>
              <a:gd name="connsiteY3692" fmla="*/ 2615308 h 6045813"/>
              <a:gd name="connsiteX3693" fmla="*/ 4034564 w 5183278"/>
              <a:gd name="connsiteY3693" fmla="*/ 2616935 h 6045813"/>
              <a:gd name="connsiteX3694" fmla="*/ 4060293 w 5183278"/>
              <a:gd name="connsiteY3694" fmla="*/ 2607174 h 6045813"/>
              <a:gd name="connsiteX3695" fmla="*/ 4082969 w 5183278"/>
              <a:gd name="connsiteY3695" fmla="*/ 2598623 h 6045813"/>
              <a:gd name="connsiteX3696" fmla="*/ 4262033 w 5183278"/>
              <a:gd name="connsiteY3696" fmla="*/ 2534984 h 6045813"/>
              <a:gd name="connsiteX3697" fmla="*/ 4491231 w 5183278"/>
              <a:gd name="connsiteY3697" fmla="*/ 2444448 h 6045813"/>
              <a:gd name="connsiteX3698" fmla="*/ 4541315 w 5183278"/>
              <a:gd name="connsiteY3698" fmla="*/ 2426465 h 6045813"/>
              <a:gd name="connsiteX3699" fmla="*/ 4600381 w 5183278"/>
              <a:gd name="connsiteY3699" fmla="*/ 2421810 h 6045813"/>
              <a:gd name="connsiteX3700" fmla="*/ 4615113 w 5183278"/>
              <a:gd name="connsiteY3700" fmla="*/ 2442242 h 6045813"/>
              <a:gd name="connsiteX3701" fmla="*/ 4607923 w 5183278"/>
              <a:gd name="connsiteY3701" fmla="*/ 2455520 h 6045813"/>
              <a:gd name="connsiteX3702" fmla="*/ 4596106 w 5183278"/>
              <a:gd name="connsiteY3702" fmla="*/ 2472848 h 6045813"/>
              <a:gd name="connsiteX3703" fmla="*/ 4549164 w 5183278"/>
              <a:gd name="connsiteY3703" fmla="*/ 2497400 h 6045813"/>
              <a:gd name="connsiteX3704" fmla="*/ 4549161 w 5183278"/>
              <a:gd name="connsiteY3704" fmla="*/ 2497401 h 6045813"/>
              <a:gd name="connsiteX3705" fmla="*/ 4366184 w 5183278"/>
              <a:gd name="connsiteY3705" fmla="*/ 2581665 h 6045813"/>
              <a:gd name="connsiteX3706" fmla="*/ 4143852 w 5183278"/>
              <a:gd name="connsiteY3706" fmla="*/ 2660580 h 6045813"/>
              <a:gd name="connsiteX3707" fmla="*/ 4054888 w 5183278"/>
              <a:gd name="connsiteY3707" fmla="*/ 2695963 h 6045813"/>
              <a:gd name="connsiteX3708" fmla="*/ 4045166 w 5183278"/>
              <a:gd name="connsiteY3708" fmla="*/ 2699162 h 6045813"/>
              <a:gd name="connsiteX3709" fmla="*/ 4013948 w 5183278"/>
              <a:gd name="connsiteY3709" fmla="*/ 2708196 h 6045813"/>
              <a:gd name="connsiteX3710" fmla="*/ 4005415 w 5183278"/>
              <a:gd name="connsiteY3710" fmla="*/ 2710438 h 6045813"/>
              <a:gd name="connsiteX3711" fmla="*/ 3976085 w 5183278"/>
              <a:gd name="connsiteY3711" fmla="*/ 2721279 h 6045813"/>
              <a:gd name="connsiteX3712" fmla="*/ 3966774 w 5183278"/>
              <a:gd name="connsiteY3712" fmla="*/ 2723671 h 6045813"/>
              <a:gd name="connsiteX3713" fmla="*/ 3802350 w 5183278"/>
              <a:gd name="connsiteY3713" fmla="*/ 2774999 h 6045813"/>
              <a:gd name="connsiteX3714" fmla="*/ 3790628 w 5183278"/>
              <a:gd name="connsiteY3714" fmla="*/ 2778315 h 6045813"/>
              <a:gd name="connsiteX3715" fmla="*/ 3787551 w 5183278"/>
              <a:gd name="connsiteY3715" fmla="*/ 2782583 h 6045813"/>
              <a:gd name="connsiteX3716" fmla="*/ 3922652 w 5183278"/>
              <a:gd name="connsiteY3716" fmla="*/ 2755256 h 6045813"/>
              <a:gd name="connsiteX3717" fmla="*/ 3942188 w 5183278"/>
              <a:gd name="connsiteY3717" fmla="*/ 2755134 h 6045813"/>
              <a:gd name="connsiteX3718" fmla="*/ 3980873 w 5183278"/>
              <a:gd name="connsiteY3718" fmla="*/ 2842854 h 6045813"/>
              <a:gd name="connsiteX3719" fmla="*/ 3815305 w 5183278"/>
              <a:gd name="connsiteY3719" fmla="*/ 2947186 h 6045813"/>
              <a:gd name="connsiteX3720" fmla="*/ 3801974 w 5183278"/>
              <a:gd name="connsiteY3720" fmla="*/ 2974580 h 6045813"/>
              <a:gd name="connsiteX3721" fmla="*/ 3779532 w 5183278"/>
              <a:gd name="connsiteY3721" fmla="*/ 3019502 h 6045813"/>
              <a:gd name="connsiteX3722" fmla="*/ 3627817 w 5183278"/>
              <a:gd name="connsiteY3722" fmla="*/ 3080033 h 6045813"/>
              <a:gd name="connsiteX3723" fmla="*/ 3599798 w 5183278"/>
              <a:gd name="connsiteY3723" fmla="*/ 3090135 h 6045813"/>
              <a:gd name="connsiteX3724" fmla="*/ 3597189 w 5183278"/>
              <a:gd name="connsiteY3724" fmla="*/ 3089597 h 6045813"/>
              <a:gd name="connsiteX3725" fmla="*/ 3594787 w 5183278"/>
              <a:gd name="connsiteY3725" fmla="*/ 3090956 h 6045813"/>
              <a:gd name="connsiteX3726" fmla="*/ 3450171 w 5183278"/>
              <a:gd name="connsiteY3726" fmla="*/ 3149773 h 6045813"/>
              <a:gd name="connsiteX3727" fmla="*/ 3381873 w 5183278"/>
              <a:gd name="connsiteY3727" fmla="*/ 3165119 h 6045813"/>
              <a:gd name="connsiteX3728" fmla="*/ 3289182 w 5183278"/>
              <a:gd name="connsiteY3728" fmla="*/ 3211238 h 6045813"/>
              <a:gd name="connsiteX3729" fmla="*/ 3288121 w 5183278"/>
              <a:gd name="connsiteY3729" fmla="*/ 3210064 h 6045813"/>
              <a:gd name="connsiteX3730" fmla="*/ 3287929 w 5183278"/>
              <a:gd name="connsiteY3730" fmla="*/ 3213098 h 6045813"/>
              <a:gd name="connsiteX3731" fmla="*/ 3259878 w 5183278"/>
              <a:gd name="connsiteY3731" fmla="*/ 3296003 h 6045813"/>
              <a:gd name="connsiteX3732" fmla="*/ 3259512 w 5183278"/>
              <a:gd name="connsiteY3732" fmla="*/ 3316905 h 6045813"/>
              <a:gd name="connsiteX3733" fmla="*/ 3264357 w 5183278"/>
              <a:gd name="connsiteY3733" fmla="*/ 3320225 h 6045813"/>
              <a:gd name="connsiteX3734" fmla="*/ 3292427 w 5183278"/>
              <a:gd name="connsiteY3734" fmla="*/ 3342316 h 6045813"/>
              <a:gd name="connsiteX3735" fmla="*/ 3341613 w 5183278"/>
              <a:gd name="connsiteY3735" fmla="*/ 3480191 h 6045813"/>
              <a:gd name="connsiteX3736" fmla="*/ 3330738 w 5183278"/>
              <a:gd name="connsiteY3736" fmla="*/ 3556254 h 6045813"/>
              <a:gd name="connsiteX3737" fmla="*/ 3333853 w 5183278"/>
              <a:gd name="connsiteY3737" fmla="*/ 3615769 h 6045813"/>
              <a:gd name="connsiteX3738" fmla="*/ 3416925 w 5183278"/>
              <a:gd name="connsiteY3738" fmla="*/ 3781938 h 6045813"/>
              <a:gd name="connsiteX3739" fmla="*/ 3480223 w 5183278"/>
              <a:gd name="connsiteY3739" fmla="*/ 3910105 h 6045813"/>
              <a:gd name="connsiteX3740" fmla="*/ 3475807 w 5183278"/>
              <a:gd name="connsiteY3740" fmla="*/ 3911980 h 6045813"/>
              <a:gd name="connsiteX3741" fmla="*/ 3484188 w 5183278"/>
              <a:gd name="connsiteY3741" fmla="*/ 3913035 h 6045813"/>
              <a:gd name="connsiteX3742" fmla="*/ 3485971 w 5183278"/>
              <a:gd name="connsiteY3742" fmla="*/ 4001785 h 6045813"/>
              <a:gd name="connsiteX3743" fmla="*/ 3418565 w 5183278"/>
              <a:gd name="connsiteY3743" fmla="*/ 4103796 h 6045813"/>
              <a:gd name="connsiteX3744" fmla="*/ 3414792 w 5183278"/>
              <a:gd name="connsiteY3744" fmla="*/ 4111396 h 6045813"/>
              <a:gd name="connsiteX3745" fmla="*/ 3416072 w 5183278"/>
              <a:gd name="connsiteY3745" fmla="*/ 4134551 h 6045813"/>
              <a:gd name="connsiteX3746" fmla="*/ 3434333 w 5183278"/>
              <a:gd name="connsiteY3746" fmla="*/ 4158163 h 6045813"/>
              <a:gd name="connsiteX3747" fmla="*/ 3454712 w 5183278"/>
              <a:gd name="connsiteY3747" fmla="*/ 4170224 h 6045813"/>
              <a:gd name="connsiteX3748" fmla="*/ 3471257 w 5183278"/>
              <a:gd name="connsiteY3748" fmla="*/ 4170930 h 6045813"/>
              <a:gd name="connsiteX3749" fmla="*/ 3526364 w 5183278"/>
              <a:gd name="connsiteY3749" fmla="*/ 4185776 h 6045813"/>
              <a:gd name="connsiteX3750" fmla="*/ 3555032 w 5183278"/>
              <a:gd name="connsiteY3750" fmla="*/ 4188542 h 6045813"/>
              <a:gd name="connsiteX3751" fmla="*/ 3596175 w 5183278"/>
              <a:gd name="connsiteY3751" fmla="*/ 4191442 h 6045813"/>
              <a:gd name="connsiteX3752" fmla="*/ 3627505 w 5183278"/>
              <a:gd name="connsiteY3752" fmla="*/ 4202482 h 6045813"/>
              <a:gd name="connsiteX3753" fmla="*/ 3621991 w 5183278"/>
              <a:gd name="connsiteY3753" fmla="*/ 4257959 h 6045813"/>
              <a:gd name="connsiteX3754" fmla="*/ 3643086 w 5183278"/>
              <a:gd name="connsiteY3754" fmla="*/ 4317659 h 6045813"/>
              <a:gd name="connsiteX3755" fmla="*/ 3664514 w 5183278"/>
              <a:gd name="connsiteY3755" fmla="*/ 4337179 h 6045813"/>
              <a:gd name="connsiteX3756" fmla="*/ 3689949 w 5183278"/>
              <a:gd name="connsiteY3756" fmla="*/ 4351555 h 6045813"/>
              <a:gd name="connsiteX3757" fmla="*/ 3698926 w 5183278"/>
              <a:gd name="connsiteY3757" fmla="*/ 4353667 h 6045813"/>
              <a:gd name="connsiteX3758" fmla="*/ 3712386 w 5183278"/>
              <a:gd name="connsiteY3758" fmla="*/ 4355544 h 6045813"/>
              <a:gd name="connsiteX3759" fmla="*/ 3712709 w 5183278"/>
              <a:gd name="connsiteY3759" fmla="*/ 4356115 h 6045813"/>
              <a:gd name="connsiteX3760" fmla="*/ 3745261 w 5183278"/>
              <a:gd name="connsiteY3760" fmla="*/ 4354599 h 6045813"/>
              <a:gd name="connsiteX3761" fmla="*/ 3780102 w 5183278"/>
              <a:gd name="connsiteY3761" fmla="*/ 4368723 h 6045813"/>
              <a:gd name="connsiteX3762" fmla="*/ 3808206 w 5183278"/>
              <a:gd name="connsiteY3762" fmla="*/ 4378134 h 6045813"/>
              <a:gd name="connsiteX3763" fmla="*/ 3835884 w 5183278"/>
              <a:gd name="connsiteY3763" fmla="*/ 4385777 h 6045813"/>
              <a:gd name="connsiteX3764" fmla="*/ 3855876 w 5183278"/>
              <a:gd name="connsiteY3764" fmla="*/ 4387987 h 6045813"/>
              <a:gd name="connsiteX3765" fmla="*/ 3864210 w 5183278"/>
              <a:gd name="connsiteY3765" fmla="*/ 4388448 h 6045813"/>
              <a:gd name="connsiteX3766" fmla="*/ 3900743 w 5183278"/>
              <a:gd name="connsiteY3766" fmla="*/ 4397983 h 6045813"/>
              <a:gd name="connsiteX3767" fmla="*/ 3935376 w 5183278"/>
              <a:gd name="connsiteY3767" fmla="*/ 4396510 h 6045813"/>
              <a:gd name="connsiteX3768" fmla="*/ 3951866 w 5183278"/>
              <a:gd name="connsiteY3768" fmla="*/ 4389481 h 6045813"/>
              <a:gd name="connsiteX3769" fmla="*/ 3983916 w 5183278"/>
              <a:gd name="connsiteY3769" fmla="*/ 4388030 h 6045813"/>
              <a:gd name="connsiteX3770" fmla="*/ 4046391 w 5183278"/>
              <a:gd name="connsiteY3770" fmla="*/ 4404175 h 6045813"/>
              <a:gd name="connsiteX3771" fmla="*/ 4239892 w 5183278"/>
              <a:gd name="connsiteY3771" fmla="*/ 4305900 h 6045813"/>
              <a:gd name="connsiteX3772" fmla="*/ 4270823 w 5183278"/>
              <a:gd name="connsiteY3772" fmla="*/ 4297890 h 6045813"/>
              <a:gd name="connsiteX3773" fmla="*/ 4305493 w 5183278"/>
              <a:gd name="connsiteY3773" fmla="*/ 4294957 h 6045813"/>
              <a:gd name="connsiteX3774" fmla="*/ 4384447 w 5183278"/>
              <a:gd name="connsiteY3774" fmla="*/ 4288255 h 6045813"/>
              <a:gd name="connsiteX3775" fmla="*/ 4434911 w 5183278"/>
              <a:gd name="connsiteY3775" fmla="*/ 4275524 h 6045813"/>
              <a:gd name="connsiteX3776" fmla="*/ 4448510 w 5183278"/>
              <a:gd name="connsiteY3776" fmla="*/ 4280200 h 6045813"/>
              <a:gd name="connsiteX3777" fmla="*/ 4475086 w 5183278"/>
              <a:gd name="connsiteY3777" fmla="*/ 4272641 h 6045813"/>
              <a:gd name="connsiteX3778" fmla="*/ 4489367 w 5183278"/>
              <a:gd name="connsiteY3778" fmla="*/ 4259667 h 6045813"/>
              <a:gd name="connsiteX3779" fmla="*/ 4513303 w 5183278"/>
              <a:gd name="connsiteY3779" fmla="*/ 4251015 h 6045813"/>
              <a:gd name="connsiteX3780" fmla="*/ 4559961 w 5183278"/>
              <a:gd name="connsiteY3780" fmla="*/ 4234106 h 6045813"/>
              <a:gd name="connsiteX3781" fmla="*/ 4593691 w 5183278"/>
              <a:gd name="connsiteY3781" fmla="*/ 4225952 h 6045813"/>
              <a:gd name="connsiteX3782" fmla="*/ 4601378 w 5183278"/>
              <a:gd name="connsiteY3782" fmla="*/ 4231384 h 6045813"/>
              <a:gd name="connsiteX3783" fmla="*/ 4600200 w 5183278"/>
              <a:gd name="connsiteY3783" fmla="*/ 4233778 h 6045813"/>
              <a:gd name="connsiteX3784" fmla="*/ 4609763 w 5183278"/>
              <a:gd name="connsiteY3784" fmla="*/ 4228366 h 6045813"/>
              <a:gd name="connsiteX3785" fmla="*/ 4654769 w 5183278"/>
              <a:gd name="connsiteY3785" fmla="*/ 4247777 h 6045813"/>
              <a:gd name="connsiteX3786" fmla="*/ 4649168 w 5183278"/>
              <a:gd name="connsiteY3786" fmla="*/ 4265905 h 6045813"/>
              <a:gd name="connsiteX3787" fmla="*/ 4405643 w 5183278"/>
              <a:gd name="connsiteY3787" fmla="*/ 4401119 h 6045813"/>
              <a:gd name="connsiteX3788" fmla="*/ 4072821 w 5183278"/>
              <a:gd name="connsiteY3788" fmla="*/ 4545145 h 6045813"/>
              <a:gd name="connsiteX3789" fmla="*/ 4048507 w 5183278"/>
              <a:gd name="connsiteY3789" fmla="*/ 4573001 h 6045813"/>
              <a:gd name="connsiteX3790" fmla="*/ 3998506 w 5183278"/>
              <a:gd name="connsiteY3790" fmla="*/ 4659408 h 6045813"/>
              <a:gd name="connsiteX3791" fmla="*/ 3998503 w 5183278"/>
              <a:gd name="connsiteY3791" fmla="*/ 4659409 h 6045813"/>
              <a:gd name="connsiteX3792" fmla="*/ 3951274 w 5183278"/>
              <a:gd name="connsiteY3792" fmla="*/ 4700275 h 6045813"/>
              <a:gd name="connsiteX3793" fmla="*/ 3893494 w 5183278"/>
              <a:gd name="connsiteY3793" fmla="*/ 4724004 h 6045813"/>
              <a:gd name="connsiteX3794" fmla="*/ 3862486 w 5183278"/>
              <a:gd name="connsiteY3794" fmla="*/ 4734935 h 6045813"/>
              <a:gd name="connsiteX3795" fmla="*/ 3835380 w 5183278"/>
              <a:gd name="connsiteY3795" fmla="*/ 4743081 h 6045813"/>
              <a:gd name="connsiteX3796" fmla="*/ 3803479 w 5183278"/>
              <a:gd name="connsiteY3796" fmla="*/ 4751927 h 6045813"/>
              <a:gd name="connsiteX3797" fmla="*/ 3770504 w 5183278"/>
              <a:gd name="connsiteY3797" fmla="*/ 4763968 h 6045813"/>
              <a:gd name="connsiteX3798" fmla="*/ 3691840 w 5183278"/>
              <a:gd name="connsiteY3798" fmla="*/ 4796469 h 6045813"/>
              <a:gd name="connsiteX3799" fmla="*/ 3606976 w 5183278"/>
              <a:gd name="connsiteY3799" fmla="*/ 4801112 h 6045813"/>
              <a:gd name="connsiteX3800" fmla="*/ 3606964 w 5183278"/>
              <a:gd name="connsiteY3800" fmla="*/ 4801562 h 6045813"/>
              <a:gd name="connsiteX3801" fmla="*/ 3550128 w 5183278"/>
              <a:gd name="connsiteY3801" fmla="*/ 4819282 h 6045813"/>
              <a:gd name="connsiteX3802" fmla="*/ 3546756 w 5183278"/>
              <a:gd name="connsiteY3802" fmla="*/ 4826429 h 6045813"/>
              <a:gd name="connsiteX3803" fmla="*/ 3531907 w 5183278"/>
              <a:gd name="connsiteY3803" fmla="*/ 4836557 h 6045813"/>
              <a:gd name="connsiteX3804" fmla="*/ 3379152 w 5183278"/>
              <a:gd name="connsiteY3804" fmla="*/ 4887608 h 6045813"/>
              <a:gd name="connsiteX3805" fmla="*/ 3227250 w 5183278"/>
              <a:gd name="connsiteY3805" fmla="*/ 4899917 h 6045813"/>
              <a:gd name="connsiteX3806" fmla="*/ 3211804 w 5183278"/>
              <a:gd name="connsiteY3806" fmla="*/ 4903189 h 6045813"/>
              <a:gd name="connsiteX3807" fmla="*/ 3070521 w 5183278"/>
              <a:gd name="connsiteY3807" fmla="*/ 4979107 h 6045813"/>
              <a:gd name="connsiteX3808" fmla="*/ 2985746 w 5183278"/>
              <a:gd name="connsiteY3808" fmla="*/ 5010682 h 6045813"/>
              <a:gd name="connsiteX3809" fmla="*/ 2985619 w 5183278"/>
              <a:gd name="connsiteY3809" fmla="*/ 5010638 h 6045813"/>
              <a:gd name="connsiteX3810" fmla="*/ 2985995 w 5183278"/>
              <a:gd name="connsiteY3810" fmla="*/ 5011115 h 6045813"/>
              <a:gd name="connsiteX3811" fmla="*/ 2966655 w 5183278"/>
              <a:gd name="connsiteY3811" fmla="*/ 5015155 h 6045813"/>
              <a:gd name="connsiteX3812" fmla="*/ 2966671 w 5183278"/>
              <a:gd name="connsiteY3812" fmla="*/ 5014483 h 6045813"/>
              <a:gd name="connsiteX3813" fmla="*/ 2966409 w 5183278"/>
              <a:gd name="connsiteY3813" fmla="*/ 5014719 h 6045813"/>
              <a:gd name="connsiteX3814" fmla="*/ 2933976 w 5183278"/>
              <a:gd name="connsiteY3814" fmla="*/ 5024155 h 6045813"/>
              <a:gd name="connsiteX3815" fmla="*/ 2778467 w 5183278"/>
              <a:gd name="connsiteY3815" fmla="*/ 5098420 h 6045813"/>
              <a:gd name="connsiteX3816" fmla="*/ 2614188 w 5183278"/>
              <a:gd name="connsiteY3816" fmla="*/ 5150447 h 6045813"/>
              <a:gd name="connsiteX3817" fmla="*/ 2549991 w 5183278"/>
              <a:gd name="connsiteY3817" fmla="*/ 5118016 h 6045813"/>
              <a:gd name="connsiteX3818" fmla="*/ 2561695 w 5183278"/>
              <a:gd name="connsiteY3818" fmla="*/ 5080610 h 6045813"/>
              <a:gd name="connsiteX3819" fmla="*/ 2582089 w 5183278"/>
              <a:gd name="connsiteY3819" fmla="*/ 5052961 h 6045813"/>
              <a:gd name="connsiteX3820" fmla="*/ 2647526 w 5183278"/>
              <a:gd name="connsiteY3820" fmla="*/ 5007590 h 6045813"/>
              <a:gd name="connsiteX3821" fmla="*/ 2643265 w 5183278"/>
              <a:gd name="connsiteY3821" fmla="*/ 4962675 h 6045813"/>
              <a:gd name="connsiteX3822" fmla="*/ 2659716 w 5183278"/>
              <a:gd name="connsiteY3822" fmla="*/ 4930901 h 6045813"/>
              <a:gd name="connsiteX3823" fmla="*/ 2645197 w 5183278"/>
              <a:gd name="connsiteY3823" fmla="*/ 4934686 h 6045813"/>
              <a:gd name="connsiteX3824" fmla="*/ 2633621 w 5183278"/>
              <a:gd name="connsiteY3824" fmla="*/ 4941235 h 6045813"/>
              <a:gd name="connsiteX3825" fmla="*/ 2633071 w 5183278"/>
              <a:gd name="connsiteY3825" fmla="*/ 4941362 h 6045813"/>
              <a:gd name="connsiteX3826" fmla="*/ 2628285 w 5183278"/>
              <a:gd name="connsiteY3826" fmla="*/ 4944543 h 6045813"/>
              <a:gd name="connsiteX3827" fmla="*/ 2589472 w 5183278"/>
              <a:gd name="connsiteY3827" fmla="*/ 4972259 h 6045813"/>
              <a:gd name="connsiteX3828" fmla="*/ 2566106 w 5183278"/>
              <a:gd name="connsiteY3828" fmla="*/ 4985481 h 6045813"/>
              <a:gd name="connsiteX3829" fmla="*/ 2523730 w 5183278"/>
              <a:gd name="connsiteY3829" fmla="*/ 5022692 h 6045813"/>
              <a:gd name="connsiteX3830" fmla="*/ 2513466 w 5183278"/>
              <a:gd name="connsiteY3830" fmla="*/ 5028500 h 6045813"/>
              <a:gd name="connsiteX3831" fmla="*/ 2512334 w 5183278"/>
              <a:gd name="connsiteY3831" fmla="*/ 5028507 h 6045813"/>
              <a:gd name="connsiteX3832" fmla="*/ 2514177 w 5183278"/>
              <a:gd name="connsiteY3832" fmla="*/ 5029247 h 6045813"/>
              <a:gd name="connsiteX3833" fmla="*/ 2511856 w 5183278"/>
              <a:gd name="connsiteY3833" fmla="*/ 5038904 h 6045813"/>
              <a:gd name="connsiteX3834" fmla="*/ 2481420 w 5183278"/>
              <a:gd name="connsiteY3834" fmla="*/ 5065619 h 6045813"/>
              <a:gd name="connsiteX3835" fmla="*/ 2461093 w 5183278"/>
              <a:gd name="connsiteY3835" fmla="*/ 5067917 h 6045813"/>
              <a:gd name="connsiteX3836" fmla="*/ 2454110 w 5183278"/>
              <a:gd name="connsiteY3836" fmla="*/ 5065253 h 6045813"/>
              <a:gd name="connsiteX3837" fmla="*/ 2454099 w 5183278"/>
              <a:gd name="connsiteY3837" fmla="*/ 5065089 h 6045813"/>
              <a:gd name="connsiteX3838" fmla="*/ 2418991 w 5183278"/>
              <a:gd name="connsiteY3838" fmla="*/ 5077071 h 6045813"/>
              <a:gd name="connsiteX3839" fmla="*/ 2392512 w 5183278"/>
              <a:gd name="connsiteY3839" fmla="*/ 5084286 h 6045813"/>
              <a:gd name="connsiteX3840" fmla="*/ 2310545 w 5183278"/>
              <a:gd name="connsiteY3840" fmla="*/ 5113694 h 6045813"/>
              <a:gd name="connsiteX3841" fmla="*/ 2247682 w 5183278"/>
              <a:gd name="connsiteY3841" fmla="*/ 5034190 h 6045813"/>
              <a:gd name="connsiteX3842" fmla="*/ 2250666 w 5183278"/>
              <a:gd name="connsiteY3842" fmla="*/ 5013197 h 6045813"/>
              <a:gd name="connsiteX3843" fmla="*/ 2225776 w 5183278"/>
              <a:gd name="connsiteY3843" fmla="*/ 5007711 h 6045813"/>
              <a:gd name="connsiteX3844" fmla="*/ 2213600 w 5183278"/>
              <a:gd name="connsiteY3844" fmla="*/ 5031034 h 6045813"/>
              <a:gd name="connsiteX3845" fmla="*/ 2210684 w 5183278"/>
              <a:gd name="connsiteY3845" fmla="*/ 5060018 h 6045813"/>
              <a:gd name="connsiteX3846" fmla="*/ 2209852 w 5183278"/>
              <a:gd name="connsiteY3846" fmla="*/ 5059837 h 6045813"/>
              <a:gd name="connsiteX3847" fmla="*/ 2234536 w 5183278"/>
              <a:gd name="connsiteY3847" fmla="*/ 5134265 h 6045813"/>
              <a:gd name="connsiteX3848" fmla="*/ 2243669 w 5183278"/>
              <a:gd name="connsiteY3848" fmla="*/ 5190664 h 6045813"/>
              <a:gd name="connsiteX3849" fmla="*/ 2256046 w 5183278"/>
              <a:gd name="connsiteY3849" fmla="*/ 5282337 h 6045813"/>
              <a:gd name="connsiteX3850" fmla="*/ 2221552 w 5183278"/>
              <a:gd name="connsiteY3850" fmla="*/ 5335514 h 6045813"/>
              <a:gd name="connsiteX3851" fmla="*/ 2218568 w 5183278"/>
              <a:gd name="connsiteY3851" fmla="*/ 5340940 h 6045813"/>
              <a:gd name="connsiteX3852" fmla="*/ 2189181 w 5183278"/>
              <a:gd name="connsiteY3852" fmla="*/ 5372316 h 6045813"/>
              <a:gd name="connsiteX3853" fmla="*/ 2207467 w 5183278"/>
              <a:gd name="connsiteY3853" fmla="*/ 5406731 h 6045813"/>
              <a:gd name="connsiteX3854" fmla="*/ 2213924 w 5183278"/>
              <a:gd name="connsiteY3854" fmla="*/ 5409163 h 6045813"/>
              <a:gd name="connsiteX3855" fmla="*/ 2240879 w 5183278"/>
              <a:gd name="connsiteY3855" fmla="*/ 5460365 h 6045813"/>
              <a:gd name="connsiteX3856" fmla="*/ 2249802 w 5183278"/>
              <a:gd name="connsiteY3856" fmla="*/ 5485811 h 6045813"/>
              <a:gd name="connsiteX3857" fmla="*/ 2252428 w 5183278"/>
              <a:gd name="connsiteY3857" fmla="*/ 5531219 h 6045813"/>
              <a:gd name="connsiteX3858" fmla="*/ 2197828 w 5183278"/>
              <a:gd name="connsiteY3858" fmla="*/ 5653312 h 6045813"/>
              <a:gd name="connsiteX3859" fmla="*/ 2156389 w 5183278"/>
              <a:gd name="connsiteY3859" fmla="*/ 5702367 h 6045813"/>
              <a:gd name="connsiteX3860" fmla="*/ 2137792 w 5183278"/>
              <a:gd name="connsiteY3860" fmla="*/ 5708487 h 6045813"/>
              <a:gd name="connsiteX3861" fmla="*/ 2127816 w 5183278"/>
              <a:gd name="connsiteY3861" fmla="*/ 5717097 h 6045813"/>
              <a:gd name="connsiteX3862" fmla="*/ 2126266 w 5183278"/>
              <a:gd name="connsiteY3862" fmla="*/ 5715884 h 6045813"/>
              <a:gd name="connsiteX3863" fmla="*/ 2128024 w 5183278"/>
              <a:gd name="connsiteY3863" fmla="*/ 5718990 h 6045813"/>
              <a:gd name="connsiteX3864" fmla="*/ 2123378 w 5183278"/>
              <a:gd name="connsiteY3864" fmla="*/ 5727087 h 6045813"/>
              <a:gd name="connsiteX3865" fmla="*/ 2110044 w 5183278"/>
              <a:gd name="connsiteY3865" fmla="*/ 5736645 h 6045813"/>
              <a:gd name="connsiteX3866" fmla="*/ 2094048 w 5183278"/>
              <a:gd name="connsiteY3866" fmla="*/ 5739628 h 6045813"/>
              <a:gd name="connsiteX3867" fmla="*/ 2024786 w 5183278"/>
              <a:gd name="connsiteY3867" fmla="*/ 5785466 h 6045813"/>
              <a:gd name="connsiteX3868" fmla="*/ 1914708 w 5183278"/>
              <a:gd name="connsiteY3868" fmla="*/ 5829631 h 6045813"/>
              <a:gd name="connsiteX3869" fmla="*/ 1913710 w 5183278"/>
              <a:gd name="connsiteY3869" fmla="*/ 5828779 h 6045813"/>
              <a:gd name="connsiteX3870" fmla="*/ 1913774 w 5183278"/>
              <a:gd name="connsiteY3870" fmla="*/ 5829010 h 6045813"/>
              <a:gd name="connsiteX3871" fmla="*/ 1891935 w 5183278"/>
              <a:gd name="connsiteY3871" fmla="*/ 5841367 h 6045813"/>
              <a:gd name="connsiteX3872" fmla="*/ 1859653 w 5183278"/>
              <a:gd name="connsiteY3872" fmla="*/ 5851579 h 6045813"/>
              <a:gd name="connsiteX3873" fmla="*/ 1812117 w 5183278"/>
              <a:gd name="connsiteY3873" fmla="*/ 5864381 h 6045813"/>
              <a:gd name="connsiteX3874" fmla="*/ 1790907 w 5183278"/>
              <a:gd name="connsiteY3874" fmla="*/ 5869191 h 6045813"/>
              <a:gd name="connsiteX3875" fmla="*/ 1645595 w 5183278"/>
              <a:gd name="connsiteY3875" fmla="*/ 5882948 h 6045813"/>
              <a:gd name="connsiteX3876" fmla="*/ 1643854 w 5183278"/>
              <a:gd name="connsiteY3876" fmla="*/ 5883479 h 6045813"/>
              <a:gd name="connsiteX3877" fmla="*/ 1613236 w 5183278"/>
              <a:gd name="connsiteY3877" fmla="*/ 5884942 h 6045813"/>
              <a:gd name="connsiteX3878" fmla="*/ 1587002 w 5183278"/>
              <a:gd name="connsiteY3878" fmla="*/ 5900807 h 6045813"/>
              <a:gd name="connsiteX3879" fmla="*/ 1586083 w 5183278"/>
              <a:gd name="connsiteY3879" fmla="*/ 5901086 h 6045813"/>
              <a:gd name="connsiteX3880" fmla="*/ 1585836 w 5183278"/>
              <a:gd name="connsiteY3880" fmla="*/ 5899851 h 6045813"/>
              <a:gd name="connsiteX3881" fmla="*/ 1584601 w 5183278"/>
              <a:gd name="connsiteY3881" fmla="*/ 5905088 h 6045813"/>
              <a:gd name="connsiteX3882" fmla="*/ 1547662 w 5183278"/>
              <a:gd name="connsiteY3882" fmla="*/ 5914197 h 6045813"/>
              <a:gd name="connsiteX3883" fmla="*/ 1500509 w 5183278"/>
              <a:gd name="connsiteY3883" fmla="*/ 5922646 h 6045813"/>
              <a:gd name="connsiteX3884" fmla="*/ 1466281 w 5183278"/>
              <a:gd name="connsiteY3884" fmla="*/ 5917753 h 6045813"/>
              <a:gd name="connsiteX3885" fmla="*/ 1461217 w 5183278"/>
              <a:gd name="connsiteY3885" fmla="*/ 5919385 h 6045813"/>
              <a:gd name="connsiteX3886" fmla="*/ 1415516 w 5183278"/>
              <a:gd name="connsiteY3886" fmla="*/ 5919640 h 6045813"/>
              <a:gd name="connsiteX3887" fmla="*/ 1406470 w 5183278"/>
              <a:gd name="connsiteY3887" fmla="*/ 5918430 h 6045813"/>
              <a:gd name="connsiteX3888" fmla="*/ 1340899 w 5183278"/>
              <a:gd name="connsiteY3888" fmla="*/ 5887641 h 6045813"/>
              <a:gd name="connsiteX3889" fmla="*/ 1333828 w 5183278"/>
              <a:gd name="connsiteY3889" fmla="*/ 5883300 h 6045813"/>
              <a:gd name="connsiteX3890" fmla="*/ 1311206 w 5183278"/>
              <a:gd name="connsiteY3890" fmla="*/ 5877973 h 6045813"/>
              <a:gd name="connsiteX3891" fmla="*/ 1294768 w 5183278"/>
              <a:gd name="connsiteY3891" fmla="*/ 5874907 h 6045813"/>
              <a:gd name="connsiteX3892" fmla="*/ 1274214 w 5183278"/>
              <a:gd name="connsiteY3892" fmla="*/ 5879346 h 6045813"/>
              <a:gd name="connsiteX3893" fmla="*/ 1184361 w 5183278"/>
              <a:gd name="connsiteY3893" fmla="*/ 5906024 h 6045813"/>
              <a:gd name="connsiteX3894" fmla="*/ 964336 w 5183278"/>
              <a:gd name="connsiteY3894" fmla="*/ 5983923 h 6045813"/>
              <a:gd name="connsiteX3895" fmla="*/ 955819 w 5183278"/>
              <a:gd name="connsiteY3895" fmla="*/ 5988741 h 6045813"/>
              <a:gd name="connsiteX3896" fmla="*/ 925969 w 5183278"/>
              <a:gd name="connsiteY3896" fmla="*/ 5998153 h 6045813"/>
              <a:gd name="connsiteX3897" fmla="*/ 917652 w 5183278"/>
              <a:gd name="connsiteY3897" fmla="*/ 6000270 h 6045813"/>
              <a:gd name="connsiteX3898" fmla="*/ 890072 w 5183278"/>
              <a:gd name="connsiteY3898" fmla="*/ 6010121 h 6045813"/>
              <a:gd name="connsiteX3899" fmla="*/ 881755 w 5183278"/>
              <a:gd name="connsiteY3899" fmla="*/ 6012240 h 6045813"/>
              <a:gd name="connsiteX3900" fmla="*/ 816929 w 5183278"/>
              <a:gd name="connsiteY3900" fmla="*/ 6029647 h 6045813"/>
              <a:gd name="connsiteX3901" fmla="*/ 807803 w 5183278"/>
              <a:gd name="connsiteY3901" fmla="*/ 6031358 h 6045813"/>
              <a:gd name="connsiteX3902" fmla="*/ 652191 w 5183278"/>
              <a:gd name="connsiteY3902" fmla="*/ 6045768 h 6045813"/>
              <a:gd name="connsiteX3903" fmla="*/ 575711 w 5183278"/>
              <a:gd name="connsiteY3903" fmla="*/ 6012516 h 6045813"/>
              <a:gd name="connsiteX3904" fmla="*/ 558248 w 5183278"/>
              <a:gd name="connsiteY3904" fmla="*/ 5984711 h 6045813"/>
              <a:gd name="connsiteX3905" fmla="*/ 557770 w 5183278"/>
              <a:gd name="connsiteY3905" fmla="*/ 5968584 h 6045813"/>
              <a:gd name="connsiteX3906" fmla="*/ 586817 w 5183278"/>
              <a:gd name="connsiteY3906" fmla="*/ 5952149 h 6045813"/>
              <a:gd name="connsiteX3907" fmla="*/ 610936 w 5183278"/>
              <a:gd name="connsiteY3907" fmla="*/ 5956048 h 6045813"/>
              <a:gd name="connsiteX3908" fmla="*/ 742083 w 5183278"/>
              <a:gd name="connsiteY3908" fmla="*/ 5933047 h 6045813"/>
              <a:gd name="connsiteX3909" fmla="*/ 751861 w 5183278"/>
              <a:gd name="connsiteY3909" fmla="*/ 5930963 h 6045813"/>
              <a:gd name="connsiteX3910" fmla="*/ 1150485 w 5183278"/>
              <a:gd name="connsiteY3910" fmla="*/ 5833419 h 6045813"/>
              <a:gd name="connsiteX3911" fmla="*/ 1388560 w 5183278"/>
              <a:gd name="connsiteY3911" fmla="*/ 5832766 h 6045813"/>
              <a:gd name="connsiteX3912" fmla="*/ 1468095 w 5183278"/>
              <a:gd name="connsiteY3912" fmla="*/ 5839830 h 6045813"/>
              <a:gd name="connsiteX3913" fmla="*/ 1470234 w 5183278"/>
              <a:gd name="connsiteY3913" fmla="*/ 5844993 h 6045813"/>
              <a:gd name="connsiteX3914" fmla="*/ 1566841 w 5183278"/>
              <a:gd name="connsiteY3914" fmla="*/ 5820201 h 6045813"/>
              <a:gd name="connsiteX3915" fmla="*/ 1444575 w 5183278"/>
              <a:gd name="connsiteY3915" fmla="*/ 5774312 h 6045813"/>
              <a:gd name="connsiteX3916" fmla="*/ 1444260 w 5183278"/>
              <a:gd name="connsiteY3916" fmla="*/ 5772948 h 6045813"/>
              <a:gd name="connsiteX3917" fmla="*/ 1216893 w 5183278"/>
              <a:gd name="connsiteY3917" fmla="*/ 5780595 h 6045813"/>
              <a:gd name="connsiteX3918" fmla="*/ 983073 w 5183278"/>
              <a:gd name="connsiteY3918" fmla="*/ 5843283 h 6045813"/>
              <a:gd name="connsiteX3919" fmla="*/ 763296 w 5183278"/>
              <a:gd name="connsiteY3919" fmla="*/ 5897162 h 6045813"/>
              <a:gd name="connsiteX3920" fmla="*/ 649675 w 5183278"/>
              <a:gd name="connsiteY3920" fmla="*/ 5900182 h 6045813"/>
              <a:gd name="connsiteX3921" fmla="*/ 594277 w 5183278"/>
              <a:gd name="connsiteY3921" fmla="*/ 5903073 h 6045813"/>
              <a:gd name="connsiteX3922" fmla="*/ 593913 w 5183278"/>
              <a:gd name="connsiteY3922" fmla="*/ 5903539 h 6045813"/>
              <a:gd name="connsiteX3923" fmla="*/ 574819 w 5183278"/>
              <a:gd name="connsiteY3923" fmla="*/ 5908012 h 6045813"/>
              <a:gd name="connsiteX3924" fmla="*/ 574563 w 5183278"/>
              <a:gd name="connsiteY3924" fmla="*/ 5907827 h 6045813"/>
              <a:gd name="connsiteX3925" fmla="*/ 520425 w 5183278"/>
              <a:gd name="connsiteY3925" fmla="*/ 5911751 h 6045813"/>
              <a:gd name="connsiteX3926" fmla="*/ 518090 w 5183278"/>
              <a:gd name="connsiteY3926" fmla="*/ 5910644 h 6045813"/>
              <a:gd name="connsiteX3927" fmla="*/ 501503 w 5183278"/>
              <a:gd name="connsiteY3927" fmla="*/ 5912966 h 6045813"/>
              <a:gd name="connsiteX3928" fmla="*/ 394869 w 5183278"/>
              <a:gd name="connsiteY3928" fmla="*/ 5851901 h 6045813"/>
              <a:gd name="connsiteX3929" fmla="*/ 395595 w 5183278"/>
              <a:gd name="connsiteY3929" fmla="*/ 5783884 h 6045813"/>
              <a:gd name="connsiteX3930" fmla="*/ 385456 w 5183278"/>
              <a:gd name="connsiteY3930" fmla="*/ 5758838 h 6045813"/>
              <a:gd name="connsiteX3931" fmla="*/ 340335 w 5183278"/>
              <a:gd name="connsiteY3931" fmla="*/ 5761642 h 6045813"/>
              <a:gd name="connsiteX3932" fmla="*/ 265201 w 5183278"/>
              <a:gd name="connsiteY3932" fmla="*/ 5781720 h 6045813"/>
              <a:gd name="connsiteX3933" fmla="*/ 238381 w 5183278"/>
              <a:gd name="connsiteY3933" fmla="*/ 5788842 h 6045813"/>
              <a:gd name="connsiteX3934" fmla="*/ 218230 w 5183278"/>
              <a:gd name="connsiteY3934" fmla="*/ 5793264 h 6045813"/>
              <a:gd name="connsiteX3935" fmla="*/ 204299 w 5183278"/>
              <a:gd name="connsiteY3935" fmla="*/ 5810139 h 6045813"/>
              <a:gd name="connsiteX3936" fmla="*/ 228252 w 5183278"/>
              <a:gd name="connsiteY3936" fmla="*/ 5846355 h 6045813"/>
              <a:gd name="connsiteX3937" fmla="*/ 193437 w 5183278"/>
              <a:gd name="connsiteY3937" fmla="*/ 5877565 h 6045813"/>
              <a:gd name="connsiteX3938" fmla="*/ 54255 w 5183278"/>
              <a:gd name="connsiteY3938" fmla="*/ 5908276 h 6045813"/>
              <a:gd name="connsiteX3939" fmla="*/ 8461 w 5183278"/>
              <a:gd name="connsiteY3939" fmla="*/ 5908873 h 6045813"/>
              <a:gd name="connsiteX3940" fmla="*/ 0 w 5183278"/>
              <a:gd name="connsiteY3940" fmla="*/ 5906879 h 6045813"/>
              <a:gd name="connsiteX3941" fmla="*/ 0 w 5183278"/>
              <a:gd name="connsiteY3941" fmla="*/ 5869112 h 6045813"/>
              <a:gd name="connsiteX3942" fmla="*/ 2017 w 5183278"/>
              <a:gd name="connsiteY3942" fmla="*/ 5867929 h 6045813"/>
              <a:gd name="connsiteX3943" fmla="*/ 83004 w 5183278"/>
              <a:gd name="connsiteY3943" fmla="*/ 5841377 h 6045813"/>
              <a:gd name="connsiteX3944" fmla="*/ 104343 w 5183278"/>
              <a:gd name="connsiteY3944" fmla="*/ 5833884 h 6045813"/>
              <a:gd name="connsiteX3945" fmla="*/ 82605 w 5183278"/>
              <a:gd name="connsiteY3945" fmla="*/ 5840163 h 6045813"/>
              <a:gd name="connsiteX3946" fmla="*/ 94740 w 5183278"/>
              <a:gd name="connsiteY3946" fmla="*/ 5832182 h 6045813"/>
              <a:gd name="connsiteX3947" fmla="*/ 102656 w 5183278"/>
              <a:gd name="connsiteY3947" fmla="*/ 5821357 h 6045813"/>
              <a:gd name="connsiteX3948" fmla="*/ 101989 w 5183278"/>
              <a:gd name="connsiteY3948" fmla="*/ 5821427 h 6045813"/>
              <a:gd name="connsiteX3949" fmla="*/ 13080 w 5183278"/>
              <a:gd name="connsiteY3949" fmla="*/ 5840092 h 6045813"/>
              <a:gd name="connsiteX3950" fmla="*/ 0 w 5183278"/>
              <a:gd name="connsiteY3950" fmla="*/ 5842108 h 6045813"/>
              <a:gd name="connsiteX3951" fmla="*/ 0 w 5183278"/>
              <a:gd name="connsiteY3951" fmla="*/ 4815276 h 6045813"/>
              <a:gd name="connsiteX3952" fmla="*/ 2060 w 5183278"/>
              <a:gd name="connsiteY3952" fmla="*/ 4815828 h 6045813"/>
              <a:gd name="connsiteX3953" fmla="*/ 0 w 5183278"/>
              <a:gd name="connsiteY3953" fmla="*/ 4808820 h 6045813"/>
              <a:gd name="connsiteX3954" fmla="*/ 0 w 5183278"/>
              <a:gd name="connsiteY3954" fmla="*/ 867226 h 6045813"/>
              <a:gd name="connsiteX3955" fmla="*/ 7905 w 5183278"/>
              <a:gd name="connsiteY3955" fmla="*/ 875607 h 6045813"/>
              <a:gd name="connsiteX3956" fmla="*/ 5828 w 5183278"/>
              <a:gd name="connsiteY3956" fmla="*/ 870067 h 6045813"/>
              <a:gd name="connsiteX3957" fmla="*/ 0 w 5183278"/>
              <a:gd name="connsiteY3957" fmla="*/ 860268 h 6045813"/>
              <a:gd name="connsiteX3958" fmla="*/ 0 w 5183278"/>
              <a:gd name="connsiteY3958" fmla="*/ 1 h 6045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</a:cxnLst>
            <a:rect l="l" t="t" r="r" b="b"/>
            <a:pathLst>
              <a:path w="5183278" h="6045813">
                <a:moveTo>
                  <a:pt x="1645281" y="5883410"/>
                </a:moveTo>
                <a:lnTo>
                  <a:pt x="1589766" y="5905045"/>
                </a:lnTo>
                <a:cubicBezTo>
                  <a:pt x="1588542" y="5903762"/>
                  <a:pt x="1587205" y="5902593"/>
                  <a:pt x="1585771" y="5901550"/>
                </a:cubicBezTo>
                <a:lnTo>
                  <a:pt x="1587002" y="5900807"/>
                </a:lnTo>
                <a:lnTo>
                  <a:pt x="1643854" y="5883479"/>
                </a:lnTo>
                <a:close/>
                <a:moveTo>
                  <a:pt x="570030" y="5856250"/>
                </a:moveTo>
                <a:lnTo>
                  <a:pt x="570097" y="5856995"/>
                </a:lnTo>
                <a:lnTo>
                  <a:pt x="575463" y="5860950"/>
                </a:lnTo>
                <a:lnTo>
                  <a:pt x="576150" y="5858373"/>
                </a:lnTo>
                <a:close/>
                <a:moveTo>
                  <a:pt x="1873840" y="5794675"/>
                </a:moveTo>
                <a:lnTo>
                  <a:pt x="1879783" y="5803078"/>
                </a:lnTo>
                <a:cubicBezTo>
                  <a:pt x="1882371" y="5807653"/>
                  <a:pt x="1890428" y="5813739"/>
                  <a:pt x="1891616" y="5812779"/>
                </a:cubicBezTo>
                <a:lnTo>
                  <a:pt x="1895041" y="5812810"/>
                </a:lnTo>
                <a:close/>
                <a:moveTo>
                  <a:pt x="1774658" y="5783058"/>
                </a:moveTo>
                <a:lnTo>
                  <a:pt x="1761586" y="5793176"/>
                </a:lnTo>
                <a:lnTo>
                  <a:pt x="1775354" y="5796863"/>
                </a:lnTo>
                <a:close/>
                <a:moveTo>
                  <a:pt x="1840838" y="5748013"/>
                </a:moveTo>
                <a:lnTo>
                  <a:pt x="1841668" y="5749184"/>
                </a:lnTo>
                <a:lnTo>
                  <a:pt x="1841307" y="5748029"/>
                </a:lnTo>
                <a:close/>
                <a:moveTo>
                  <a:pt x="1447238" y="5740298"/>
                </a:moveTo>
                <a:lnTo>
                  <a:pt x="1447196" y="5741467"/>
                </a:lnTo>
                <a:lnTo>
                  <a:pt x="1448470" y="5741153"/>
                </a:lnTo>
                <a:close/>
                <a:moveTo>
                  <a:pt x="549386" y="5725616"/>
                </a:moveTo>
                <a:lnTo>
                  <a:pt x="546284" y="5730825"/>
                </a:lnTo>
                <a:lnTo>
                  <a:pt x="549537" y="5731872"/>
                </a:lnTo>
                <a:close/>
                <a:moveTo>
                  <a:pt x="707820" y="5715345"/>
                </a:moveTo>
                <a:lnTo>
                  <a:pt x="711198" y="5726250"/>
                </a:lnTo>
                <a:lnTo>
                  <a:pt x="720196" y="5719593"/>
                </a:lnTo>
                <a:close/>
                <a:moveTo>
                  <a:pt x="1438076" y="5707227"/>
                </a:moveTo>
                <a:lnTo>
                  <a:pt x="1439195" y="5707739"/>
                </a:lnTo>
                <a:lnTo>
                  <a:pt x="1439423" y="5707879"/>
                </a:lnTo>
                <a:lnTo>
                  <a:pt x="1440151" y="5707549"/>
                </a:lnTo>
                <a:lnTo>
                  <a:pt x="1438386" y="5707333"/>
                </a:lnTo>
                <a:close/>
                <a:moveTo>
                  <a:pt x="2058310" y="5706942"/>
                </a:moveTo>
                <a:lnTo>
                  <a:pt x="2058948" y="5710035"/>
                </a:lnTo>
                <a:lnTo>
                  <a:pt x="2059803" y="5708733"/>
                </a:lnTo>
                <a:close/>
                <a:moveTo>
                  <a:pt x="322695" y="5689590"/>
                </a:moveTo>
                <a:lnTo>
                  <a:pt x="322435" y="5692978"/>
                </a:lnTo>
                <a:lnTo>
                  <a:pt x="323090" y="5691674"/>
                </a:lnTo>
                <a:close/>
                <a:moveTo>
                  <a:pt x="671705" y="5683348"/>
                </a:moveTo>
                <a:lnTo>
                  <a:pt x="691413" y="5697161"/>
                </a:lnTo>
                <a:lnTo>
                  <a:pt x="688523" y="5690627"/>
                </a:lnTo>
                <a:close/>
                <a:moveTo>
                  <a:pt x="521490" y="5679030"/>
                </a:moveTo>
                <a:lnTo>
                  <a:pt x="521222" y="5679326"/>
                </a:lnTo>
                <a:lnTo>
                  <a:pt x="521841" y="5679361"/>
                </a:lnTo>
                <a:close/>
                <a:moveTo>
                  <a:pt x="485246" y="5624369"/>
                </a:moveTo>
                <a:lnTo>
                  <a:pt x="484287" y="5624521"/>
                </a:lnTo>
                <a:lnTo>
                  <a:pt x="485211" y="5625431"/>
                </a:lnTo>
                <a:close/>
                <a:moveTo>
                  <a:pt x="1660561" y="5623037"/>
                </a:moveTo>
                <a:lnTo>
                  <a:pt x="1652889" y="5625106"/>
                </a:lnTo>
                <a:lnTo>
                  <a:pt x="1671096" y="5631247"/>
                </a:lnTo>
                <a:lnTo>
                  <a:pt x="1674676" y="5626198"/>
                </a:lnTo>
                <a:lnTo>
                  <a:pt x="1674608" y="5624955"/>
                </a:lnTo>
                <a:close/>
                <a:moveTo>
                  <a:pt x="307897" y="5622952"/>
                </a:moveTo>
                <a:lnTo>
                  <a:pt x="299645" y="5622988"/>
                </a:lnTo>
                <a:lnTo>
                  <a:pt x="297640" y="5623250"/>
                </a:lnTo>
                <a:lnTo>
                  <a:pt x="300039" y="5628396"/>
                </a:lnTo>
                <a:lnTo>
                  <a:pt x="300045" y="5624198"/>
                </a:lnTo>
                <a:close/>
                <a:moveTo>
                  <a:pt x="1624501" y="5615879"/>
                </a:moveTo>
                <a:lnTo>
                  <a:pt x="1629585" y="5627406"/>
                </a:lnTo>
                <a:lnTo>
                  <a:pt x="1630279" y="5627304"/>
                </a:lnTo>
                <a:close/>
                <a:moveTo>
                  <a:pt x="471397" y="5604729"/>
                </a:moveTo>
                <a:lnTo>
                  <a:pt x="466075" y="5604761"/>
                </a:lnTo>
                <a:lnTo>
                  <a:pt x="463266" y="5606350"/>
                </a:lnTo>
                <a:lnTo>
                  <a:pt x="465105" y="5605597"/>
                </a:lnTo>
                <a:lnTo>
                  <a:pt x="467718" y="5608175"/>
                </a:lnTo>
                <a:lnTo>
                  <a:pt x="466842" y="5606626"/>
                </a:lnTo>
                <a:close/>
                <a:moveTo>
                  <a:pt x="1612989" y="5578645"/>
                </a:moveTo>
                <a:lnTo>
                  <a:pt x="1607132" y="5579960"/>
                </a:lnTo>
                <a:lnTo>
                  <a:pt x="1607608" y="5579970"/>
                </a:lnTo>
                <a:lnTo>
                  <a:pt x="1619086" y="5604007"/>
                </a:lnTo>
                <a:close/>
                <a:moveTo>
                  <a:pt x="2015456" y="5578403"/>
                </a:moveTo>
                <a:lnTo>
                  <a:pt x="1997441" y="5583421"/>
                </a:lnTo>
                <a:lnTo>
                  <a:pt x="1992548" y="5580663"/>
                </a:lnTo>
                <a:lnTo>
                  <a:pt x="1993149" y="5590189"/>
                </a:lnTo>
                <a:cubicBezTo>
                  <a:pt x="1997119" y="5593124"/>
                  <a:pt x="2001094" y="5594036"/>
                  <a:pt x="2004228" y="5589388"/>
                </a:cubicBezTo>
                <a:close/>
                <a:moveTo>
                  <a:pt x="2044542" y="5571466"/>
                </a:moveTo>
                <a:lnTo>
                  <a:pt x="2040323" y="5572436"/>
                </a:lnTo>
                <a:lnTo>
                  <a:pt x="2044617" y="5573649"/>
                </a:lnTo>
                <a:close/>
                <a:moveTo>
                  <a:pt x="1665172" y="5570955"/>
                </a:moveTo>
                <a:lnTo>
                  <a:pt x="1665576" y="5585857"/>
                </a:lnTo>
                <a:lnTo>
                  <a:pt x="1673686" y="5590856"/>
                </a:lnTo>
                <a:lnTo>
                  <a:pt x="1673952" y="5578398"/>
                </a:lnTo>
                <a:lnTo>
                  <a:pt x="1666232" y="5572935"/>
                </a:lnTo>
                <a:close/>
                <a:moveTo>
                  <a:pt x="294465" y="5567692"/>
                </a:moveTo>
                <a:lnTo>
                  <a:pt x="294379" y="5567889"/>
                </a:lnTo>
                <a:lnTo>
                  <a:pt x="294514" y="5567985"/>
                </a:lnTo>
                <a:close/>
                <a:moveTo>
                  <a:pt x="1481968" y="5562193"/>
                </a:moveTo>
                <a:lnTo>
                  <a:pt x="1495012" y="5585244"/>
                </a:lnTo>
                <a:lnTo>
                  <a:pt x="1494046" y="5575240"/>
                </a:lnTo>
                <a:close/>
                <a:moveTo>
                  <a:pt x="1891478" y="5554164"/>
                </a:moveTo>
                <a:lnTo>
                  <a:pt x="1869470" y="5567792"/>
                </a:lnTo>
                <a:cubicBezTo>
                  <a:pt x="1862264" y="5574227"/>
                  <a:pt x="1856507" y="5581698"/>
                  <a:pt x="1853145" y="5591058"/>
                </a:cubicBezTo>
                <a:lnTo>
                  <a:pt x="1852961" y="5594307"/>
                </a:lnTo>
                <a:close/>
                <a:moveTo>
                  <a:pt x="1708761" y="5547720"/>
                </a:moveTo>
                <a:lnTo>
                  <a:pt x="1702236" y="5553608"/>
                </a:lnTo>
                <a:lnTo>
                  <a:pt x="1722809" y="5556325"/>
                </a:lnTo>
                <a:close/>
                <a:moveTo>
                  <a:pt x="1475230" y="5528611"/>
                </a:moveTo>
                <a:lnTo>
                  <a:pt x="1473802" y="5547764"/>
                </a:lnTo>
                <a:lnTo>
                  <a:pt x="1481093" y="5560647"/>
                </a:lnTo>
                <a:close/>
                <a:moveTo>
                  <a:pt x="2122191" y="5523822"/>
                </a:moveTo>
                <a:lnTo>
                  <a:pt x="2118859" y="5529488"/>
                </a:lnTo>
                <a:lnTo>
                  <a:pt x="2120763" y="5527162"/>
                </a:lnTo>
                <a:close/>
                <a:moveTo>
                  <a:pt x="1564641" y="5491604"/>
                </a:moveTo>
                <a:lnTo>
                  <a:pt x="1585528" y="5526058"/>
                </a:lnTo>
                <a:lnTo>
                  <a:pt x="1580280" y="5494412"/>
                </a:lnTo>
                <a:close/>
                <a:moveTo>
                  <a:pt x="507198" y="5468515"/>
                </a:moveTo>
                <a:lnTo>
                  <a:pt x="504806" y="5470035"/>
                </a:lnTo>
                <a:lnTo>
                  <a:pt x="501978" y="5471343"/>
                </a:lnTo>
                <a:lnTo>
                  <a:pt x="502517" y="5475105"/>
                </a:lnTo>
                <a:lnTo>
                  <a:pt x="503639" y="5474470"/>
                </a:lnTo>
                <a:lnTo>
                  <a:pt x="504994" y="5474188"/>
                </a:lnTo>
                <a:close/>
                <a:moveTo>
                  <a:pt x="509090" y="5467311"/>
                </a:moveTo>
                <a:lnTo>
                  <a:pt x="508609" y="5467617"/>
                </a:lnTo>
                <a:lnTo>
                  <a:pt x="509024" y="5467682"/>
                </a:lnTo>
                <a:lnTo>
                  <a:pt x="505633" y="5474053"/>
                </a:lnTo>
                <a:lnTo>
                  <a:pt x="510087" y="5473124"/>
                </a:lnTo>
                <a:lnTo>
                  <a:pt x="513635" y="5472629"/>
                </a:lnTo>
                <a:lnTo>
                  <a:pt x="509024" y="5467682"/>
                </a:lnTo>
                <a:close/>
                <a:moveTo>
                  <a:pt x="1967505" y="5465062"/>
                </a:moveTo>
                <a:lnTo>
                  <a:pt x="1966363" y="5470861"/>
                </a:lnTo>
                <a:lnTo>
                  <a:pt x="1966985" y="5470070"/>
                </a:lnTo>
                <a:cubicBezTo>
                  <a:pt x="1977088" y="5468812"/>
                  <a:pt x="1985773" y="5473464"/>
                  <a:pt x="1994931" y="5477739"/>
                </a:cubicBezTo>
                <a:lnTo>
                  <a:pt x="1997340" y="5478163"/>
                </a:lnTo>
                <a:lnTo>
                  <a:pt x="1967566" y="5466001"/>
                </a:lnTo>
                <a:close/>
                <a:moveTo>
                  <a:pt x="1966259" y="5446371"/>
                </a:moveTo>
                <a:lnTo>
                  <a:pt x="1961467" y="5448664"/>
                </a:lnTo>
                <a:lnTo>
                  <a:pt x="1967066" y="5458517"/>
                </a:lnTo>
                <a:close/>
                <a:moveTo>
                  <a:pt x="1515263" y="5432886"/>
                </a:moveTo>
                <a:lnTo>
                  <a:pt x="1505682" y="5436141"/>
                </a:lnTo>
                <a:lnTo>
                  <a:pt x="1526301" y="5438878"/>
                </a:lnTo>
                <a:lnTo>
                  <a:pt x="1527200" y="5439365"/>
                </a:lnTo>
                <a:lnTo>
                  <a:pt x="1538620" y="5442464"/>
                </a:lnTo>
                <a:lnTo>
                  <a:pt x="1539488" y="5442753"/>
                </a:lnTo>
                <a:lnTo>
                  <a:pt x="1546490" y="5445729"/>
                </a:lnTo>
                <a:lnTo>
                  <a:pt x="1555850" y="5459907"/>
                </a:lnTo>
                <a:lnTo>
                  <a:pt x="1548028" y="5481361"/>
                </a:lnTo>
                <a:lnTo>
                  <a:pt x="1554847" y="5473419"/>
                </a:lnTo>
                <a:cubicBezTo>
                  <a:pt x="1560443" y="5465218"/>
                  <a:pt x="1562056" y="5457113"/>
                  <a:pt x="1559500" y="5451259"/>
                </a:cubicBezTo>
                <a:lnTo>
                  <a:pt x="1546490" y="5445729"/>
                </a:lnTo>
                <a:lnTo>
                  <a:pt x="1545943" y="5444901"/>
                </a:lnTo>
                <a:lnTo>
                  <a:pt x="1539488" y="5442753"/>
                </a:lnTo>
                <a:lnTo>
                  <a:pt x="1539141" y="5442605"/>
                </a:lnTo>
                <a:lnTo>
                  <a:pt x="1538620" y="5442464"/>
                </a:lnTo>
                <a:lnTo>
                  <a:pt x="1528864" y="5439218"/>
                </a:lnTo>
                <a:lnTo>
                  <a:pt x="1526301" y="5438878"/>
                </a:lnTo>
                <a:close/>
                <a:moveTo>
                  <a:pt x="1900743" y="5429926"/>
                </a:moveTo>
                <a:lnTo>
                  <a:pt x="1898893" y="5434447"/>
                </a:lnTo>
                <a:lnTo>
                  <a:pt x="1903801" y="5441922"/>
                </a:lnTo>
                <a:lnTo>
                  <a:pt x="1911404" y="5446097"/>
                </a:lnTo>
                <a:close/>
                <a:moveTo>
                  <a:pt x="498992" y="5424515"/>
                </a:moveTo>
                <a:lnTo>
                  <a:pt x="498077" y="5431013"/>
                </a:lnTo>
                <a:lnTo>
                  <a:pt x="509875" y="5431340"/>
                </a:lnTo>
                <a:lnTo>
                  <a:pt x="507846" y="5430953"/>
                </a:lnTo>
                <a:close/>
                <a:moveTo>
                  <a:pt x="2190620" y="5403651"/>
                </a:moveTo>
                <a:lnTo>
                  <a:pt x="2190537" y="5403697"/>
                </a:lnTo>
                <a:lnTo>
                  <a:pt x="2190506" y="5403966"/>
                </a:lnTo>
                <a:close/>
                <a:moveTo>
                  <a:pt x="1451554" y="5394983"/>
                </a:moveTo>
                <a:lnTo>
                  <a:pt x="1464174" y="5405915"/>
                </a:lnTo>
                <a:lnTo>
                  <a:pt x="1465273" y="5414765"/>
                </a:lnTo>
                <a:lnTo>
                  <a:pt x="1467463" y="5415844"/>
                </a:lnTo>
                <a:lnTo>
                  <a:pt x="1470716" y="5407883"/>
                </a:lnTo>
                <a:lnTo>
                  <a:pt x="1471871" y="5409323"/>
                </a:lnTo>
                <a:lnTo>
                  <a:pt x="1472089" y="5409200"/>
                </a:lnTo>
                <a:lnTo>
                  <a:pt x="1470979" y="5407240"/>
                </a:lnTo>
                <a:lnTo>
                  <a:pt x="1470716" y="5407883"/>
                </a:lnTo>
                <a:lnTo>
                  <a:pt x="1460441" y="5395045"/>
                </a:lnTo>
                <a:close/>
                <a:moveTo>
                  <a:pt x="1885315" y="5392573"/>
                </a:moveTo>
                <a:lnTo>
                  <a:pt x="1884237" y="5394662"/>
                </a:lnTo>
                <a:lnTo>
                  <a:pt x="1886140" y="5395136"/>
                </a:lnTo>
                <a:close/>
                <a:moveTo>
                  <a:pt x="1956504" y="5390307"/>
                </a:moveTo>
                <a:lnTo>
                  <a:pt x="1958247" y="5397627"/>
                </a:lnTo>
                <a:lnTo>
                  <a:pt x="1959278" y="5398204"/>
                </a:lnTo>
                <a:close/>
                <a:moveTo>
                  <a:pt x="1955510" y="5385814"/>
                </a:moveTo>
                <a:lnTo>
                  <a:pt x="1955454" y="5385903"/>
                </a:lnTo>
                <a:lnTo>
                  <a:pt x="1955648" y="5386717"/>
                </a:lnTo>
                <a:lnTo>
                  <a:pt x="1955648" y="5385854"/>
                </a:lnTo>
                <a:close/>
                <a:moveTo>
                  <a:pt x="1956413" y="5384091"/>
                </a:moveTo>
                <a:lnTo>
                  <a:pt x="1956063" y="5384916"/>
                </a:lnTo>
                <a:lnTo>
                  <a:pt x="1956477" y="5384241"/>
                </a:lnTo>
                <a:close/>
                <a:moveTo>
                  <a:pt x="1779734" y="5380967"/>
                </a:moveTo>
                <a:lnTo>
                  <a:pt x="1775729" y="5392448"/>
                </a:lnTo>
                <a:lnTo>
                  <a:pt x="1779631" y="5383000"/>
                </a:lnTo>
                <a:close/>
                <a:moveTo>
                  <a:pt x="431321" y="5355112"/>
                </a:moveTo>
                <a:lnTo>
                  <a:pt x="429173" y="5358667"/>
                </a:lnTo>
                <a:lnTo>
                  <a:pt x="435320" y="5356978"/>
                </a:lnTo>
                <a:close/>
                <a:moveTo>
                  <a:pt x="1037582" y="5347534"/>
                </a:moveTo>
                <a:lnTo>
                  <a:pt x="1033898" y="5351031"/>
                </a:lnTo>
                <a:lnTo>
                  <a:pt x="1051995" y="5375053"/>
                </a:lnTo>
                <a:lnTo>
                  <a:pt x="1050776" y="5370603"/>
                </a:lnTo>
                <a:lnTo>
                  <a:pt x="1049603" y="5369610"/>
                </a:lnTo>
                <a:cubicBezTo>
                  <a:pt x="1045423" y="5362157"/>
                  <a:pt x="1042620" y="5353889"/>
                  <a:pt x="1037582" y="5347534"/>
                </a:cubicBezTo>
                <a:close/>
                <a:moveTo>
                  <a:pt x="1960378" y="5345788"/>
                </a:moveTo>
                <a:cubicBezTo>
                  <a:pt x="1958550" y="5348264"/>
                  <a:pt x="1956955" y="5350900"/>
                  <a:pt x="1955609" y="5353666"/>
                </a:cubicBezTo>
                <a:lnTo>
                  <a:pt x="1955613" y="5355829"/>
                </a:lnTo>
                <a:lnTo>
                  <a:pt x="1954864" y="5357407"/>
                </a:lnTo>
                <a:lnTo>
                  <a:pt x="1955615" y="5358693"/>
                </a:lnTo>
                <a:lnTo>
                  <a:pt x="1955613" y="5355829"/>
                </a:lnTo>
                <a:close/>
                <a:moveTo>
                  <a:pt x="91530" y="5342018"/>
                </a:moveTo>
                <a:lnTo>
                  <a:pt x="89212" y="5343329"/>
                </a:lnTo>
                <a:lnTo>
                  <a:pt x="88938" y="5344723"/>
                </a:lnTo>
                <a:close/>
                <a:moveTo>
                  <a:pt x="504468" y="5337783"/>
                </a:moveTo>
                <a:lnTo>
                  <a:pt x="501130" y="5338448"/>
                </a:lnTo>
                <a:lnTo>
                  <a:pt x="500072" y="5339034"/>
                </a:lnTo>
                <a:close/>
                <a:moveTo>
                  <a:pt x="1055488" y="5337402"/>
                </a:moveTo>
                <a:lnTo>
                  <a:pt x="1056415" y="5340583"/>
                </a:lnTo>
                <a:lnTo>
                  <a:pt x="1060826" y="5338446"/>
                </a:lnTo>
                <a:lnTo>
                  <a:pt x="1057769" y="5339073"/>
                </a:lnTo>
                <a:cubicBezTo>
                  <a:pt x="1056982" y="5338555"/>
                  <a:pt x="1056221" y="5337996"/>
                  <a:pt x="1055488" y="5337402"/>
                </a:cubicBezTo>
                <a:close/>
                <a:moveTo>
                  <a:pt x="1333264" y="5325856"/>
                </a:moveTo>
                <a:lnTo>
                  <a:pt x="1328219" y="5325947"/>
                </a:lnTo>
                <a:lnTo>
                  <a:pt x="1335692" y="5327465"/>
                </a:lnTo>
                <a:lnTo>
                  <a:pt x="1341871" y="5334377"/>
                </a:lnTo>
                <a:lnTo>
                  <a:pt x="1342082" y="5333840"/>
                </a:lnTo>
                <a:lnTo>
                  <a:pt x="1338836" y="5328103"/>
                </a:lnTo>
                <a:lnTo>
                  <a:pt x="1335692" y="5327465"/>
                </a:lnTo>
                <a:lnTo>
                  <a:pt x="1335420" y="5327161"/>
                </a:lnTo>
                <a:close/>
                <a:moveTo>
                  <a:pt x="1834324" y="5320454"/>
                </a:moveTo>
                <a:lnTo>
                  <a:pt x="1834210" y="5320519"/>
                </a:lnTo>
                <a:lnTo>
                  <a:pt x="1830339" y="5320670"/>
                </a:lnTo>
                <a:lnTo>
                  <a:pt x="1821869" y="5330090"/>
                </a:lnTo>
                <a:lnTo>
                  <a:pt x="1821903" y="5330360"/>
                </a:lnTo>
                <a:lnTo>
                  <a:pt x="1821104" y="5330939"/>
                </a:lnTo>
                <a:lnTo>
                  <a:pt x="1820866" y="5331204"/>
                </a:lnTo>
                <a:lnTo>
                  <a:pt x="1821903" y="5330360"/>
                </a:lnTo>
                <a:close/>
                <a:moveTo>
                  <a:pt x="1275308" y="5316653"/>
                </a:moveTo>
                <a:lnTo>
                  <a:pt x="1269739" y="5322177"/>
                </a:lnTo>
                <a:cubicBezTo>
                  <a:pt x="1268965" y="5326913"/>
                  <a:pt x="1269967" y="5332692"/>
                  <a:pt x="1270582" y="5338172"/>
                </a:cubicBezTo>
                <a:lnTo>
                  <a:pt x="1269759" y="5346034"/>
                </a:lnTo>
                <a:lnTo>
                  <a:pt x="1273773" y="5346367"/>
                </a:lnTo>
                <a:lnTo>
                  <a:pt x="1273915" y="5345852"/>
                </a:lnTo>
                <a:lnTo>
                  <a:pt x="1279791" y="5340429"/>
                </a:lnTo>
                <a:lnTo>
                  <a:pt x="1272015" y="5327649"/>
                </a:lnTo>
                <a:close/>
                <a:moveTo>
                  <a:pt x="1136200" y="5315158"/>
                </a:moveTo>
                <a:lnTo>
                  <a:pt x="1134528" y="5315837"/>
                </a:lnTo>
                <a:lnTo>
                  <a:pt x="1176745" y="5328772"/>
                </a:lnTo>
                <a:lnTo>
                  <a:pt x="1197839" y="5381392"/>
                </a:lnTo>
                <a:lnTo>
                  <a:pt x="1201433" y="5362218"/>
                </a:lnTo>
                <a:cubicBezTo>
                  <a:pt x="1198708" y="5349299"/>
                  <a:pt x="1191050" y="5337430"/>
                  <a:pt x="1179099" y="5329667"/>
                </a:cubicBezTo>
                <a:cubicBezTo>
                  <a:pt x="1178113" y="5329028"/>
                  <a:pt x="1177107" y="5328422"/>
                  <a:pt x="1176081" y="5327851"/>
                </a:cubicBezTo>
                <a:cubicBezTo>
                  <a:pt x="1164334" y="5318803"/>
                  <a:pt x="1150177" y="5314607"/>
                  <a:pt x="1136200" y="5315158"/>
                </a:cubicBezTo>
                <a:close/>
                <a:moveTo>
                  <a:pt x="1819405" y="5310611"/>
                </a:moveTo>
                <a:lnTo>
                  <a:pt x="1821191" y="5324728"/>
                </a:lnTo>
                <a:lnTo>
                  <a:pt x="1829048" y="5320721"/>
                </a:lnTo>
                <a:lnTo>
                  <a:pt x="1825465" y="5320862"/>
                </a:lnTo>
                <a:close/>
                <a:moveTo>
                  <a:pt x="1007048" y="5308141"/>
                </a:moveTo>
                <a:lnTo>
                  <a:pt x="999267" y="5321928"/>
                </a:lnTo>
                <a:lnTo>
                  <a:pt x="999177" y="5330299"/>
                </a:lnTo>
                <a:lnTo>
                  <a:pt x="1002687" y="5321536"/>
                </a:lnTo>
                <a:cubicBezTo>
                  <a:pt x="1003886" y="5318558"/>
                  <a:pt x="1006886" y="5315709"/>
                  <a:pt x="1006745" y="5312911"/>
                </a:cubicBezTo>
                <a:close/>
                <a:moveTo>
                  <a:pt x="1278349" y="5302216"/>
                </a:moveTo>
                <a:lnTo>
                  <a:pt x="1278706" y="5305303"/>
                </a:lnTo>
                <a:lnTo>
                  <a:pt x="1279585" y="5302365"/>
                </a:lnTo>
                <a:close/>
                <a:moveTo>
                  <a:pt x="171098" y="5299005"/>
                </a:moveTo>
                <a:lnTo>
                  <a:pt x="156973" y="5299170"/>
                </a:lnTo>
                <a:lnTo>
                  <a:pt x="156716" y="5301102"/>
                </a:lnTo>
                <a:lnTo>
                  <a:pt x="149142" y="5303640"/>
                </a:lnTo>
                <a:lnTo>
                  <a:pt x="148984" y="5306054"/>
                </a:lnTo>
                <a:lnTo>
                  <a:pt x="152594" y="5304011"/>
                </a:lnTo>
                <a:lnTo>
                  <a:pt x="171131" y="5299110"/>
                </a:lnTo>
                <a:close/>
                <a:moveTo>
                  <a:pt x="1799537" y="5276643"/>
                </a:moveTo>
                <a:lnTo>
                  <a:pt x="1798088" y="5280221"/>
                </a:lnTo>
                <a:lnTo>
                  <a:pt x="1798516" y="5280877"/>
                </a:lnTo>
                <a:lnTo>
                  <a:pt x="1802248" y="5279946"/>
                </a:lnTo>
                <a:lnTo>
                  <a:pt x="1800804" y="5277279"/>
                </a:lnTo>
                <a:close/>
                <a:moveTo>
                  <a:pt x="494468" y="5275699"/>
                </a:moveTo>
                <a:lnTo>
                  <a:pt x="492834" y="5280649"/>
                </a:lnTo>
                <a:lnTo>
                  <a:pt x="499401" y="5276943"/>
                </a:lnTo>
                <a:close/>
                <a:moveTo>
                  <a:pt x="1793863" y="5273783"/>
                </a:moveTo>
                <a:lnTo>
                  <a:pt x="1795450" y="5276202"/>
                </a:lnTo>
                <a:lnTo>
                  <a:pt x="1797846" y="5275791"/>
                </a:lnTo>
                <a:close/>
                <a:moveTo>
                  <a:pt x="1024724" y="5273315"/>
                </a:moveTo>
                <a:lnTo>
                  <a:pt x="1029657" y="5290982"/>
                </a:lnTo>
                <a:lnTo>
                  <a:pt x="1032927" y="5290905"/>
                </a:lnTo>
                <a:close/>
                <a:moveTo>
                  <a:pt x="198421" y="5272900"/>
                </a:moveTo>
                <a:lnTo>
                  <a:pt x="197153" y="5276863"/>
                </a:lnTo>
                <a:lnTo>
                  <a:pt x="201856" y="5276036"/>
                </a:lnTo>
                <a:close/>
                <a:moveTo>
                  <a:pt x="1358840" y="5258492"/>
                </a:moveTo>
                <a:lnTo>
                  <a:pt x="1365279" y="5263801"/>
                </a:lnTo>
                <a:lnTo>
                  <a:pt x="1365914" y="5259269"/>
                </a:lnTo>
                <a:close/>
                <a:moveTo>
                  <a:pt x="1385061" y="5255914"/>
                </a:moveTo>
                <a:lnTo>
                  <a:pt x="1379336" y="5272101"/>
                </a:lnTo>
                <a:lnTo>
                  <a:pt x="1385025" y="5274961"/>
                </a:lnTo>
                <a:cubicBezTo>
                  <a:pt x="1391639" y="5277729"/>
                  <a:pt x="1398987" y="5282562"/>
                  <a:pt x="1405359" y="5295353"/>
                </a:cubicBezTo>
                <a:lnTo>
                  <a:pt x="1398667" y="5322323"/>
                </a:lnTo>
                <a:lnTo>
                  <a:pt x="1411239" y="5307845"/>
                </a:lnTo>
                <a:cubicBezTo>
                  <a:pt x="1410713" y="5297930"/>
                  <a:pt x="1403721" y="5287359"/>
                  <a:pt x="1396529" y="5276180"/>
                </a:cubicBezTo>
                <a:cubicBezTo>
                  <a:pt x="1393201" y="5270296"/>
                  <a:pt x="1389995" y="5264630"/>
                  <a:pt x="1385061" y="5255914"/>
                </a:cubicBezTo>
                <a:close/>
                <a:moveTo>
                  <a:pt x="303749" y="5250270"/>
                </a:moveTo>
                <a:lnTo>
                  <a:pt x="306922" y="5251257"/>
                </a:lnTo>
                <a:lnTo>
                  <a:pt x="308037" y="5250572"/>
                </a:lnTo>
                <a:close/>
                <a:moveTo>
                  <a:pt x="266920" y="5237015"/>
                </a:moveTo>
                <a:lnTo>
                  <a:pt x="263523" y="5243009"/>
                </a:lnTo>
                <a:lnTo>
                  <a:pt x="270202" y="5243365"/>
                </a:lnTo>
                <a:close/>
                <a:moveTo>
                  <a:pt x="1103455" y="5235425"/>
                </a:moveTo>
                <a:cubicBezTo>
                  <a:pt x="1097994" y="5240421"/>
                  <a:pt x="1095543" y="5249720"/>
                  <a:pt x="1094863" y="5260749"/>
                </a:cubicBezTo>
                <a:lnTo>
                  <a:pt x="1094794" y="5262497"/>
                </a:lnTo>
                <a:lnTo>
                  <a:pt x="1096389" y="5259882"/>
                </a:lnTo>
                <a:lnTo>
                  <a:pt x="1106106" y="5235474"/>
                </a:lnTo>
                <a:close/>
                <a:moveTo>
                  <a:pt x="374208" y="5221190"/>
                </a:moveTo>
                <a:lnTo>
                  <a:pt x="367780" y="5223671"/>
                </a:lnTo>
                <a:cubicBezTo>
                  <a:pt x="366249" y="5224537"/>
                  <a:pt x="361648" y="5224553"/>
                  <a:pt x="361892" y="5224987"/>
                </a:cubicBezTo>
                <a:lnTo>
                  <a:pt x="359734" y="5232573"/>
                </a:lnTo>
                <a:close/>
                <a:moveTo>
                  <a:pt x="685547" y="5217624"/>
                </a:moveTo>
                <a:lnTo>
                  <a:pt x="685740" y="5218050"/>
                </a:lnTo>
                <a:lnTo>
                  <a:pt x="686113" y="5217816"/>
                </a:lnTo>
                <a:close/>
                <a:moveTo>
                  <a:pt x="648414" y="5211984"/>
                </a:moveTo>
                <a:lnTo>
                  <a:pt x="648366" y="5212088"/>
                </a:lnTo>
                <a:cubicBezTo>
                  <a:pt x="648955" y="5213708"/>
                  <a:pt x="649893" y="5215176"/>
                  <a:pt x="651115" y="5216391"/>
                </a:cubicBezTo>
                <a:lnTo>
                  <a:pt x="659824" y="5213583"/>
                </a:lnTo>
                <a:close/>
                <a:moveTo>
                  <a:pt x="1011302" y="5203095"/>
                </a:moveTo>
                <a:lnTo>
                  <a:pt x="1012893" y="5212197"/>
                </a:lnTo>
                <a:cubicBezTo>
                  <a:pt x="1020513" y="5218062"/>
                  <a:pt x="1023239" y="5228311"/>
                  <a:pt x="1019546" y="5237200"/>
                </a:cubicBezTo>
                <a:lnTo>
                  <a:pt x="1020636" y="5244993"/>
                </a:lnTo>
                <a:lnTo>
                  <a:pt x="1023245" y="5225898"/>
                </a:lnTo>
                <a:cubicBezTo>
                  <a:pt x="1026654" y="5222244"/>
                  <a:pt x="1019594" y="5215881"/>
                  <a:pt x="1014755" y="5213442"/>
                </a:cubicBezTo>
                <a:close/>
                <a:moveTo>
                  <a:pt x="1864003" y="5194748"/>
                </a:moveTo>
                <a:lnTo>
                  <a:pt x="1862999" y="5196614"/>
                </a:lnTo>
                <a:lnTo>
                  <a:pt x="1863837" y="5196194"/>
                </a:lnTo>
                <a:close/>
                <a:moveTo>
                  <a:pt x="1172062" y="5190309"/>
                </a:moveTo>
                <a:lnTo>
                  <a:pt x="1169077" y="5194263"/>
                </a:lnTo>
                <a:lnTo>
                  <a:pt x="1171830" y="5223529"/>
                </a:lnTo>
                <a:lnTo>
                  <a:pt x="1185861" y="5249149"/>
                </a:lnTo>
                <a:lnTo>
                  <a:pt x="1180482" y="5228122"/>
                </a:lnTo>
                <a:cubicBezTo>
                  <a:pt x="1171442" y="5220294"/>
                  <a:pt x="1169571" y="5214446"/>
                  <a:pt x="1174152" y="5207252"/>
                </a:cubicBezTo>
                <a:lnTo>
                  <a:pt x="1175571" y="5198558"/>
                </a:lnTo>
                <a:close/>
                <a:moveTo>
                  <a:pt x="1403925" y="5185882"/>
                </a:moveTo>
                <a:lnTo>
                  <a:pt x="1406661" y="5194217"/>
                </a:lnTo>
                <a:lnTo>
                  <a:pt x="1413698" y="5186777"/>
                </a:lnTo>
                <a:close/>
                <a:moveTo>
                  <a:pt x="2145676" y="5179004"/>
                </a:moveTo>
                <a:lnTo>
                  <a:pt x="2146584" y="5187212"/>
                </a:lnTo>
                <a:lnTo>
                  <a:pt x="2155254" y="5182521"/>
                </a:lnTo>
                <a:lnTo>
                  <a:pt x="2154584" y="5181089"/>
                </a:lnTo>
                <a:close/>
                <a:moveTo>
                  <a:pt x="398716" y="5177972"/>
                </a:moveTo>
                <a:lnTo>
                  <a:pt x="394650" y="5182620"/>
                </a:lnTo>
                <a:lnTo>
                  <a:pt x="394651" y="5182631"/>
                </a:lnTo>
                <a:close/>
                <a:moveTo>
                  <a:pt x="2155941" y="5162969"/>
                </a:moveTo>
                <a:lnTo>
                  <a:pt x="2156598" y="5170250"/>
                </a:lnTo>
                <a:lnTo>
                  <a:pt x="2157842" y="5164648"/>
                </a:lnTo>
                <a:close/>
                <a:moveTo>
                  <a:pt x="1610075" y="5159247"/>
                </a:moveTo>
                <a:lnTo>
                  <a:pt x="1584053" y="5176001"/>
                </a:lnTo>
                <a:lnTo>
                  <a:pt x="1584027" y="5176147"/>
                </a:lnTo>
                <a:lnTo>
                  <a:pt x="1612082" y="5160825"/>
                </a:lnTo>
                <a:close/>
                <a:moveTo>
                  <a:pt x="2945294" y="5130809"/>
                </a:moveTo>
                <a:lnTo>
                  <a:pt x="2935954" y="5134586"/>
                </a:lnTo>
                <a:lnTo>
                  <a:pt x="2927954" y="5140622"/>
                </a:lnTo>
                <a:close/>
                <a:moveTo>
                  <a:pt x="992846" y="5124287"/>
                </a:moveTo>
                <a:cubicBezTo>
                  <a:pt x="989439" y="5121323"/>
                  <a:pt x="989276" y="5129186"/>
                  <a:pt x="991099" y="5125276"/>
                </a:cubicBezTo>
                <a:lnTo>
                  <a:pt x="993576" y="5126268"/>
                </a:lnTo>
                <a:lnTo>
                  <a:pt x="993243" y="5124409"/>
                </a:lnTo>
                <a:close/>
                <a:moveTo>
                  <a:pt x="681182" y="5123095"/>
                </a:moveTo>
                <a:lnTo>
                  <a:pt x="682319" y="5123899"/>
                </a:lnTo>
                <a:lnTo>
                  <a:pt x="683432" y="5123826"/>
                </a:lnTo>
                <a:close/>
                <a:moveTo>
                  <a:pt x="1602978" y="5098369"/>
                </a:moveTo>
                <a:lnTo>
                  <a:pt x="1595826" y="5114364"/>
                </a:lnTo>
                <a:lnTo>
                  <a:pt x="1600342" y="5115108"/>
                </a:lnTo>
                <a:lnTo>
                  <a:pt x="1606523" y="5115224"/>
                </a:lnTo>
                <a:close/>
                <a:moveTo>
                  <a:pt x="1662491" y="5080919"/>
                </a:moveTo>
                <a:lnTo>
                  <a:pt x="1661340" y="5084442"/>
                </a:lnTo>
                <a:cubicBezTo>
                  <a:pt x="1664000" y="5087360"/>
                  <a:pt x="1672201" y="5087967"/>
                  <a:pt x="1688542" y="5089078"/>
                </a:cubicBezTo>
                <a:lnTo>
                  <a:pt x="1689371" y="5088882"/>
                </a:lnTo>
                <a:lnTo>
                  <a:pt x="1691495" y="5089709"/>
                </a:lnTo>
                <a:lnTo>
                  <a:pt x="1694832" y="5087586"/>
                </a:lnTo>
                <a:lnTo>
                  <a:pt x="1701349" y="5086040"/>
                </a:lnTo>
                <a:lnTo>
                  <a:pt x="1705000" y="5082273"/>
                </a:lnTo>
                <a:lnTo>
                  <a:pt x="1704331" y="5081541"/>
                </a:lnTo>
                <a:lnTo>
                  <a:pt x="1694832" y="5087586"/>
                </a:lnTo>
                <a:lnTo>
                  <a:pt x="1689371" y="5088882"/>
                </a:lnTo>
                <a:lnTo>
                  <a:pt x="1672594" y="5082354"/>
                </a:lnTo>
                <a:lnTo>
                  <a:pt x="1672342" y="5081560"/>
                </a:lnTo>
                <a:close/>
                <a:moveTo>
                  <a:pt x="1931024" y="5080785"/>
                </a:moveTo>
                <a:lnTo>
                  <a:pt x="1931101" y="5083668"/>
                </a:lnTo>
                <a:lnTo>
                  <a:pt x="1932657" y="5081267"/>
                </a:lnTo>
                <a:close/>
                <a:moveTo>
                  <a:pt x="1903039" y="5072514"/>
                </a:moveTo>
                <a:lnTo>
                  <a:pt x="1907393" y="5077832"/>
                </a:lnTo>
                <a:lnTo>
                  <a:pt x="1911800" y="5075103"/>
                </a:lnTo>
                <a:close/>
                <a:moveTo>
                  <a:pt x="1891647" y="5057387"/>
                </a:moveTo>
                <a:lnTo>
                  <a:pt x="1889346" y="5060714"/>
                </a:lnTo>
                <a:cubicBezTo>
                  <a:pt x="1887780" y="5063866"/>
                  <a:pt x="1888546" y="5066238"/>
                  <a:pt x="1897028" y="5065177"/>
                </a:cubicBezTo>
                <a:lnTo>
                  <a:pt x="1897359" y="5065580"/>
                </a:lnTo>
                <a:close/>
                <a:moveTo>
                  <a:pt x="648008" y="5054861"/>
                </a:moveTo>
                <a:lnTo>
                  <a:pt x="640558" y="5056083"/>
                </a:lnTo>
                <a:lnTo>
                  <a:pt x="666339" y="5107908"/>
                </a:lnTo>
                <a:lnTo>
                  <a:pt x="664310" y="5095003"/>
                </a:lnTo>
                <a:cubicBezTo>
                  <a:pt x="664627" y="5087920"/>
                  <a:pt x="666264" y="5078076"/>
                  <a:pt x="659165" y="5073174"/>
                </a:cubicBezTo>
                <a:close/>
                <a:moveTo>
                  <a:pt x="384298" y="5054655"/>
                </a:moveTo>
                <a:lnTo>
                  <a:pt x="384092" y="5054887"/>
                </a:lnTo>
                <a:lnTo>
                  <a:pt x="385277" y="5056385"/>
                </a:lnTo>
                <a:close/>
                <a:moveTo>
                  <a:pt x="677418" y="5038679"/>
                </a:moveTo>
                <a:lnTo>
                  <a:pt x="672852" y="5039494"/>
                </a:lnTo>
                <a:lnTo>
                  <a:pt x="672959" y="5040224"/>
                </a:lnTo>
                <a:close/>
                <a:moveTo>
                  <a:pt x="426825" y="5038275"/>
                </a:moveTo>
                <a:lnTo>
                  <a:pt x="420311" y="5039590"/>
                </a:lnTo>
                <a:lnTo>
                  <a:pt x="427867" y="5038922"/>
                </a:lnTo>
                <a:close/>
                <a:moveTo>
                  <a:pt x="3182166" y="5028131"/>
                </a:moveTo>
                <a:cubicBezTo>
                  <a:pt x="3211531" y="5040283"/>
                  <a:pt x="3178476" y="5044030"/>
                  <a:pt x="3179338" y="5052172"/>
                </a:cubicBezTo>
                <a:lnTo>
                  <a:pt x="3159504" y="5055340"/>
                </a:lnTo>
                <a:lnTo>
                  <a:pt x="3119460" y="5063038"/>
                </a:lnTo>
                <a:cubicBezTo>
                  <a:pt x="3109074" y="5062012"/>
                  <a:pt x="3102946" y="5074110"/>
                  <a:pt x="3091945" y="5071993"/>
                </a:cubicBezTo>
                <a:lnTo>
                  <a:pt x="3085746" y="5073773"/>
                </a:lnTo>
                <a:cubicBezTo>
                  <a:pt x="3075348" y="5083407"/>
                  <a:pt x="3061698" y="5088769"/>
                  <a:pt x="3047528" y="5088783"/>
                </a:cubicBezTo>
                <a:lnTo>
                  <a:pt x="3040739" y="5090354"/>
                </a:lnTo>
                <a:lnTo>
                  <a:pt x="3040768" y="5090594"/>
                </a:lnTo>
                <a:lnTo>
                  <a:pt x="3035310" y="5093684"/>
                </a:lnTo>
                <a:lnTo>
                  <a:pt x="3030593" y="5094056"/>
                </a:lnTo>
                <a:lnTo>
                  <a:pt x="3035804" y="5094556"/>
                </a:lnTo>
                <a:cubicBezTo>
                  <a:pt x="3022585" y="5095773"/>
                  <a:pt x="3009917" y="5100458"/>
                  <a:pt x="2999088" y="5108140"/>
                </a:cubicBezTo>
                <a:lnTo>
                  <a:pt x="2995424" y="5105863"/>
                </a:lnTo>
                <a:lnTo>
                  <a:pt x="2993961" y="5106725"/>
                </a:lnTo>
                <a:cubicBezTo>
                  <a:pt x="2986227" y="5113978"/>
                  <a:pt x="2976864" y="5119276"/>
                  <a:pt x="2966663" y="5122171"/>
                </a:cubicBezTo>
                <a:lnTo>
                  <a:pt x="2957428" y="5125903"/>
                </a:lnTo>
                <a:lnTo>
                  <a:pt x="2954937" y="5127943"/>
                </a:lnTo>
                <a:lnTo>
                  <a:pt x="2942802" y="5134522"/>
                </a:lnTo>
                <a:lnTo>
                  <a:pt x="2923609" y="5143900"/>
                </a:lnTo>
                <a:lnTo>
                  <a:pt x="2909660" y="5154427"/>
                </a:lnTo>
                <a:cubicBezTo>
                  <a:pt x="2854626" y="5185568"/>
                  <a:pt x="2801772" y="5222093"/>
                  <a:pt x="2737168" y="5232758"/>
                </a:cubicBezTo>
                <a:cubicBezTo>
                  <a:pt x="2728443" y="5235681"/>
                  <a:pt x="2721431" y="5243675"/>
                  <a:pt x="2710812" y="5240190"/>
                </a:cubicBezTo>
                <a:cubicBezTo>
                  <a:pt x="2700191" y="5236707"/>
                  <a:pt x="2687334" y="5244558"/>
                  <a:pt x="2675354" y="5245297"/>
                </a:cubicBezTo>
                <a:lnTo>
                  <a:pt x="2664817" y="5243491"/>
                </a:lnTo>
                <a:cubicBezTo>
                  <a:pt x="2649392" y="5245177"/>
                  <a:pt x="2635544" y="5234055"/>
                  <a:pt x="2633885" y="5218652"/>
                </a:cubicBezTo>
                <a:cubicBezTo>
                  <a:pt x="2633757" y="5217455"/>
                  <a:pt x="2633703" y="5216253"/>
                  <a:pt x="2633732" y="5215049"/>
                </a:cubicBezTo>
                <a:lnTo>
                  <a:pt x="2636460" y="5204588"/>
                </a:lnTo>
                <a:cubicBezTo>
                  <a:pt x="2643536" y="5195012"/>
                  <a:pt x="2654657" y="5189250"/>
                  <a:pt x="2666558" y="5188994"/>
                </a:cubicBezTo>
                <a:cubicBezTo>
                  <a:pt x="2748789" y="5162601"/>
                  <a:pt x="2831732" y="5136957"/>
                  <a:pt x="2913564" y="5109351"/>
                </a:cubicBezTo>
                <a:cubicBezTo>
                  <a:pt x="2931234" y="5103381"/>
                  <a:pt x="2951764" y="5109601"/>
                  <a:pt x="2966767" y="5095354"/>
                </a:cubicBezTo>
                <a:cubicBezTo>
                  <a:pt x="2979792" y="5097477"/>
                  <a:pt x="2987514" y="5083615"/>
                  <a:pt x="2999895" y="5084091"/>
                </a:cubicBezTo>
                <a:cubicBezTo>
                  <a:pt x="3007906" y="5087037"/>
                  <a:pt x="3013995" y="5084168"/>
                  <a:pt x="3019850" y="5080566"/>
                </a:cubicBezTo>
                <a:lnTo>
                  <a:pt x="3038314" y="5072697"/>
                </a:lnTo>
                <a:lnTo>
                  <a:pt x="3038281" y="5072439"/>
                </a:lnTo>
                <a:lnTo>
                  <a:pt x="3049211" y="5064241"/>
                </a:lnTo>
                <a:cubicBezTo>
                  <a:pt x="3063687" y="5068419"/>
                  <a:pt x="3074038" y="5057670"/>
                  <a:pt x="3086191" y="5053671"/>
                </a:cubicBezTo>
                <a:cubicBezTo>
                  <a:pt x="3118852" y="5047927"/>
                  <a:pt x="3150965" y="5039383"/>
                  <a:pt x="3182166" y="5028131"/>
                </a:cubicBezTo>
                <a:close/>
                <a:moveTo>
                  <a:pt x="1874873" y="5024217"/>
                </a:moveTo>
                <a:lnTo>
                  <a:pt x="1869099" y="5029772"/>
                </a:lnTo>
                <a:lnTo>
                  <a:pt x="1878831" y="5034252"/>
                </a:lnTo>
                <a:lnTo>
                  <a:pt x="1874835" y="5025199"/>
                </a:lnTo>
                <a:close/>
                <a:moveTo>
                  <a:pt x="364360" y="5023651"/>
                </a:moveTo>
                <a:lnTo>
                  <a:pt x="363295" y="5024322"/>
                </a:lnTo>
                <a:lnTo>
                  <a:pt x="362121" y="5033611"/>
                </a:lnTo>
                <a:close/>
                <a:moveTo>
                  <a:pt x="2268868" y="5021617"/>
                </a:moveTo>
                <a:lnTo>
                  <a:pt x="2269310" y="5026556"/>
                </a:lnTo>
                <a:lnTo>
                  <a:pt x="2273277" y="5022427"/>
                </a:lnTo>
                <a:close/>
                <a:moveTo>
                  <a:pt x="552456" y="5020618"/>
                </a:moveTo>
                <a:lnTo>
                  <a:pt x="550142" y="5022664"/>
                </a:lnTo>
                <a:lnTo>
                  <a:pt x="549926" y="5022577"/>
                </a:lnTo>
                <a:lnTo>
                  <a:pt x="547510" y="5024642"/>
                </a:lnTo>
                <a:lnTo>
                  <a:pt x="550170" y="5023224"/>
                </a:lnTo>
                <a:lnTo>
                  <a:pt x="552464" y="5024867"/>
                </a:lnTo>
                <a:lnTo>
                  <a:pt x="551601" y="5023938"/>
                </a:lnTo>
                <a:cubicBezTo>
                  <a:pt x="551625" y="5023293"/>
                  <a:pt x="551690" y="5022655"/>
                  <a:pt x="551795" y="5022020"/>
                </a:cubicBezTo>
                <a:close/>
                <a:moveTo>
                  <a:pt x="2363165" y="5019571"/>
                </a:moveTo>
                <a:lnTo>
                  <a:pt x="2364213" y="5022049"/>
                </a:lnTo>
                <a:lnTo>
                  <a:pt x="2366932" y="5020323"/>
                </a:lnTo>
                <a:close/>
                <a:moveTo>
                  <a:pt x="461467" y="5010646"/>
                </a:moveTo>
                <a:lnTo>
                  <a:pt x="460865" y="5016221"/>
                </a:lnTo>
                <a:lnTo>
                  <a:pt x="463507" y="5015183"/>
                </a:lnTo>
                <a:close/>
                <a:moveTo>
                  <a:pt x="1725581" y="5005677"/>
                </a:moveTo>
                <a:lnTo>
                  <a:pt x="1709266" y="5009780"/>
                </a:lnTo>
                <a:cubicBezTo>
                  <a:pt x="1693617" y="5013206"/>
                  <a:pt x="1678504" y="5018089"/>
                  <a:pt x="1665920" y="5030243"/>
                </a:cubicBezTo>
                <a:lnTo>
                  <a:pt x="1651869" y="5042133"/>
                </a:lnTo>
                <a:close/>
                <a:moveTo>
                  <a:pt x="1755830" y="4998066"/>
                </a:moveTo>
                <a:lnTo>
                  <a:pt x="1725994" y="5005572"/>
                </a:lnTo>
                <a:lnTo>
                  <a:pt x="1756519" y="5004437"/>
                </a:lnTo>
                <a:lnTo>
                  <a:pt x="1766848" y="5026341"/>
                </a:lnTo>
                <a:lnTo>
                  <a:pt x="1768322" y="5026469"/>
                </a:lnTo>
                <a:lnTo>
                  <a:pt x="1764780" y="5006236"/>
                </a:lnTo>
                <a:lnTo>
                  <a:pt x="1762493" y="4999748"/>
                </a:lnTo>
                <a:close/>
                <a:moveTo>
                  <a:pt x="403301" y="4988769"/>
                </a:moveTo>
                <a:lnTo>
                  <a:pt x="400558" y="4989644"/>
                </a:lnTo>
                <a:lnTo>
                  <a:pt x="402728" y="4989630"/>
                </a:lnTo>
                <a:close/>
                <a:moveTo>
                  <a:pt x="2936197" y="4987539"/>
                </a:moveTo>
                <a:lnTo>
                  <a:pt x="2934830" y="4989867"/>
                </a:lnTo>
                <a:lnTo>
                  <a:pt x="2933980" y="5024091"/>
                </a:lnTo>
                <a:close/>
                <a:moveTo>
                  <a:pt x="2397870" y="4961181"/>
                </a:moveTo>
                <a:lnTo>
                  <a:pt x="2396751" y="4961345"/>
                </a:lnTo>
                <a:lnTo>
                  <a:pt x="2397827" y="4962545"/>
                </a:lnTo>
                <a:close/>
                <a:moveTo>
                  <a:pt x="2003975" y="4943448"/>
                </a:moveTo>
                <a:lnTo>
                  <a:pt x="2003598" y="4951364"/>
                </a:lnTo>
                <a:lnTo>
                  <a:pt x="2021652" y="4956197"/>
                </a:lnTo>
                <a:close/>
                <a:moveTo>
                  <a:pt x="1459188" y="4935168"/>
                </a:moveTo>
                <a:lnTo>
                  <a:pt x="1458941" y="4936443"/>
                </a:lnTo>
                <a:lnTo>
                  <a:pt x="1459348" y="4936257"/>
                </a:lnTo>
                <a:close/>
                <a:moveTo>
                  <a:pt x="234343" y="4910511"/>
                </a:moveTo>
                <a:lnTo>
                  <a:pt x="231791" y="4911955"/>
                </a:lnTo>
                <a:lnTo>
                  <a:pt x="232306" y="4912387"/>
                </a:lnTo>
                <a:lnTo>
                  <a:pt x="235140" y="4911138"/>
                </a:lnTo>
                <a:close/>
                <a:moveTo>
                  <a:pt x="2010988" y="4901288"/>
                </a:moveTo>
                <a:lnTo>
                  <a:pt x="2010294" y="4902122"/>
                </a:lnTo>
                <a:lnTo>
                  <a:pt x="2005955" y="4904577"/>
                </a:lnTo>
                <a:lnTo>
                  <a:pt x="2005784" y="4905377"/>
                </a:lnTo>
                <a:lnTo>
                  <a:pt x="2005675" y="4907690"/>
                </a:lnTo>
                <a:lnTo>
                  <a:pt x="2010294" y="4902122"/>
                </a:lnTo>
                <a:lnTo>
                  <a:pt x="2011422" y="4901483"/>
                </a:lnTo>
                <a:close/>
                <a:moveTo>
                  <a:pt x="1325412" y="4897261"/>
                </a:moveTo>
                <a:lnTo>
                  <a:pt x="1325517" y="4904107"/>
                </a:lnTo>
                <a:lnTo>
                  <a:pt x="1330496" y="4900833"/>
                </a:lnTo>
                <a:close/>
                <a:moveTo>
                  <a:pt x="1675259" y="4880250"/>
                </a:moveTo>
                <a:lnTo>
                  <a:pt x="1671288" y="4894008"/>
                </a:lnTo>
                <a:lnTo>
                  <a:pt x="1666991" y="4905488"/>
                </a:lnTo>
                <a:lnTo>
                  <a:pt x="1672639" y="4909641"/>
                </a:lnTo>
                <a:close/>
                <a:moveTo>
                  <a:pt x="2728078" y="4872249"/>
                </a:moveTo>
                <a:lnTo>
                  <a:pt x="2727521" y="4873256"/>
                </a:lnTo>
                <a:lnTo>
                  <a:pt x="2727963" y="4872959"/>
                </a:lnTo>
                <a:close/>
                <a:moveTo>
                  <a:pt x="1361822" y="4843073"/>
                </a:moveTo>
                <a:lnTo>
                  <a:pt x="1368787" y="4845745"/>
                </a:lnTo>
                <a:lnTo>
                  <a:pt x="1377437" y="4865219"/>
                </a:lnTo>
                <a:lnTo>
                  <a:pt x="1380405" y="4846383"/>
                </a:lnTo>
                <a:lnTo>
                  <a:pt x="1377704" y="4844973"/>
                </a:lnTo>
                <a:close/>
                <a:moveTo>
                  <a:pt x="1837853" y="4824853"/>
                </a:moveTo>
                <a:lnTo>
                  <a:pt x="1834698" y="4833760"/>
                </a:lnTo>
                <a:lnTo>
                  <a:pt x="1843508" y="4836562"/>
                </a:lnTo>
                <a:close/>
                <a:moveTo>
                  <a:pt x="211724" y="4822043"/>
                </a:moveTo>
                <a:lnTo>
                  <a:pt x="211432" y="4822302"/>
                </a:lnTo>
                <a:lnTo>
                  <a:pt x="211932" y="4822949"/>
                </a:lnTo>
                <a:close/>
                <a:moveTo>
                  <a:pt x="1751456" y="4820114"/>
                </a:moveTo>
                <a:lnTo>
                  <a:pt x="1745693" y="4822955"/>
                </a:lnTo>
                <a:lnTo>
                  <a:pt x="1744857" y="4828011"/>
                </a:lnTo>
                <a:close/>
                <a:moveTo>
                  <a:pt x="567276" y="4815435"/>
                </a:moveTo>
                <a:lnTo>
                  <a:pt x="566764" y="4815617"/>
                </a:lnTo>
                <a:lnTo>
                  <a:pt x="575979" y="4820708"/>
                </a:lnTo>
                <a:lnTo>
                  <a:pt x="577277" y="4821342"/>
                </a:lnTo>
                <a:lnTo>
                  <a:pt x="579382" y="4822587"/>
                </a:lnTo>
                <a:lnTo>
                  <a:pt x="588670" y="4827718"/>
                </a:lnTo>
                <a:lnTo>
                  <a:pt x="619883" y="4842234"/>
                </a:lnTo>
                <a:lnTo>
                  <a:pt x="577277" y="4821342"/>
                </a:lnTo>
                <a:close/>
                <a:moveTo>
                  <a:pt x="3817940" y="4807037"/>
                </a:moveTo>
                <a:cubicBezTo>
                  <a:pt x="3829692" y="4808442"/>
                  <a:pt x="3839600" y="4811177"/>
                  <a:pt x="3834421" y="4826479"/>
                </a:cubicBezTo>
                <a:lnTo>
                  <a:pt x="3835732" y="4825737"/>
                </a:lnTo>
                <a:cubicBezTo>
                  <a:pt x="3824419" y="4839964"/>
                  <a:pt x="3808602" y="4849929"/>
                  <a:pt x="3790885" y="4853993"/>
                </a:cubicBezTo>
                <a:lnTo>
                  <a:pt x="3780181" y="4860046"/>
                </a:lnTo>
                <a:cubicBezTo>
                  <a:pt x="3765468" y="4860030"/>
                  <a:pt x="3756463" y="4875198"/>
                  <a:pt x="3741528" y="4875303"/>
                </a:cubicBezTo>
                <a:lnTo>
                  <a:pt x="3731523" y="4879526"/>
                </a:lnTo>
                <a:cubicBezTo>
                  <a:pt x="3713112" y="4884192"/>
                  <a:pt x="3699835" y="4901487"/>
                  <a:pt x="3679366" y="4900985"/>
                </a:cubicBezTo>
                <a:cubicBezTo>
                  <a:pt x="3666525" y="4900197"/>
                  <a:pt x="3658637" y="4915304"/>
                  <a:pt x="3645899" y="4912156"/>
                </a:cubicBezTo>
                <a:lnTo>
                  <a:pt x="3640222" y="4915368"/>
                </a:lnTo>
                <a:lnTo>
                  <a:pt x="3595845" y="4930697"/>
                </a:lnTo>
                <a:cubicBezTo>
                  <a:pt x="3591903" y="4932504"/>
                  <a:pt x="3587626" y="4933452"/>
                  <a:pt x="3583295" y="4933486"/>
                </a:cubicBezTo>
                <a:cubicBezTo>
                  <a:pt x="3573543" y="4936990"/>
                  <a:pt x="3564456" y="4942132"/>
                  <a:pt x="3556433" y="4948686"/>
                </a:cubicBezTo>
                <a:cubicBezTo>
                  <a:pt x="3547046" y="4954494"/>
                  <a:pt x="3536246" y="4957621"/>
                  <a:pt x="3525215" y="4957721"/>
                </a:cubicBezTo>
                <a:cubicBezTo>
                  <a:pt x="3516051" y="4958223"/>
                  <a:pt x="3507079" y="4960562"/>
                  <a:pt x="3498830" y="4964593"/>
                </a:cubicBezTo>
                <a:cubicBezTo>
                  <a:pt x="3495893" y="4965794"/>
                  <a:pt x="3492860" y="4966742"/>
                  <a:pt x="3489763" y="4967425"/>
                </a:cubicBezTo>
                <a:cubicBezTo>
                  <a:pt x="3463415" y="4973606"/>
                  <a:pt x="3437440" y="4981292"/>
                  <a:pt x="3411970" y="4990444"/>
                </a:cubicBezTo>
                <a:cubicBezTo>
                  <a:pt x="3408880" y="4991328"/>
                  <a:pt x="3405707" y="4991870"/>
                  <a:pt x="3402504" y="4992059"/>
                </a:cubicBezTo>
                <a:cubicBezTo>
                  <a:pt x="3388284" y="4986294"/>
                  <a:pt x="3379800" y="5002892"/>
                  <a:pt x="3365751" y="5000485"/>
                </a:cubicBezTo>
                <a:cubicBezTo>
                  <a:pt x="3350192" y="5001521"/>
                  <a:pt x="3340094" y="5017304"/>
                  <a:pt x="3323672" y="5016815"/>
                </a:cubicBezTo>
                <a:cubicBezTo>
                  <a:pt x="3320661" y="5017480"/>
                  <a:pt x="3317599" y="5017866"/>
                  <a:pt x="3314520" y="5017966"/>
                </a:cubicBezTo>
                <a:cubicBezTo>
                  <a:pt x="3296389" y="5017005"/>
                  <a:pt x="3274647" y="5022404"/>
                  <a:pt x="3271119" y="4994769"/>
                </a:cubicBezTo>
                <a:cubicBezTo>
                  <a:pt x="3270616" y="4986999"/>
                  <a:pt x="3271251" y="4980096"/>
                  <a:pt x="3274334" y="4974972"/>
                </a:cubicBezTo>
                <a:cubicBezTo>
                  <a:pt x="3277416" y="4969847"/>
                  <a:pt x="3282948" y="4966501"/>
                  <a:pt x="3292235" y="4965847"/>
                </a:cubicBezTo>
                <a:cubicBezTo>
                  <a:pt x="3358543" y="4944436"/>
                  <a:pt x="3424909" y="4924145"/>
                  <a:pt x="3490819" y="4901521"/>
                </a:cubicBezTo>
                <a:cubicBezTo>
                  <a:pt x="3591288" y="4867109"/>
                  <a:pt x="3693502" y="4838327"/>
                  <a:pt x="3796787" y="4812964"/>
                </a:cubicBezTo>
                <a:cubicBezTo>
                  <a:pt x="3800555" y="4808872"/>
                  <a:pt x="3806381" y="4807380"/>
                  <a:pt x="3811645" y="4809160"/>
                </a:cubicBezTo>
                <a:close/>
                <a:moveTo>
                  <a:pt x="2558393" y="4805519"/>
                </a:moveTo>
                <a:lnTo>
                  <a:pt x="2567626" y="4809225"/>
                </a:lnTo>
                <a:lnTo>
                  <a:pt x="2567782" y="4808070"/>
                </a:lnTo>
                <a:close/>
                <a:moveTo>
                  <a:pt x="1818814" y="4797106"/>
                </a:moveTo>
                <a:lnTo>
                  <a:pt x="1814901" y="4799796"/>
                </a:lnTo>
                <a:lnTo>
                  <a:pt x="1820567" y="4798576"/>
                </a:lnTo>
                <a:close/>
                <a:moveTo>
                  <a:pt x="1612704" y="4796293"/>
                </a:moveTo>
                <a:lnTo>
                  <a:pt x="1612589" y="4797808"/>
                </a:lnTo>
                <a:lnTo>
                  <a:pt x="1613492" y="4796965"/>
                </a:lnTo>
                <a:close/>
                <a:moveTo>
                  <a:pt x="3596606" y="4781988"/>
                </a:moveTo>
                <a:lnTo>
                  <a:pt x="3597610" y="4784523"/>
                </a:lnTo>
                <a:lnTo>
                  <a:pt x="3603246" y="4786469"/>
                </a:lnTo>
                <a:close/>
                <a:moveTo>
                  <a:pt x="7337" y="4760742"/>
                </a:moveTo>
                <a:lnTo>
                  <a:pt x="7919" y="4761530"/>
                </a:lnTo>
                <a:lnTo>
                  <a:pt x="8076" y="4760856"/>
                </a:lnTo>
                <a:close/>
                <a:moveTo>
                  <a:pt x="1607967" y="4758663"/>
                </a:moveTo>
                <a:lnTo>
                  <a:pt x="1608033" y="4758756"/>
                </a:lnTo>
                <a:lnTo>
                  <a:pt x="1608071" y="4758671"/>
                </a:lnTo>
                <a:close/>
                <a:moveTo>
                  <a:pt x="1862575" y="4757482"/>
                </a:moveTo>
                <a:lnTo>
                  <a:pt x="1887675" y="4778191"/>
                </a:lnTo>
                <a:lnTo>
                  <a:pt x="1885058" y="4767864"/>
                </a:lnTo>
                <a:cubicBezTo>
                  <a:pt x="1882760" y="4765489"/>
                  <a:pt x="1879887" y="4763747"/>
                  <a:pt x="1876717" y="4762802"/>
                </a:cubicBezTo>
                <a:close/>
                <a:moveTo>
                  <a:pt x="1652272" y="4756800"/>
                </a:moveTo>
                <a:lnTo>
                  <a:pt x="1652440" y="4760827"/>
                </a:lnTo>
                <a:lnTo>
                  <a:pt x="1654227" y="4757714"/>
                </a:lnTo>
                <a:close/>
                <a:moveTo>
                  <a:pt x="1861755" y="4753936"/>
                </a:moveTo>
                <a:lnTo>
                  <a:pt x="1859121" y="4754635"/>
                </a:lnTo>
                <a:lnTo>
                  <a:pt x="1862224" y="4757196"/>
                </a:lnTo>
                <a:close/>
                <a:moveTo>
                  <a:pt x="47902" y="4752420"/>
                </a:moveTo>
                <a:lnTo>
                  <a:pt x="51857" y="4756579"/>
                </a:lnTo>
                <a:lnTo>
                  <a:pt x="51942" y="4753066"/>
                </a:lnTo>
                <a:close/>
                <a:moveTo>
                  <a:pt x="2740003" y="4742248"/>
                </a:moveTo>
                <a:lnTo>
                  <a:pt x="2738387" y="4742526"/>
                </a:lnTo>
                <a:lnTo>
                  <a:pt x="2737294" y="4743582"/>
                </a:lnTo>
                <a:lnTo>
                  <a:pt x="2736975" y="4746467"/>
                </a:lnTo>
                <a:close/>
                <a:moveTo>
                  <a:pt x="399504" y="4741679"/>
                </a:moveTo>
                <a:lnTo>
                  <a:pt x="390272" y="4744835"/>
                </a:lnTo>
                <a:lnTo>
                  <a:pt x="411547" y="4743235"/>
                </a:lnTo>
                <a:close/>
                <a:moveTo>
                  <a:pt x="2742986" y="4738094"/>
                </a:moveTo>
                <a:lnTo>
                  <a:pt x="2740815" y="4740185"/>
                </a:lnTo>
                <a:lnTo>
                  <a:pt x="2741942" y="4739548"/>
                </a:lnTo>
                <a:close/>
                <a:moveTo>
                  <a:pt x="26659" y="4726822"/>
                </a:moveTo>
                <a:lnTo>
                  <a:pt x="26809" y="4727340"/>
                </a:lnTo>
                <a:lnTo>
                  <a:pt x="26817" y="4727354"/>
                </a:lnTo>
                <a:close/>
                <a:moveTo>
                  <a:pt x="2289815" y="4724144"/>
                </a:moveTo>
                <a:lnTo>
                  <a:pt x="2289744" y="4724269"/>
                </a:lnTo>
                <a:lnTo>
                  <a:pt x="2289944" y="4724355"/>
                </a:lnTo>
                <a:close/>
                <a:moveTo>
                  <a:pt x="3696536" y="4723362"/>
                </a:moveTo>
                <a:lnTo>
                  <a:pt x="3699829" y="4732082"/>
                </a:lnTo>
                <a:lnTo>
                  <a:pt x="3699337" y="4725523"/>
                </a:lnTo>
                <a:close/>
                <a:moveTo>
                  <a:pt x="429966" y="4722772"/>
                </a:moveTo>
                <a:lnTo>
                  <a:pt x="427487" y="4723615"/>
                </a:lnTo>
                <a:lnTo>
                  <a:pt x="429618" y="4727329"/>
                </a:lnTo>
                <a:close/>
                <a:moveTo>
                  <a:pt x="1644581" y="4713153"/>
                </a:moveTo>
                <a:cubicBezTo>
                  <a:pt x="1642515" y="4714056"/>
                  <a:pt x="1641193" y="4715857"/>
                  <a:pt x="1640186" y="4718027"/>
                </a:cubicBezTo>
                <a:lnTo>
                  <a:pt x="1639225" y="4720279"/>
                </a:lnTo>
                <a:lnTo>
                  <a:pt x="1643725" y="4719442"/>
                </a:lnTo>
                <a:cubicBezTo>
                  <a:pt x="1658637" y="4723375"/>
                  <a:pt x="1650379" y="4737829"/>
                  <a:pt x="1651885" y="4747621"/>
                </a:cubicBezTo>
                <a:lnTo>
                  <a:pt x="1651906" y="4748083"/>
                </a:lnTo>
                <a:lnTo>
                  <a:pt x="1652922" y="4739265"/>
                </a:lnTo>
                <a:cubicBezTo>
                  <a:pt x="1658527" y="4732356"/>
                  <a:pt x="1656408" y="4714855"/>
                  <a:pt x="1653429" y="4713664"/>
                </a:cubicBezTo>
                <a:cubicBezTo>
                  <a:pt x="1649455" y="4712244"/>
                  <a:pt x="1646646" y="4712250"/>
                  <a:pt x="1644581" y="4713153"/>
                </a:cubicBezTo>
                <a:close/>
                <a:moveTo>
                  <a:pt x="1804579" y="4707544"/>
                </a:moveTo>
                <a:lnTo>
                  <a:pt x="1794645" y="4714517"/>
                </a:lnTo>
                <a:lnTo>
                  <a:pt x="1809996" y="4713676"/>
                </a:lnTo>
                <a:lnTo>
                  <a:pt x="1813018" y="4711323"/>
                </a:lnTo>
                <a:close/>
                <a:moveTo>
                  <a:pt x="472901" y="4704327"/>
                </a:moveTo>
                <a:lnTo>
                  <a:pt x="469933" y="4708803"/>
                </a:lnTo>
                <a:lnTo>
                  <a:pt x="469621" y="4715479"/>
                </a:lnTo>
                <a:lnTo>
                  <a:pt x="469725" y="4715464"/>
                </a:lnTo>
                <a:cubicBezTo>
                  <a:pt x="477476" y="4726615"/>
                  <a:pt x="485508" y="4737243"/>
                  <a:pt x="495612" y="4743824"/>
                </a:cubicBezTo>
                <a:lnTo>
                  <a:pt x="501583" y="4744458"/>
                </a:lnTo>
                <a:lnTo>
                  <a:pt x="470403" y="4711054"/>
                </a:lnTo>
                <a:close/>
                <a:moveTo>
                  <a:pt x="1696059" y="4699070"/>
                </a:moveTo>
                <a:lnTo>
                  <a:pt x="1693944" y="4706247"/>
                </a:lnTo>
                <a:lnTo>
                  <a:pt x="1706530" y="4704008"/>
                </a:lnTo>
                <a:lnTo>
                  <a:pt x="1716382" y="4702007"/>
                </a:lnTo>
                <a:lnTo>
                  <a:pt x="1709928" y="4700392"/>
                </a:lnTo>
                <a:cubicBezTo>
                  <a:pt x="1707327" y="4697837"/>
                  <a:pt x="1700985" y="4696822"/>
                  <a:pt x="1696059" y="4699070"/>
                </a:cubicBezTo>
                <a:close/>
                <a:moveTo>
                  <a:pt x="2214779" y="4694311"/>
                </a:moveTo>
                <a:lnTo>
                  <a:pt x="2211246" y="4696616"/>
                </a:lnTo>
                <a:lnTo>
                  <a:pt x="2212847" y="4697519"/>
                </a:lnTo>
                <a:close/>
                <a:moveTo>
                  <a:pt x="796776" y="4693774"/>
                </a:moveTo>
                <a:lnTo>
                  <a:pt x="793820" y="4701354"/>
                </a:lnTo>
                <a:lnTo>
                  <a:pt x="796117" y="4702234"/>
                </a:lnTo>
                <a:lnTo>
                  <a:pt x="790018" y="4716551"/>
                </a:lnTo>
                <a:lnTo>
                  <a:pt x="800281" y="4713282"/>
                </a:lnTo>
                <a:lnTo>
                  <a:pt x="796287" y="4705591"/>
                </a:lnTo>
                <a:close/>
                <a:moveTo>
                  <a:pt x="1745552" y="4687428"/>
                </a:moveTo>
                <a:lnTo>
                  <a:pt x="1737514" y="4698443"/>
                </a:lnTo>
                <a:lnTo>
                  <a:pt x="1747892" y="4706275"/>
                </a:lnTo>
                <a:lnTo>
                  <a:pt x="1758562" y="4725677"/>
                </a:lnTo>
                <a:close/>
                <a:moveTo>
                  <a:pt x="73708" y="4682076"/>
                </a:moveTo>
                <a:lnTo>
                  <a:pt x="78033" y="4691887"/>
                </a:lnTo>
                <a:lnTo>
                  <a:pt x="79174" y="4692502"/>
                </a:lnTo>
                <a:lnTo>
                  <a:pt x="79362" y="4692540"/>
                </a:lnTo>
                <a:close/>
                <a:moveTo>
                  <a:pt x="3676316" y="4669144"/>
                </a:moveTo>
                <a:lnTo>
                  <a:pt x="3675409" y="4673364"/>
                </a:lnTo>
                <a:lnTo>
                  <a:pt x="3677313" y="4670226"/>
                </a:lnTo>
                <a:close/>
                <a:moveTo>
                  <a:pt x="1492410" y="4667640"/>
                </a:moveTo>
                <a:lnTo>
                  <a:pt x="1492905" y="4668954"/>
                </a:lnTo>
                <a:lnTo>
                  <a:pt x="1493198" y="4668579"/>
                </a:lnTo>
                <a:close/>
                <a:moveTo>
                  <a:pt x="351396" y="4666865"/>
                </a:moveTo>
                <a:lnTo>
                  <a:pt x="351339" y="4666931"/>
                </a:lnTo>
                <a:lnTo>
                  <a:pt x="351379" y="4666926"/>
                </a:lnTo>
                <a:close/>
                <a:moveTo>
                  <a:pt x="553426" y="4662569"/>
                </a:moveTo>
                <a:lnTo>
                  <a:pt x="557085" y="4666031"/>
                </a:lnTo>
                <a:lnTo>
                  <a:pt x="560927" y="4666436"/>
                </a:lnTo>
                <a:close/>
                <a:moveTo>
                  <a:pt x="2228477" y="4656619"/>
                </a:moveTo>
                <a:lnTo>
                  <a:pt x="2228330" y="4656669"/>
                </a:lnTo>
                <a:lnTo>
                  <a:pt x="2227353" y="4658102"/>
                </a:lnTo>
                <a:lnTo>
                  <a:pt x="2227386" y="4658239"/>
                </a:lnTo>
                <a:close/>
                <a:moveTo>
                  <a:pt x="1687328" y="4654299"/>
                </a:moveTo>
                <a:lnTo>
                  <a:pt x="1685479" y="4655314"/>
                </a:lnTo>
                <a:lnTo>
                  <a:pt x="1685977" y="4657559"/>
                </a:lnTo>
                <a:close/>
                <a:moveTo>
                  <a:pt x="842004" y="4638964"/>
                </a:moveTo>
                <a:lnTo>
                  <a:pt x="838532" y="4639108"/>
                </a:lnTo>
                <a:lnTo>
                  <a:pt x="843362" y="4649710"/>
                </a:lnTo>
                <a:close/>
                <a:moveTo>
                  <a:pt x="1900010" y="4638703"/>
                </a:moveTo>
                <a:lnTo>
                  <a:pt x="1899746" y="4639008"/>
                </a:lnTo>
                <a:lnTo>
                  <a:pt x="1899842" y="4639028"/>
                </a:lnTo>
                <a:close/>
                <a:moveTo>
                  <a:pt x="549445" y="4636947"/>
                </a:moveTo>
                <a:lnTo>
                  <a:pt x="546531" y="4637193"/>
                </a:lnTo>
                <a:cubicBezTo>
                  <a:pt x="540762" y="4643048"/>
                  <a:pt x="540751" y="4648376"/>
                  <a:pt x="543505" y="4653181"/>
                </a:cubicBezTo>
                <a:lnTo>
                  <a:pt x="552095" y="4661308"/>
                </a:lnTo>
                <a:close/>
                <a:moveTo>
                  <a:pt x="88421" y="4628582"/>
                </a:moveTo>
                <a:lnTo>
                  <a:pt x="78588" y="4634146"/>
                </a:lnTo>
                <a:lnTo>
                  <a:pt x="77618" y="4634249"/>
                </a:lnTo>
                <a:lnTo>
                  <a:pt x="76882" y="4633672"/>
                </a:lnTo>
                <a:lnTo>
                  <a:pt x="72533" y="4634798"/>
                </a:lnTo>
                <a:lnTo>
                  <a:pt x="72158" y="4634836"/>
                </a:lnTo>
                <a:lnTo>
                  <a:pt x="72247" y="4634871"/>
                </a:lnTo>
                <a:lnTo>
                  <a:pt x="72533" y="4634798"/>
                </a:lnTo>
                <a:lnTo>
                  <a:pt x="77618" y="4634249"/>
                </a:lnTo>
                <a:lnTo>
                  <a:pt x="80715" y="4636682"/>
                </a:lnTo>
                <a:lnTo>
                  <a:pt x="89613" y="4631648"/>
                </a:lnTo>
                <a:close/>
                <a:moveTo>
                  <a:pt x="253884" y="4619810"/>
                </a:moveTo>
                <a:lnTo>
                  <a:pt x="243842" y="4620696"/>
                </a:lnTo>
                <a:lnTo>
                  <a:pt x="255332" y="4624467"/>
                </a:lnTo>
                <a:close/>
                <a:moveTo>
                  <a:pt x="1064681" y="4613975"/>
                </a:moveTo>
                <a:lnTo>
                  <a:pt x="1058316" y="4638836"/>
                </a:lnTo>
                <a:lnTo>
                  <a:pt x="1073618" y="4629032"/>
                </a:lnTo>
                <a:close/>
                <a:moveTo>
                  <a:pt x="399170" y="4612096"/>
                </a:moveTo>
                <a:lnTo>
                  <a:pt x="399139" y="4612132"/>
                </a:lnTo>
                <a:lnTo>
                  <a:pt x="401898" y="4615465"/>
                </a:lnTo>
                <a:close/>
                <a:moveTo>
                  <a:pt x="1837062" y="4606802"/>
                </a:moveTo>
                <a:cubicBezTo>
                  <a:pt x="1834657" y="4607587"/>
                  <a:pt x="1832573" y="4609126"/>
                  <a:pt x="1833232" y="4611056"/>
                </a:cubicBezTo>
                <a:lnTo>
                  <a:pt x="1833261" y="4615556"/>
                </a:lnTo>
                <a:lnTo>
                  <a:pt x="1850050" y="4619054"/>
                </a:lnTo>
                <a:cubicBezTo>
                  <a:pt x="1857078" y="4623384"/>
                  <a:pt x="1863625" y="4629099"/>
                  <a:pt x="1870919" y="4632310"/>
                </a:cubicBezTo>
                <a:lnTo>
                  <a:pt x="1882621" y="4635029"/>
                </a:lnTo>
                <a:lnTo>
                  <a:pt x="1863164" y="4621915"/>
                </a:lnTo>
                <a:cubicBezTo>
                  <a:pt x="1853932" y="4620631"/>
                  <a:pt x="1844764" y="4619204"/>
                  <a:pt x="1842804" y="4607079"/>
                </a:cubicBezTo>
                <a:cubicBezTo>
                  <a:pt x="1842188" y="4605988"/>
                  <a:pt x="1839465" y="4606018"/>
                  <a:pt x="1837062" y="4606802"/>
                </a:cubicBezTo>
                <a:close/>
                <a:moveTo>
                  <a:pt x="819014" y="4603272"/>
                </a:moveTo>
                <a:lnTo>
                  <a:pt x="817710" y="4604858"/>
                </a:lnTo>
                <a:lnTo>
                  <a:pt x="818155" y="4605339"/>
                </a:lnTo>
                <a:close/>
                <a:moveTo>
                  <a:pt x="127632" y="4599986"/>
                </a:moveTo>
                <a:lnTo>
                  <a:pt x="118974" y="4601548"/>
                </a:lnTo>
                <a:lnTo>
                  <a:pt x="129417" y="4604233"/>
                </a:lnTo>
                <a:close/>
                <a:moveTo>
                  <a:pt x="2088432" y="4599932"/>
                </a:moveTo>
                <a:lnTo>
                  <a:pt x="2086403" y="4602433"/>
                </a:lnTo>
                <a:lnTo>
                  <a:pt x="2085150" y="4605375"/>
                </a:lnTo>
                <a:close/>
                <a:moveTo>
                  <a:pt x="359089" y="4597131"/>
                </a:moveTo>
                <a:lnTo>
                  <a:pt x="359447" y="4597775"/>
                </a:lnTo>
                <a:lnTo>
                  <a:pt x="359433" y="4597494"/>
                </a:lnTo>
                <a:close/>
                <a:moveTo>
                  <a:pt x="1184532" y="4593778"/>
                </a:moveTo>
                <a:lnTo>
                  <a:pt x="1184308" y="4593853"/>
                </a:lnTo>
                <a:lnTo>
                  <a:pt x="1188895" y="4604640"/>
                </a:lnTo>
                <a:lnTo>
                  <a:pt x="1189344" y="4596953"/>
                </a:lnTo>
                <a:cubicBezTo>
                  <a:pt x="1188043" y="4595496"/>
                  <a:pt x="1186385" y="4594402"/>
                  <a:pt x="1184532" y="4593778"/>
                </a:cubicBezTo>
                <a:close/>
                <a:moveTo>
                  <a:pt x="1961145" y="4581830"/>
                </a:moveTo>
                <a:cubicBezTo>
                  <a:pt x="1951785" y="4581085"/>
                  <a:pt x="1944857" y="4580689"/>
                  <a:pt x="1940030" y="4583239"/>
                </a:cubicBezTo>
                <a:lnTo>
                  <a:pt x="1938099" y="4587573"/>
                </a:lnTo>
                <a:lnTo>
                  <a:pt x="1951576" y="4585805"/>
                </a:lnTo>
                <a:lnTo>
                  <a:pt x="1961372" y="4581904"/>
                </a:lnTo>
                <a:close/>
                <a:moveTo>
                  <a:pt x="265026" y="4571120"/>
                </a:moveTo>
                <a:lnTo>
                  <a:pt x="265012" y="4571138"/>
                </a:lnTo>
                <a:lnTo>
                  <a:pt x="265002" y="4571239"/>
                </a:lnTo>
                <a:lnTo>
                  <a:pt x="264919" y="4571244"/>
                </a:lnTo>
                <a:lnTo>
                  <a:pt x="263005" y="4573423"/>
                </a:lnTo>
                <a:lnTo>
                  <a:pt x="264934" y="4572141"/>
                </a:lnTo>
                <a:close/>
                <a:moveTo>
                  <a:pt x="265437" y="4566526"/>
                </a:moveTo>
                <a:lnTo>
                  <a:pt x="265418" y="4566606"/>
                </a:lnTo>
                <a:lnTo>
                  <a:pt x="265151" y="4569596"/>
                </a:lnTo>
                <a:lnTo>
                  <a:pt x="265161" y="4569605"/>
                </a:lnTo>
                <a:close/>
                <a:moveTo>
                  <a:pt x="2004182" y="4560043"/>
                </a:moveTo>
                <a:lnTo>
                  <a:pt x="2001167" y="4566867"/>
                </a:lnTo>
                <a:lnTo>
                  <a:pt x="2015843" y="4561810"/>
                </a:lnTo>
                <a:close/>
                <a:moveTo>
                  <a:pt x="1267021" y="4541348"/>
                </a:moveTo>
                <a:lnTo>
                  <a:pt x="1266928" y="4541402"/>
                </a:lnTo>
                <a:lnTo>
                  <a:pt x="1267066" y="4541426"/>
                </a:lnTo>
                <a:close/>
                <a:moveTo>
                  <a:pt x="398569" y="4536570"/>
                </a:moveTo>
                <a:lnTo>
                  <a:pt x="396692" y="4539012"/>
                </a:lnTo>
                <a:lnTo>
                  <a:pt x="398523" y="4538566"/>
                </a:lnTo>
                <a:close/>
                <a:moveTo>
                  <a:pt x="3725832" y="4535221"/>
                </a:moveTo>
                <a:lnTo>
                  <a:pt x="3724262" y="4541134"/>
                </a:lnTo>
                <a:lnTo>
                  <a:pt x="3727879" y="4537248"/>
                </a:lnTo>
                <a:close/>
                <a:moveTo>
                  <a:pt x="1646581" y="4533419"/>
                </a:moveTo>
                <a:lnTo>
                  <a:pt x="1646490" y="4533525"/>
                </a:lnTo>
                <a:lnTo>
                  <a:pt x="1646641" y="4533526"/>
                </a:lnTo>
                <a:close/>
                <a:moveTo>
                  <a:pt x="269458" y="4521538"/>
                </a:moveTo>
                <a:lnTo>
                  <a:pt x="266317" y="4556592"/>
                </a:lnTo>
                <a:lnTo>
                  <a:pt x="266350" y="4556303"/>
                </a:lnTo>
                <a:close/>
                <a:moveTo>
                  <a:pt x="1314200" y="4519253"/>
                </a:moveTo>
                <a:lnTo>
                  <a:pt x="1313430" y="4520910"/>
                </a:lnTo>
                <a:lnTo>
                  <a:pt x="1316036" y="4521944"/>
                </a:lnTo>
                <a:close/>
                <a:moveTo>
                  <a:pt x="839371" y="4517025"/>
                </a:moveTo>
                <a:lnTo>
                  <a:pt x="849495" y="4542497"/>
                </a:lnTo>
                <a:lnTo>
                  <a:pt x="873578" y="4554142"/>
                </a:lnTo>
                <a:close/>
                <a:moveTo>
                  <a:pt x="3653803" y="4516093"/>
                </a:moveTo>
                <a:lnTo>
                  <a:pt x="3651957" y="4519683"/>
                </a:lnTo>
                <a:lnTo>
                  <a:pt x="3651401" y="4526993"/>
                </a:lnTo>
                <a:close/>
                <a:moveTo>
                  <a:pt x="1711894" y="4511016"/>
                </a:moveTo>
                <a:lnTo>
                  <a:pt x="1715232" y="4515167"/>
                </a:lnTo>
                <a:lnTo>
                  <a:pt x="1715767" y="4513577"/>
                </a:lnTo>
                <a:cubicBezTo>
                  <a:pt x="1715649" y="4513343"/>
                  <a:pt x="1715530" y="4513114"/>
                  <a:pt x="1715403" y="4512886"/>
                </a:cubicBezTo>
                <a:close/>
                <a:moveTo>
                  <a:pt x="1051587" y="4510860"/>
                </a:moveTo>
                <a:lnTo>
                  <a:pt x="1051588" y="4510865"/>
                </a:lnTo>
                <a:lnTo>
                  <a:pt x="1055982" y="4513919"/>
                </a:lnTo>
                <a:lnTo>
                  <a:pt x="1056237" y="4513969"/>
                </a:lnTo>
                <a:close/>
                <a:moveTo>
                  <a:pt x="832901" y="4500750"/>
                </a:moveTo>
                <a:lnTo>
                  <a:pt x="833975" y="4503453"/>
                </a:lnTo>
                <a:lnTo>
                  <a:pt x="835729" y="4501119"/>
                </a:lnTo>
                <a:lnTo>
                  <a:pt x="833371" y="4500985"/>
                </a:lnTo>
                <a:cubicBezTo>
                  <a:pt x="833215" y="4500909"/>
                  <a:pt x="833058" y="4500831"/>
                  <a:pt x="832901" y="4500750"/>
                </a:cubicBezTo>
                <a:close/>
                <a:moveTo>
                  <a:pt x="1508572" y="4487682"/>
                </a:moveTo>
                <a:lnTo>
                  <a:pt x="1509962" y="4492210"/>
                </a:lnTo>
                <a:lnTo>
                  <a:pt x="1509875" y="4488505"/>
                </a:lnTo>
                <a:close/>
                <a:moveTo>
                  <a:pt x="3607735" y="4477491"/>
                </a:moveTo>
                <a:lnTo>
                  <a:pt x="3608294" y="4489533"/>
                </a:lnTo>
                <a:cubicBezTo>
                  <a:pt x="3607483" y="4495745"/>
                  <a:pt x="3630606" y="4499923"/>
                  <a:pt x="3631944" y="4499740"/>
                </a:cubicBezTo>
                <a:lnTo>
                  <a:pt x="3632854" y="4499774"/>
                </a:lnTo>
                <a:lnTo>
                  <a:pt x="3620640" y="4496068"/>
                </a:lnTo>
                <a:cubicBezTo>
                  <a:pt x="3620255" y="4495140"/>
                  <a:pt x="3619757" y="4494261"/>
                  <a:pt x="3619161" y="4493454"/>
                </a:cubicBezTo>
                <a:close/>
                <a:moveTo>
                  <a:pt x="336035" y="4470609"/>
                </a:moveTo>
                <a:lnTo>
                  <a:pt x="331279" y="4472880"/>
                </a:lnTo>
                <a:lnTo>
                  <a:pt x="333811" y="4473615"/>
                </a:lnTo>
                <a:close/>
                <a:moveTo>
                  <a:pt x="2353617" y="4462608"/>
                </a:moveTo>
                <a:lnTo>
                  <a:pt x="2353683" y="4463849"/>
                </a:lnTo>
                <a:lnTo>
                  <a:pt x="2356924" y="4464924"/>
                </a:lnTo>
                <a:close/>
                <a:moveTo>
                  <a:pt x="402105" y="4460736"/>
                </a:moveTo>
                <a:lnTo>
                  <a:pt x="402909" y="4461845"/>
                </a:lnTo>
                <a:lnTo>
                  <a:pt x="403745" y="4461371"/>
                </a:lnTo>
                <a:close/>
                <a:moveTo>
                  <a:pt x="2504788" y="4458041"/>
                </a:moveTo>
                <a:lnTo>
                  <a:pt x="2504393" y="4459122"/>
                </a:lnTo>
                <a:lnTo>
                  <a:pt x="2506061" y="4459912"/>
                </a:lnTo>
                <a:close/>
                <a:moveTo>
                  <a:pt x="425621" y="4447617"/>
                </a:moveTo>
                <a:lnTo>
                  <a:pt x="425879" y="4448847"/>
                </a:lnTo>
                <a:lnTo>
                  <a:pt x="426275" y="4448622"/>
                </a:lnTo>
                <a:lnTo>
                  <a:pt x="426524" y="4448731"/>
                </a:lnTo>
                <a:lnTo>
                  <a:pt x="426493" y="4448500"/>
                </a:lnTo>
                <a:close/>
                <a:moveTo>
                  <a:pt x="2352954" y="4443696"/>
                </a:moveTo>
                <a:lnTo>
                  <a:pt x="2352611" y="4443994"/>
                </a:lnTo>
                <a:lnTo>
                  <a:pt x="2352641" y="4444545"/>
                </a:lnTo>
                <a:close/>
                <a:moveTo>
                  <a:pt x="1083168" y="4428501"/>
                </a:moveTo>
                <a:lnTo>
                  <a:pt x="1085220" y="4447398"/>
                </a:lnTo>
                <a:lnTo>
                  <a:pt x="1089171" y="4440028"/>
                </a:lnTo>
                <a:cubicBezTo>
                  <a:pt x="1090293" y="4438076"/>
                  <a:pt x="1090541" y="4435742"/>
                  <a:pt x="1089856" y="4433600"/>
                </a:cubicBezTo>
                <a:close/>
                <a:moveTo>
                  <a:pt x="1395737" y="4422330"/>
                </a:moveTo>
                <a:lnTo>
                  <a:pt x="1396040" y="4424400"/>
                </a:lnTo>
                <a:lnTo>
                  <a:pt x="1398888" y="4429434"/>
                </a:lnTo>
                <a:lnTo>
                  <a:pt x="1396907" y="4423506"/>
                </a:lnTo>
                <a:close/>
                <a:moveTo>
                  <a:pt x="2244744" y="4421640"/>
                </a:moveTo>
                <a:lnTo>
                  <a:pt x="2245001" y="4421954"/>
                </a:lnTo>
                <a:lnTo>
                  <a:pt x="2245277" y="4421768"/>
                </a:lnTo>
                <a:close/>
                <a:moveTo>
                  <a:pt x="341189" y="4408213"/>
                </a:moveTo>
                <a:lnTo>
                  <a:pt x="341149" y="4409506"/>
                </a:lnTo>
                <a:lnTo>
                  <a:pt x="342139" y="4410501"/>
                </a:lnTo>
                <a:lnTo>
                  <a:pt x="345336" y="4410665"/>
                </a:lnTo>
                <a:lnTo>
                  <a:pt x="345870" y="4410981"/>
                </a:lnTo>
                <a:lnTo>
                  <a:pt x="346127" y="4411854"/>
                </a:lnTo>
                <a:lnTo>
                  <a:pt x="349127" y="4410704"/>
                </a:lnTo>
                <a:lnTo>
                  <a:pt x="345405" y="4410669"/>
                </a:lnTo>
                <a:lnTo>
                  <a:pt x="345336" y="4410665"/>
                </a:lnTo>
                <a:close/>
                <a:moveTo>
                  <a:pt x="1057157" y="4404347"/>
                </a:moveTo>
                <a:lnTo>
                  <a:pt x="1055864" y="4404839"/>
                </a:lnTo>
                <a:lnTo>
                  <a:pt x="1059260" y="4406517"/>
                </a:lnTo>
                <a:close/>
                <a:moveTo>
                  <a:pt x="2071066" y="4391898"/>
                </a:moveTo>
                <a:lnTo>
                  <a:pt x="2058581" y="4392953"/>
                </a:lnTo>
                <a:lnTo>
                  <a:pt x="2057982" y="4393817"/>
                </a:lnTo>
                <a:lnTo>
                  <a:pt x="2071312" y="4392332"/>
                </a:lnTo>
                <a:close/>
                <a:moveTo>
                  <a:pt x="2541633" y="4378197"/>
                </a:moveTo>
                <a:lnTo>
                  <a:pt x="2540578" y="4379381"/>
                </a:lnTo>
                <a:cubicBezTo>
                  <a:pt x="2549662" y="4382441"/>
                  <a:pt x="2557174" y="4389983"/>
                  <a:pt x="2565278" y="4394498"/>
                </a:cubicBezTo>
                <a:lnTo>
                  <a:pt x="2569389" y="4394049"/>
                </a:lnTo>
                <a:lnTo>
                  <a:pt x="2541236" y="4379011"/>
                </a:lnTo>
                <a:close/>
                <a:moveTo>
                  <a:pt x="2208464" y="4361385"/>
                </a:moveTo>
                <a:lnTo>
                  <a:pt x="2221973" y="4362674"/>
                </a:lnTo>
                <a:lnTo>
                  <a:pt x="2224982" y="4361477"/>
                </a:lnTo>
                <a:close/>
                <a:moveTo>
                  <a:pt x="2380284" y="4354435"/>
                </a:moveTo>
                <a:lnTo>
                  <a:pt x="2374994" y="4357469"/>
                </a:lnTo>
                <a:lnTo>
                  <a:pt x="2379018" y="4358060"/>
                </a:lnTo>
                <a:close/>
                <a:moveTo>
                  <a:pt x="955710" y="4338783"/>
                </a:moveTo>
                <a:lnTo>
                  <a:pt x="952650" y="4340930"/>
                </a:lnTo>
                <a:cubicBezTo>
                  <a:pt x="954037" y="4342620"/>
                  <a:pt x="955121" y="4344537"/>
                  <a:pt x="955856" y="4346595"/>
                </a:cubicBezTo>
                <a:lnTo>
                  <a:pt x="959919" y="4349700"/>
                </a:lnTo>
                <a:lnTo>
                  <a:pt x="956864" y="4344302"/>
                </a:lnTo>
                <a:lnTo>
                  <a:pt x="956968" y="4339542"/>
                </a:lnTo>
                <a:close/>
                <a:moveTo>
                  <a:pt x="1523450" y="4337539"/>
                </a:moveTo>
                <a:lnTo>
                  <a:pt x="1520230" y="4344267"/>
                </a:lnTo>
                <a:lnTo>
                  <a:pt x="1526893" y="4345239"/>
                </a:lnTo>
                <a:close/>
                <a:moveTo>
                  <a:pt x="1640174" y="4327403"/>
                </a:moveTo>
                <a:lnTo>
                  <a:pt x="1640560" y="4328351"/>
                </a:lnTo>
                <a:lnTo>
                  <a:pt x="1641512" y="4328288"/>
                </a:lnTo>
                <a:close/>
                <a:moveTo>
                  <a:pt x="1086101" y="4303294"/>
                </a:moveTo>
                <a:lnTo>
                  <a:pt x="1083127" y="4308020"/>
                </a:lnTo>
                <a:lnTo>
                  <a:pt x="1085022" y="4312731"/>
                </a:lnTo>
                <a:close/>
                <a:moveTo>
                  <a:pt x="578836" y="4302985"/>
                </a:moveTo>
                <a:lnTo>
                  <a:pt x="573435" y="4307977"/>
                </a:lnTo>
                <a:lnTo>
                  <a:pt x="578783" y="4305289"/>
                </a:lnTo>
                <a:close/>
                <a:moveTo>
                  <a:pt x="969644" y="4295187"/>
                </a:moveTo>
                <a:lnTo>
                  <a:pt x="965854" y="4295481"/>
                </a:lnTo>
                <a:cubicBezTo>
                  <a:pt x="958212" y="4299805"/>
                  <a:pt x="949437" y="4306209"/>
                  <a:pt x="960465" y="4315506"/>
                </a:cubicBezTo>
                <a:lnTo>
                  <a:pt x="962014" y="4319623"/>
                </a:lnTo>
                <a:close/>
                <a:moveTo>
                  <a:pt x="2453283" y="4278606"/>
                </a:moveTo>
                <a:lnTo>
                  <a:pt x="2453530" y="4279353"/>
                </a:lnTo>
                <a:lnTo>
                  <a:pt x="2456344" y="4279065"/>
                </a:lnTo>
                <a:close/>
                <a:moveTo>
                  <a:pt x="1808794" y="4273587"/>
                </a:moveTo>
                <a:lnTo>
                  <a:pt x="1808894" y="4274498"/>
                </a:lnTo>
                <a:lnTo>
                  <a:pt x="1810015" y="4277052"/>
                </a:lnTo>
                <a:close/>
                <a:moveTo>
                  <a:pt x="2632533" y="4269893"/>
                </a:moveTo>
                <a:lnTo>
                  <a:pt x="2631599" y="4271203"/>
                </a:lnTo>
                <a:lnTo>
                  <a:pt x="2630667" y="4271257"/>
                </a:lnTo>
                <a:lnTo>
                  <a:pt x="2635066" y="4271354"/>
                </a:lnTo>
                <a:close/>
                <a:moveTo>
                  <a:pt x="2666726" y="4269655"/>
                </a:moveTo>
                <a:lnTo>
                  <a:pt x="2662233" y="4271962"/>
                </a:lnTo>
                <a:lnTo>
                  <a:pt x="2666683" y="4272060"/>
                </a:lnTo>
                <a:lnTo>
                  <a:pt x="2667859" y="4271828"/>
                </a:lnTo>
                <a:lnTo>
                  <a:pt x="2666724" y="4270601"/>
                </a:lnTo>
                <a:close/>
                <a:moveTo>
                  <a:pt x="1096815" y="4269465"/>
                </a:moveTo>
                <a:lnTo>
                  <a:pt x="1097410" y="4271673"/>
                </a:lnTo>
                <a:lnTo>
                  <a:pt x="1096476" y="4275485"/>
                </a:lnTo>
                <a:lnTo>
                  <a:pt x="1096860" y="4277573"/>
                </a:lnTo>
                <a:lnTo>
                  <a:pt x="1094085" y="4285213"/>
                </a:lnTo>
                <a:lnTo>
                  <a:pt x="1094034" y="4285421"/>
                </a:lnTo>
                <a:lnTo>
                  <a:pt x="1097157" y="4279192"/>
                </a:lnTo>
                <a:lnTo>
                  <a:pt x="1096860" y="4277573"/>
                </a:lnTo>
                <a:lnTo>
                  <a:pt x="1099281" y="4270905"/>
                </a:lnTo>
                <a:close/>
                <a:moveTo>
                  <a:pt x="1982173" y="4243978"/>
                </a:moveTo>
                <a:lnTo>
                  <a:pt x="1972356" y="4280216"/>
                </a:lnTo>
                <a:lnTo>
                  <a:pt x="1972295" y="4280757"/>
                </a:lnTo>
                <a:lnTo>
                  <a:pt x="1972965" y="4280197"/>
                </a:lnTo>
                <a:close/>
                <a:moveTo>
                  <a:pt x="2447205" y="4241628"/>
                </a:moveTo>
                <a:lnTo>
                  <a:pt x="2436371" y="4245292"/>
                </a:lnTo>
                <a:lnTo>
                  <a:pt x="2440008" y="4247314"/>
                </a:lnTo>
                <a:close/>
                <a:moveTo>
                  <a:pt x="1120498" y="4228400"/>
                </a:moveTo>
                <a:lnTo>
                  <a:pt x="1119192" y="4231172"/>
                </a:lnTo>
                <a:lnTo>
                  <a:pt x="1123061" y="4229788"/>
                </a:lnTo>
                <a:close/>
                <a:moveTo>
                  <a:pt x="1761633" y="4186218"/>
                </a:moveTo>
                <a:lnTo>
                  <a:pt x="1760906" y="4186304"/>
                </a:lnTo>
                <a:lnTo>
                  <a:pt x="1761696" y="4186464"/>
                </a:lnTo>
                <a:close/>
                <a:moveTo>
                  <a:pt x="2704441" y="4183380"/>
                </a:moveTo>
                <a:lnTo>
                  <a:pt x="2701282" y="4187378"/>
                </a:lnTo>
                <a:lnTo>
                  <a:pt x="2704762" y="4189320"/>
                </a:lnTo>
                <a:close/>
                <a:moveTo>
                  <a:pt x="2155861" y="4161589"/>
                </a:moveTo>
                <a:lnTo>
                  <a:pt x="2129225" y="4163747"/>
                </a:lnTo>
                <a:lnTo>
                  <a:pt x="2131854" y="4167622"/>
                </a:lnTo>
                <a:cubicBezTo>
                  <a:pt x="2136904" y="4171956"/>
                  <a:pt x="2144393" y="4173474"/>
                  <a:pt x="2146067" y="4168786"/>
                </a:cubicBezTo>
                <a:close/>
                <a:moveTo>
                  <a:pt x="2379812" y="4159218"/>
                </a:moveTo>
                <a:cubicBezTo>
                  <a:pt x="2379239" y="4162278"/>
                  <a:pt x="2379586" y="4166970"/>
                  <a:pt x="2377454" y="4167025"/>
                </a:cubicBezTo>
                <a:lnTo>
                  <a:pt x="2370495" y="4192016"/>
                </a:lnTo>
                <a:lnTo>
                  <a:pt x="2370636" y="4192172"/>
                </a:lnTo>
                <a:lnTo>
                  <a:pt x="2371103" y="4192568"/>
                </a:lnTo>
                <a:lnTo>
                  <a:pt x="2378927" y="4165041"/>
                </a:lnTo>
                <a:lnTo>
                  <a:pt x="2379265" y="4165312"/>
                </a:lnTo>
                <a:lnTo>
                  <a:pt x="2378557" y="4164387"/>
                </a:lnTo>
                <a:lnTo>
                  <a:pt x="2380211" y="4159318"/>
                </a:lnTo>
                <a:close/>
                <a:moveTo>
                  <a:pt x="2473332" y="4152421"/>
                </a:moveTo>
                <a:lnTo>
                  <a:pt x="2461105" y="4164384"/>
                </a:lnTo>
                <a:lnTo>
                  <a:pt x="2468231" y="4162805"/>
                </a:lnTo>
                <a:close/>
                <a:moveTo>
                  <a:pt x="2414999" y="4149810"/>
                </a:moveTo>
                <a:lnTo>
                  <a:pt x="2410431" y="4150194"/>
                </a:lnTo>
                <a:lnTo>
                  <a:pt x="2415357" y="4152482"/>
                </a:lnTo>
                <a:lnTo>
                  <a:pt x="2411031" y="4168018"/>
                </a:lnTo>
                <a:lnTo>
                  <a:pt x="2411134" y="4168096"/>
                </a:lnTo>
                <a:lnTo>
                  <a:pt x="2417921" y="4153292"/>
                </a:lnTo>
                <a:close/>
                <a:moveTo>
                  <a:pt x="2002460" y="4140726"/>
                </a:moveTo>
                <a:lnTo>
                  <a:pt x="2001157" y="4141139"/>
                </a:lnTo>
                <a:lnTo>
                  <a:pt x="2001841" y="4141645"/>
                </a:lnTo>
                <a:close/>
                <a:moveTo>
                  <a:pt x="2613140" y="4126787"/>
                </a:moveTo>
                <a:lnTo>
                  <a:pt x="2613044" y="4131104"/>
                </a:lnTo>
                <a:lnTo>
                  <a:pt x="2613112" y="4131092"/>
                </a:lnTo>
                <a:lnTo>
                  <a:pt x="2613183" y="4126977"/>
                </a:lnTo>
                <a:close/>
                <a:moveTo>
                  <a:pt x="845245" y="4106942"/>
                </a:moveTo>
                <a:lnTo>
                  <a:pt x="841697" y="4108161"/>
                </a:lnTo>
                <a:lnTo>
                  <a:pt x="842998" y="4110973"/>
                </a:lnTo>
                <a:close/>
                <a:moveTo>
                  <a:pt x="2121541" y="4102356"/>
                </a:moveTo>
                <a:lnTo>
                  <a:pt x="2127126" y="4108368"/>
                </a:lnTo>
                <a:lnTo>
                  <a:pt x="2126671" y="4104136"/>
                </a:lnTo>
                <a:close/>
                <a:moveTo>
                  <a:pt x="806701" y="4102171"/>
                </a:moveTo>
                <a:lnTo>
                  <a:pt x="805010" y="4106003"/>
                </a:lnTo>
                <a:lnTo>
                  <a:pt x="811366" y="4104199"/>
                </a:lnTo>
                <a:lnTo>
                  <a:pt x="806474" y="4102983"/>
                </a:lnTo>
                <a:close/>
                <a:moveTo>
                  <a:pt x="2720840" y="4092108"/>
                </a:moveTo>
                <a:lnTo>
                  <a:pt x="2712236" y="4096286"/>
                </a:lnTo>
                <a:lnTo>
                  <a:pt x="2704460" y="4102276"/>
                </a:lnTo>
                <a:lnTo>
                  <a:pt x="2716252" y="4094703"/>
                </a:lnTo>
                <a:cubicBezTo>
                  <a:pt x="2717999" y="4093715"/>
                  <a:pt x="2720184" y="4092478"/>
                  <a:pt x="2720840" y="4092108"/>
                </a:cubicBezTo>
                <a:close/>
                <a:moveTo>
                  <a:pt x="1939874" y="4091274"/>
                </a:moveTo>
                <a:lnTo>
                  <a:pt x="1937851" y="4094963"/>
                </a:lnTo>
                <a:lnTo>
                  <a:pt x="1937928" y="4094965"/>
                </a:lnTo>
                <a:lnTo>
                  <a:pt x="1937508" y="4096457"/>
                </a:lnTo>
                <a:close/>
                <a:moveTo>
                  <a:pt x="1345163" y="4066156"/>
                </a:moveTo>
                <a:lnTo>
                  <a:pt x="1339830" y="4067752"/>
                </a:lnTo>
                <a:lnTo>
                  <a:pt x="1353392" y="4103536"/>
                </a:lnTo>
                <a:lnTo>
                  <a:pt x="1354636" y="4091885"/>
                </a:lnTo>
                <a:cubicBezTo>
                  <a:pt x="1354137" y="4086415"/>
                  <a:pt x="1349523" y="4081830"/>
                  <a:pt x="1346120" y="4077214"/>
                </a:cubicBezTo>
                <a:close/>
                <a:moveTo>
                  <a:pt x="2109894" y="4060155"/>
                </a:moveTo>
                <a:cubicBezTo>
                  <a:pt x="2109047" y="4060059"/>
                  <a:pt x="2108123" y="4061229"/>
                  <a:pt x="2109118" y="4064263"/>
                </a:cubicBezTo>
                <a:lnTo>
                  <a:pt x="2106554" y="4066568"/>
                </a:lnTo>
                <a:lnTo>
                  <a:pt x="2106677" y="4067083"/>
                </a:lnTo>
                <a:lnTo>
                  <a:pt x="2107054" y="4067751"/>
                </a:lnTo>
                <a:lnTo>
                  <a:pt x="2108892" y="4066405"/>
                </a:lnTo>
                <a:cubicBezTo>
                  <a:pt x="2106138" y="4069690"/>
                  <a:pt x="2108226" y="4068796"/>
                  <a:pt x="2107884" y="4068703"/>
                </a:cubicBezTo>
                <a:cubicBezTo>
                  <a:pt x="2107542" y="4068608"/>
                  <a:pt x="2107608" y="4067706"/>
                  <a:pt x="2110211" y="4063645"/>
                </a:cubicBezTo>
                <a:cubicBezTo>
                  <a:pt x="2111512" y="4061613"/>
                  <a:pt x="2110741" y="4060251"/>
                  <a:pt x="2109894" y="4060155"/>
                </a:cubicBezTo>
                <a:close/>
                <a:moveTo>
                  <a:pt x="2447021" y="4056797"/>
                </a:moveTo>
                <a:lnTo>
                  <a:pt x="2446371" y="4057292"/>
                </a:lnTo>
                <a:lnTo>
                  <a:pt x="2443574" y="4061716"/>
                </a:lnTo>
                <a:lnTo>
                  <a:pt x="2443593" y="4061812"/>
                </a:lnTo>
                <a:lnTo>
                  <a:pt x="2443796" y="4062096"/>
                </a:lnTo>
                <a:close/>
                <a:moveTo>
                  <a:pt x="4056010" y="4047177"/>
                </a:moveTo>
                <a:cubicBezTo>
                  <a:pt x="4059513" y="4048002"/>
                  <a:pt x="4061677" y="4051513"/>
                  <a:pt x="4060841" y="4055014"/>
                </a:cubicBezTo>
                <a:cubicBezTo>
                  <a:pt x="4060778" y="4055281"/>
                  <a:pt x="4060697" y="4055542"/>
                  <a:pt x="4060601" y="4055800"/>
                </a:cubicBezTo>
                <a:lnTo>
                  <a:pt x="4070137" y="4064497"/>
                </a:lnTo>
                <a:cubicBezTo>
                  <a:pt x="4080914" y="4079976"/>
                  <a:pt x="4070697" y="4088924"/>
                  <a:pt x="4059642" y="4096905"/>
                </a:cubicBezTo>
                <a:cubicBezTo>
                  <a:pt x="4046509" y="4106591"/>
                  <a:pt x="4032025" y="4114302"/>
                  <a:pt x="4016658" y="4119790"/>
                </a:cubicBezTo>
                <a:cubicBezTo>
                  <a:pt x="4002225" y="4123229"/>
                  <a:pt x="3988442" y="4128989"/>
                  <a:pt x="3975848" y="4136842"/>
                </a:cubicBezTo>
                <a:cubicBezTo>
                  <a:pt x="3967491" y="4141717"/>
                  <a:pt x="3957382" y="4142575"/>
                  <a:pt x="3948337" y="4139176"/>
                </a:cubicBezTo>
                <a:cubicBezTo>
                  <a:pt x="3938581" y="4130598"/>
                  <a:pt x="3927053" y="4122451"/>
                  <a:pt x="3930087" y="4106923"/>
                </a:cubicBezTo>
                <a:cubicBezTo>
                  <a:pt x="3927005" y="4083639"/>
                  <a:pt x="3949313" y="4082812"/>
                  <a:pt x="3960814" y="4072564"/>
                </a:cubicBezTo>
                <a:cubicBezTo>
                  <a:pt x="3980442" y="4064949"/>
                  <a:pt x="4000641" y="4058906"/>
                  <a:pt x="4021225" y="4054489"/>
                </a:cubicBezTo>
                <a:cubicBezTo>
                  <a:pt x="4033084" y="4053534"/>
                  <a:pt x="4043605" y="4046142"/>
                  <a:pt x="4056010" y="4047177"/>
                </a:cubicBezTo>
                <a:close/>
                <a:moveTo>
                  <a:pt x="1410186" y="4046541"/>
                </a:moveTo>
                <a:lnTo>
                  <a:pt x="1412753" y="4049756"/>
                </a:lnTo>
                <a:lnTo>
                  <a:pt x="1414268" y="4049874"/>
                </a:lnTo>
                <a:close/>
                <a:moveTo>
                  <a:pt x="3790998" y="4041498"/>
                </a:moveTo>
                <a:cubicBezTo>
                  <a:pt x="3804183" y="4042379"/>
                  <a:pt x="3817463" y="4042919"/>
                  <a:pt x="3830677" y="4044360"/>
                </a:cubicBezTo>
                <a:cubicBezTo>
                  <a:pt x="3846821" y="4044454"/>
                  <a:pt x="3860767" y="4055609"/>
                  <a:pt x="3864385" y="4071316"/>
                </a:cubicBezTo>
                <a:cubicBezTo>
                  <a:pt x="3869073" y="4087156"/>
                  <a:pt x="3861137" y="4104015"/>
                  <a:pt x="3845922" y="4110534"/>
                </a:cubicBezTo>
                <a:cubicBezTo>
                  <a:pt x="3835661" y="4117071"/>
                  <a:pt x="3824813" y="4122631"/>
                  <a:pt x="3813514" y="4127147"/>
                </a:cubicBezTo>
                <a:cubicBezTo>
                  <a:pt x="3792325" y="4137756"/>
                  <a:pt x="3766567" y="4129217"/>
                  <a:pt x="3755983" y="4108071"/>
                </a:cubicBezTo>
                <a:cubicBezTo>
                  <a:pt x="3755515" y="4107131"/>
                  <a:pt x="3755079" y="4106174"/>
                  <a:pt x="3754677" y="4105202"/>
                </a:cubicBezTo>
                <a:cubicBezTo>
                  <a:pt x="3744986" y="4084853"/>
                  <a:pt x="3753660" y="4060475"/>
                  <a:pt x="3774052" y="4050757"/>
                </a:cubicBezTo>
                <a:cubicBezTo>
                  <a:pt x="3774884" y="4050361"/>
                  <a:pt x="3775730" y="4049993"/>
                  <a:pt x="3776586" y="4049653"/>
                </a:cubicBezTo>
                <a:cubicBezTo>
                  <a:pt x="3781389" y="4046935"/>
                  <a:pt x="3786193" y="4044217"/>
                  <a:pt x="3791615" y="4042588"/>
                </a:cubicBezTo>
                <a:close/>
                <a:moveTo>
                  <a:pt x="765525" y="4029093"/>
                </a:moveTo>
                <a:lnTo>
                  <a:pt x="763936" y="4029385"/>
                </a:lnTo>
                <a:lnTo>
                  <a:pt x="764864" y="4035334"/>
                </a:lnTo>
                <a:lnTo>
                  <a:pt x="766141" y="4030182"/>
                </a:lnTo>
                <a:cubicBezTo>
                  <a:pt x="766141" y="4030182"/>
                  <a:pt x="769636" y="4028204"/>
                  <a:pt x="765525" y="4029093"/>
                </a:cubicBezTo>
                <a:close/>
                <a:moveTo>
                  <a:pt x="1962824" y="4020750"/>
                </a:moveTo>
                <a:lnTo>
                  <a:pt x="1961642" y="4022542"/>
                </a:lnTo>
                <a:lnTo>
                  <a:pt x="1963760" y="4021953"/>
                </a:lnTo>
                <a:close/>
                <a:moveTo>
                  <a:pt x="1398892" y="4017095"/>
                </a:moveTo>
                <a:lnTo>
                  <a:pt x="1395099" y="4019254"/>
                </a:lnTo>
                <a:lnTo>
                  <a:pt x="1398389" y="4031091"/>
                </a:lnTo>
                <a:close/>
                <a:moveTo>
                  <a:pt x="2639683" y="4012888"/>
                </a:moveTo>
                <a:lnTo>
                  <a:pt x="2637728" y="4016050"/>
                </a:lnTo>
                <a:lnTo>
                  <a:pt x="2640781" y="4014475"/>
                </a:lnTo>
                <a:close/>
                <a:moveTo>
                  <a:pt x="2490175" y="4010902"/>
                </a:moveTo>
                <a:lnTo>
                  <a:pt x="2493142" y="4025546"/>
                </a:lnTo>
                <a:lnTo>
                  <a:pt x="2494043" y="4014928"/>
                </a:lnTo>
                <a:close/>
                <a:moveTo>
                  <a:pt x="2131463" y="4008306"/>
                </a:moveTo>
                <a:lnTo>
                  <a:pt x="2131382" y="4009663"/>
                </a:lnTo>
                <a:lnTo>
                  <a:pt x="2132391" y="4009908"/>
                </a:lnTo>
                <a:close/>
                <a:moveTo>
                  <a:pt x="666067" y="4006766"/>
                </a:moveTo>
                <a:lnTo>
                  <a:pt x="661530" y="4015874"/>
                </a:lnTo>
                <a:cubicBezTo>
                  <a:pt x="663026" y="4021574"/>
                  <a:pt x="668093" y="4026834"/>
                  <a:pt x="673680" y="4031869"/>
                </a:cubicBezTo>
                <a:cubicBezTo>
                  <a:pt x="677801" y="4035580"/>
                  <a:pt x="683120" y="4039761"/>
                  <a:pt x="688414" y="4041980"/>
                </a:cubicBezTo>
                <a:lnTo>
                  <a:pt x="691283" y="4041656"/>
                </a:lnTo>
                <a:close/>
                <a:moveTo>
                  <a:pt x="753090" y="4003344"/>
                </a:moveTo>
                <a:lnTo>
                  <a:pt x="753147" y="4006898"/>
                </a:lnTo>
                <a:lnTo>
                  <a:pt x="749324" y="4028187"/>
                </a:lnTo>
                <a:lnTo>
                  <a:pt x="763485" y="4026506"/>
                </a:lnTo>
                <a:lnTo>
                  <a:pt x="763767" y="4028315"/>
                </a:lnTo>
                <a:lnTo>
                  <a:pt x="771070" y="4021729"/>
                </a:lnTo>
                <a:lnTo>
                  <a:pt x="768614" y="4021303"/>
                </a:lnTo>
                <a:close/>
                <a:moveTo>
                  <a:pt x="2747710" y="4001537"/>
                </a:moveTo>
                <a:lnTo>
                  <a:pt x="2747598" y="4001595"/>
                </a:lnTo>
                <a:lnTo>
                  <a:pt x="2747805" y="4001705"/>
                </a:lnTo>
                <a:lnTo>
                  <a:pt x="2748406" y="4002750"/>
                </a:lnTo>
                <a:lnTo>
                  <a:pt x="2747132" y="4005922"/>
                </a:lnTo>
                <a:lnTo>
                  <a:pt x="2747225" y="4005941"/>
                </a:lnTo>
                <a:lnTo>
                  <a:pt x="2748703" y="4003269"/>
                </a:lnTo>
                <a:lnTo>
                  <a:pt x="2748406" y="4002750"/>
                </a:lnTo>
                <a:lnTo>
                  <a:pt x="2748647" y="4002149"/>
                </a:lnTo>
                <a:lnTo>
                  <a:pt x="2747805" y="4001705"/>
                </a:lnTo>
                <a:close/>
                <a:moveTo>
                  <a:pt x="2737225" y="3996856"/>
                </a:moveTo>
                <a:lnTo>
                  <a:pt x="2726091" y="3998608"/>
                </a:lnTo>
                <a:lnTo>
                  <a:pt x="2742071" y="3998679"/>
                </a:lnTo>
                <a:lnTo>
                  <a:pt x="2747413" y="4001497"/>
                </a:lnTo>
                <a:lnTo>
                  <a:pt x="2745739" y="3998539"/>
                </a:lnTo>
                <a:lnTo>
                  <a:pt x="2740485" y="3998425"/>
                </a:lnTo>
                <a:close/>
                <a:moveTo>
                  <a:pt x="1293351" y="3973811"/>
                </a:moveTo>
                <a:lnTo>
                  <a:pt x="1297221" y="3975638"/>
                </a:lnTo>
                <a:cubicBezTo>
                  <a:pt x="1305850" y="3977649"/>
                  <a:pt x="1313870" y="3981694"/>
                  <a:pt x="1320614" y="3987429"/>
                </a:cubicBezTo>
                <a:lnTo>
                  <a:pt x="1326547" y="3995761"/>
                </a:lnTo>
                <a:lnTo>
                  <a:pt x="1322749" y="3989676"/>
                </a:lnTo>
                <a:lnTo>
                  <a:pt x="1324063" y="3985816"/>
                </a:lnTo>
                <a:lnTo>
                  <a:pt x="1324606" y="3984218"/>
                </a:lnTo>
                <a:lnTo>
                  <a:pt x="1322903" y="3985227"/>
                </a:lnTo>
                <a:lnTo>
                  <a:pt x="1321336" y="3986156"/>
                </a:lnTo>
                <a:cubicBezTo>
                  <a:pt x="1314860" y="3979927"/>
                  <a:pt x="1306613" y="3975851"/>
                  <a:pt x="1297722" y="3974491"/>
                </a:cubicBezTo>
                <a:lnTo>
                  <a:pt x="1297702" y="3974467"/>
                </a:lnTo>
                <a:close/>
                <a:moveTo>
                  <a:pt x="716561" y="3969058"/>
                </a:moveTo>
                <a:lnTo>
                  <a:pt x="721782" y="3973197"/>
                </a:lnTo>
                <a:lnTo>
                  <a:pt x="721723" y="3971316"/>
                </a:lnTo>
                <a:close/>
                <a:moveTo>
                  <a:pt x="2550050" y="3956666"/>
                </a:moveTo>
                <a:lnTo>
                  <a:pt x="2542339" y="3961545"/>
                </a:lnTo>
                <a:cubicBezTo>
                  <a:pt x="2542035" y="3962886"/>
                  <a:pt x="2541827" y="3964249"/>
                  <a:pt x="2541718" y="3965619"/>
                </a:cubicBezTo>
                <a:lnTo>
                  <a:pt x="2543400" y="3968661"/>
                </a:lnTo>
                <a:close/>
                <a:moveTo>
                  <a:pt x="3019599" y="3954122"/>
                </a:moveTo>
                <a:lnTo>
                  <a:pt x="3015980" y="3957508"/>
                </a:lnTo>
                <a:lnTo>
                  <a:pt x="3021322" y="3960632"/>
                </a:lnTo>
                <a:close/>
                <a:moveTo>
                  <a:pt x="3106639" y="3947069"/>
                </a:moveTo>
                <a:lnTo>
                  <a:pt x="3130464" y="3958515"/>
                </a:lnTo>
                <a:lnTo>
                  <a:pt x="3124484" y="3950764"/>
                </a:lnTo>
                <a:cubicBezTo>
                  <a:pt x="3121081" y="3947618"/>
                  <a:pt x="3117164" y="3945663"/>
                  <a:pt x="3114223" y="3948620"/>
                </a:cubicBezTo>
                <a:close/>
                <a:moveTo>
                  <a:pt x="3082931" y="3940680"/>
                </a:moveTo>
                <a:cubicBezTo>
                  <a:pt x="3079507" y="3941278"/>
                  <a:pt x="3076132" y="3944354"/>
                  <a:pt x="3072833" y="3951904"/>
                </a:cubicBezTo>
                <a:lnTo>
                  <a:pt x="3068962" y="3954763"/>
                </a:lnTo>
                <a:lnTo>
                  <a:pt x="3093720" y="3944425"/>
                </a:lnTo>
                <a:lnTo>
                  <a:pt x="3093315" y="3944342"/>
                </a:lnTo>
                <a:cubicBezTo>
                  <a:pt x="3089825" y="3941965"/>
                  <a:pt x="3086354" y="3940081"/>
                  <a:pt x="3082931" y="3940680"/>
                </a:cubicBezTo>
                <a:close/>
                <a:moveTo>
                  <a:pt x="2922995" y="3938301"/>
                </a:moveTo>
                <a:lnTo>
                  <a:pt x="2921086" y="3940751"/>
                </a:lnTo>
                <a:lnTo>
                  <a:pt x="2923429" y="3942606"/>
                </a:lnTo>
                <a:close/>
                <a:moveTo>
                  <a:pt x="2615360" y="3936164"/>
                </a:moveTo>
                <a:lnTo>
                  <a:pt x="2577127" y="3939539"/>
                </a:lnTo>
                <a:lnTo>
                  <a:pt x="2567966" y="3945335"/>
                </a:lnTo>
                <a:lnTo>
                  <a:pt x="2579590" y="3941986"/>
                </a:lnTo>
                <a:cubicBezTo>
                  <a:pt x="2580357" y="3942071"/>
                  <a:pt x="2581116" y="3942182"/>
                  <a:pt x="2581872" y="3942318"/>
                </a:cubicBezTo>
                <a:cubicBezTo>
                  <a:pt x="2595245" y="3943526"/>
                  <a:pt x="2607303" y="3944329"/>
                  <a:pt x="2614740" y="3940084"/>
                </a:cubicBezTo>
                <a:close/>
                <a:moveTo>
                  <a:pt x="3157076" y="3934415"/>
                </a:moveTo>
                <a:lnTo>
                  <a:pt x="3156562" y="3934586"/>
                </a:lnTo>
                <a:lnTo>
                  <a:pt x="3156483" y="3934881"/>
                </a:lnTo>
                <a:close/>
                <a:moveTo>
                  <a:pt x="586766" y="3928516"/>
                </a:moveTo>
                <a:lnTo>
                  <a:pt x="586291" y="3942653"/>
                </a:lnTo>
                <a:lnTo>
                  <a:pt x="585774" y="3944048"/>
                </a:lnTo>
                <a:lnTo>
                  <a:pt x="598938" y="3949312"/>
                </a:lnTo>
                <a:lnTo>
                  <a:pt x="588342" y="3943222"/>
                </a:lnTo>
                <a:close/>
                <a:moveTo>
                  <a:pt x="1249871" y="3910249"/>
                </a:moveTo>
                <a:lnTo>
                  <a:pt x="1256789" y="3913363"/>
                </a:lnTo>
                <a:lnTo>
                  <a:pt x="1257790" y="3913294"/>
                </a:lnTo>
                <a:close/>
                <a:moveTo>
                  <a:pt x="3028298" y="3891229"/>
                </a:moveTo>
                <a:cubicBezTo>
                  <a:pt x="3025166" y="3889730"/>
                  <a:pt x="3021478" y="3889550"/>
                  <a:pt x="3016684" y="3891904"/>
                </a:cubicBezTo>
                <a:lnTo>
                  <a:pt x="3016456" y="3892048"/>
                </a:lnTo>
                <a:lnTo>
                  <a:pt x="3039240" y="3899707"/>
                </a:lnTo>
                <a:lnTo>
                  <a:pt x="3036585" y="3898477"/>
                </a:lnTo>
                <a:cubicBezTo>
                  <a:pt x="3034009" y="3895549"/>
                  <a:pt x="3031430" y="3892729"/>
                  <a:pt x="3028298" y="3891229"/>
                </a:cubicBezTo>
                <a:close/>
                <a:moveTo>
                  <a:pt x="1181201" y="3887925"/>
                </a:moveTo>
                <a:lnTo>
                  <a:pt x="1173852" y="3920329"/>
                </a:lnTo>
                <a:lnTo>
                  <a:pt x="1182788" y="3900286"/>
                </a:lnTo>
                <a:cubicBezTo>
                  <a:pt x="1185658" y="3896790"/>
                  <a:pt x="1185499" y="3891715"/>
                  <a:pt x="1182415" y="3888414"/>
                </a:cubicBezTo>
                <a:close/>
                <a:moveTo>
                  <a:pt x="3192120" y="3887501"/>
                </a:moveTo>
                <a:lnTo>
                  <a:pt x="3191356" y="3887928"/>
                </a:lnTo>
                <a:lnTo>
                  <a:pt x="3191082" y="3889553"/>
                </a:lnTo>
                <a:close/>
                <a:moveTo>
                  <a:pt x="2295170" y="3886675"/>
                </a:moveTo>
                <a:lnTo>
                  <a:pt x="2286113" y="3886727"/>
                </a:lnTo>
                <a:lnTo>
                  <a:pt x="2293254" y="3889186"/>
                </a:lnTo>
                <a:close/>
                <a:moveTo>
                  <a:pt x="2621855" y="3886612"/>
                </a:moveTo>
                <a:cubicBezTo>
                  <a:pt x="2620943" y="3888566"/>
                  <a:pt x="2618815" y="3890919"/>
                  <a:pt x="2619338" y="3892352"/>
                </a:cubicBezTo>
                <a:lnTo>
                  <a:pt x="2620456" y="3904112"/>
                </a:lnTo>
                <a:lnTo>
                  <a:pt x="2622248" y="3893293"/>
                </a:lnTo>
                <a:cubicBezTo>
                  <a:pt x="2625160" y="3889776"/>
                  <a:pt x="2630077" y="3888145"/>
                  <a:pt x="2636644" y="3890327"/>
                </a:cubicBezTo>
                <a:lnTo>
                  <a:pt x="2648821" y="3886825"/>
                </a:lnTo>
                <a:close/>
                <a:moveTo>
                  <a:pt x="2682616" y="3871480"/>
                </a:moveTo>
                <a:lnTo>
                  <a:pt x="2677926" y="3878459"/>
                </a:lnTo>
                <a:lnTo>
                  <a:pt x="2686239" y="3876070"/>
                </a:lnTo>
                <a:close/>
                <a:moveTo>
                  <a:pt x="2754474" y="3860499"/>
                </a:moveTo>
                <a:lnTo>
                  <a:pt x="2754416" y="3860507"/>
                </a:lnTo>
                <a:lnTo>
                  <a:pt x="2754483" y="3860535"/>
                </a:lnTo>
                <a:close/>
                <a:moveTo>
                  <a:pt x="2787263" y="3859829"/>
                </a:moveTo>
                <a:lnTo>
                  <a:pt x="2777727" y="3864792"/>
                </a:lnTo>
                <a:lnTo>
                  <a:pt x="2784053" y="3862436"/>
                </a:lnTo>
                <a:lnTo>
                  <a:pt x="2793773" y="3863582"/>
                </a:lnTo>
                <a:close/>
                <a:moveTo>
                  <a:pt x="1214034" y="3857929"/>
                </a:moveTo>
                <a:lnTo>
                  <a:pt x="1215158" y="3860680"/>
                </a:lnTo>
                <a:lnTo>
                  <a:pt x="1216197" y="3861858"/>
                </a:lnTo>
                <a:close/>
                <a:moveTo>
                  <a:pt x="2871782" y="3852089"/>
                </a:moveTo>
                <a:lnTo>
                  <a:pt x="2856948" y="3859440"/>
                </a:lnTo>
                <a:lnTo>
                  <a:pt x="2868542" y="3856342"/>
                </a:lnTo>
                <a:lnTo>
                  <a:pt x="2869889" y="3857374"/>
                </a:lnTo>
                <a:lnTo>
                  <a:pt x="2871671" y="3854314"/>
                </a:lnTo>
                <a:close/>
                <a:moveTo>
                  <a:pt x="515376" y="3842870"/>
                </a:moveTo>
                <a:lnTo>
                  <a:pt x="519765" y="3846619"/>
                </a:lnTo>
                <a:lnTo>
                  <a:pt x="520211" y="3843899"/>
                </a:lnTo>
                <a:close/>
                <a:moveTo>
                  <a:pt x="552503" y="3837392"/>
                </a:moveTo>
                <a:lnTo>
                  <a:pt x="557003" y="3850525"/>
                </a:lnTo>
                <a:lnTo>
                  <a:pt x="557004" y="3846887"/>
                </a:lnTo>
                <a:close/>
                <a:moveTo>
                  <a:pt x="1849533" y="3831810"/>
                </a:moveTo>
                <a:lnTo>
                  <a:pt x="1854032" y="3841227"/>
                </a:lnTo>
                <a:lnTo>
                  <a:pt x="1855156" y="3840242"/>
                </a:lnTo>
                <a:close/>
                <a:moveTo>
                  <a:pt x="2677381" y="3825918"/>
                </a:moveTo>
                <a:lnTo>
                  <a:pt x="2671123" y="3840751"/>
                </a:lnTo>
                <a:lnTo>
                  <a:pt x="2673969" y="3848483"/>
                </a:lnTo>
                <a:lnTo>
                  <a:pt x="2681240" y="3832581"/>
                </a:lnTo>
                <a:lnTo>
                  <a:pt x="2690806" y="3835563"/>
                </a:lnTo>
                <a:lnTo>
                  <a:pt x="2682986" y="3831594"/>
                </a:lnTo>
                <a:close/>
                <a:moveTo>
                  <a:pt x="2729442" y="3820912"/>
                </a:moveTo>
                <a:lnTo>
                  <a:pt x="2718475" y="3825280"/>
                </a:lnTo>
                <a:lnTo>
                  <a:pt x="2722003" y="3830229"/>
                </a:lnTo>
                <a:lnTo>
                  <a:pt x="2720222" y="3832595"/>
                </a:lnTo>
                <a:lnTo>
                  <a:pt x="2720996" y="3832522"/>
                </a:lnTo>
                <a:lnTo>
                  <a:pt x="2722030" y="3832788"/>
                </a:lnTo>
                <a:close/>
                <a:moveTo>
                  <a:pt x="1873613" y="3819208"/>
                </a:moveTo>
                <a:lnTo>
                  <a:pt x="1871286" y="3821709"/>
                </a:lnTo>
                <a:lnTo>
                  <a:pt x="1870928" y="3822172"/>
                </a:lnTo>
                <a:lnTo>
                  <a:pt x="1870955" y="3822845"/>
                </a:lnTo>
                <a:lnTo>
                  <a:pt x="1870015" y="3824128"/>
                </a:lnTo>
                <a:lnTo>
                  <a:pt x="1858269" y="3837509"/>
                </a:lnTo>
                <a:lnTo>
                  <a:pt x="1871079" y="3826267"/>
                </a:lnTo>
                <a:lnTo>
                  <a:pt x="1870955" y="3822845"/>
                </a:lnTo>
                <a:close/>
                <a:moveTo>
                  <a:pt x="2290494" y="3783553"/>
                </a:moveTo>
                <a:lnTo>
                  <a:pt x="2287836" y="3784042"/>
                </a:lnTo>
                <a:lnTo>
                  <a:pt x="2287663" y="3784246"/>
                </a:lnTo>
                <a:close/>
                <a:moveTo>
                  <a:pt x="2716649" y="3781817"/>
                </a:moveTo>
                <a:lnTo>
                  <a:pt x="2719301" y="3784437"/>
                </a:lnTo>
                <a:lnTo>
                  <a:pt x="2723442" y="3781874"/>
                </a:lnTo>
                <a:close/>
                <a:moveTo>
                  <a:pt x="2244692" y="3768090"/>
                </a:moveTo>
                <a:lnTo>
                  <a:pt x="2219396" y="3799266"/>
                </a:lnTo>
                <a:lnTo>
                  <a:pt x="2218278" y="3799324"/>
                </a:lnTo>
                <a:lnTo>
                  <a:pt x="2216879" y="3799243"/>
                </a:lnTo>
                <a:cubicBezTo>
                  <a:pt x="2216978" y="3798971"/>
                  <a:pt x="2217360" y="3798754"/>
                  <a:pt x="2216159" y="3799434"/>
                </a:cubicBezTo>
                <a:lnTo>
                  <a:pt x="2218278" y="3799324"/>
                </a:lnTo>
                <a:lnTo>
                  <a:pt x="2219302" y="3799382"/>
                </a:lnTo>
                <a:lnTo>
                  <a:pt x="2219396" y="3799266"/>
                </a:lnTo>
                <a:lnTo>
                  <a:pt x="2221759" y="3799142"/>
                </a:lnTo>
                <a:lnTo>
                  <a:pt x="2245041" y="3768472"/>
                </a:lnTo>
                <a:close/>
                <a:moveTo>
                  <a:pt x="2659190" y="3767843"/>
                </a:moveTo>
                <a:lnTo>
                  <a:pt x="2661704" y="3773516"/>
                </a:lnTo>
                <a:lnTo>
                  <a:pt x="2656799" y="3780005"/>
                </a:lnTo>
                <a:lnTo>
                  <a:pt x="2656214" y="3783245"/>
                </a:lnTo>
                <a:lnTo>
                  <a:pt x="2646515" y="3799211"/>
                </a:lnTo>
                <a:lnTo>
                  <a:pt x="2654790" y="3791127"/>
                </a:lnTo>
                <a:lnTo>
                  <a:pt x="2656214" y="3783245"/>
                </a:lnTo>
                <a:lnTo>
                  <a:pt x="2661881" y="3773916"/>
                </a:lnTo>
                <a:lnTo>
                  <a:pt x="2661704" y="3773516"/>
                </a:lnTo>
                <a:lnTo>
                  <a:pt x="2663325" y="3771372"/>
                </a:lnTo>
                <a:close/>
                <a:moveTo>
                  <a:pt x="2599710" y="3754694"/>
                </a:moveTo>
                <a:lnTo>
                  <a:pt x="2594576" y="3756783"/>
                </a:lnTo>
                <a:lnTo>
                  <a:pt x="2594526" y="3756793"/>
                </a:lnTo>
                <a:lnTo>
                  <a:pt x="2594524" y="3756805"/>
                </a:lnTo>
                <a:lnTo>
                  <a:pt x="2592657" y="3757563"/>
                </a:lnTo>
                <a:cubicBezTo>
                  <a:pt x="2588507" y="3759912"/>
                  <a:pt x="2595988" y="3763446"/>
                  <a:pt x="2593890" y="3759741"/>
                </a:cubicBezTo>
                <a:lnTo>
                  <a:pt x="2594524" y="3756805"/>
                </a:lnTo>
                <a:lnTo>
                  <a:pt x="2594576" y="3756783"/>
                </a:lnTo>
                <a:lnTo>
                  <a:pt x="2598209" y="3756009"/>
                </a:lnTo>
                <a:close/>
                <a:moveTo>
                  <a:pt x="1765234" y="3749039"/>
                </a:moveTo>
                <a:lnTo>
                  <a:pt x="1764537" y="3750328"/>
                </a:lnTo>
                <a:lnTo>
                  <a:pt x="1770937" y="3753755"/>
                </a:lnTo>
                <a:close/>
                <a:moveTo>
                  <a:pt x="2224441" y="3741971"/>
                </a:moveTo>
                <a:lnTo>
                  <a:pt x="2228065" y="3745416"/>
                </a:lnTo>
                <a:lnTo>
                  <a:pt x="2226066" y="3742044"/>
                </a:lnTo>
                <a:close/>
                <a:moveTo>
                  <a:pt x="2647167" y="3739906"/>
                </a:moveTo>
                <a:lnTo>
                  <a:pt x="2635929" y="3751490"/>
                </a:lnTo>
                <a:cubicBezTo>
                  <a:pt x="2628643" y="3752880"/>
                  <a:pt x="2620754" y="3750150"/>
                  <a:pt x="2613224" y="3749198"/>
                </a:cubicBezTo>
                <a:lnTo>
                  <a:pt x="2610727" y="3750213"/>
                </a:lnTo>
                <a:lnTo>
                  <a:pt x="2619109" y="3751562"/>
                </a:lnTo>
                <a:lnTo>
                  <a:pt x="2623352" y="3750661"/>
                </a:lnTo>
                <a:lnTo>
                  <a:pt x="2644850" y="3752207"/>
                </a:lnTo>
                <a:close/>
                <a:moveTo>
                  <a:pt x="2305925" y="3739484"/>
                </a:moveTo>
                <a:lnTo>
                  <a:pt x="2277611" y="3775351"/>
                </a:lnTo>
                <a:lnTo>
                  <a:pt x="2291814" y="3767962"/>
                </a:lnTo>
                <a:lnTo>
                  <a:pt x="2298768" y="3759125"/>
                </a:lnTo>
                <a:lnTo>
                  <a:pt x="2301137" y="3755552"/>
                </a:lnTo>
                <a:lnTo>
                  <a:pt x="2304516" y="3747315"/>
                </a:lnTo>
                <a:close/>
                <a:moveTo>
                  <a:pt x="1206238" y="3738349"/>
                </a:moveTo>
                <a:lnTo>
                  <a:pt x="1201200" y="3746779"/>
                </a:lnTo>
                <a:lnTo>
                  <a:pt x="1208494" y="3761008"/>
                </a:lnTo>
                <a:close/>
                <a:moveTo>
                  <a:pt x="2694393" y="3736715"/>
                </a:moveTo>
                <a:lnTo>
                  <a:pt x="2682840" y="3757454"/>
                </a:lnTo>
                <a:lnTo>
                  <a:pt x="2665325" y="3753130"/>
                </a:lnTo>
                <a:lnTo>
                  <a:pt x="2665499" y="3754320"/>
                </a:lnTo>
                <a:cubicBezTo>
                  <a:pt x="2671161" y="3757874"/>
                  <a:pt x="2677719" y="3759748"/>
                  <a:pt x="2684413" y="3759726"/>
                </a:cubicBezTo>
                <a:cubicBezTo>
                  <a:pt x="2688829" y="3760394"/>
                  <a:pt x="2695572" y="3756003"/>
                  <a:pt x="2693503" y="3752856"/>
                </a:cubicBezTo>
                <a:close/>
                <a:moveTo>
                  <a:pt x="500765" y="3728588"/>
                </a:moveTo>
                <a:lnTo>
                  <a:pt x="501107" y="3733239"/>
                </a:lnTo>
                <a:lnTo>
                  <a:pt x="502812" y="3731440"/>
                </a:lnTo>
                <a:close/>
                <a:moveTo>
                  <a:pt x="1001608" y="3723704"/>
                </a:moveTo>
                <a:lnTo>
                  <a:pt x="1002871" y="3728050"/>
                </a:lnTo>
                <a:lnTo>
                  <a:pt x="1014140" y="3730381"/>
                </a:lnTo>
                <a:close/>
                <a:moveTo>
                  <a:pt x="546113" y="3718951"/>
                </a:moveTo>
                <a:lnTo>
                  <a:pt x="541453" y="3721767"/>
                </a:lnTo>
                <a:lnTo>
                  <a:pt x="538641" y="3728644"/>
                </a:lnTo>
                <a:close/>
                <a:moveTo>
                  <a:pt x="1050894" y="3715154"/>
                </a:moveTo>
                <a:lnTo>
                  <a:pt x="1049515" y="3716871"/>
                </a:lnTo>
                <a:lnTo>
                  <a:pt x="1049515" y="3716922"/>
                </a:lnTo>
                <a:lnTo>
                  <a:pt x="1049490" y="3716903"/>
                </a:lnTo>
                <a:lnTo>
                  <a:pt x="1048376" y="3718291"/>
                </a:lnTo>
                <a:lnTo>
                  <a:pt x="1027622" y="3729584"/>
                </a:lnTo>
                <a:lnTo>
                  <a:pt x="1049510" y="3727427"/>
                </a:lnTo>
                <a:lnTo>
                  <a:pt x="1053660" y="3728978"/>
                </a:lnTo>
                <a:lnTo>
                  <a:pt x="1053671" y="3728899"/>
                </a:lnTo>
                <a:lnTo>
                  <a:pt x="1049510" y="3727427"/>
                </a:lnTo>
                <a:lnTo>
                  <a:pt x="1049515" y="3716922"/>
                </a:lnTo>
                <a:lnTo>
                  <a:pt x="1054712" y="3720986"/>
                </a:lnTo>
                <a:lnTo>
                  <a:pt x="1055119" y="3717898"/>
                </a:lnTo>
                <a:lnTo>
                  <a:pt x="1051936" y="3715413"/>
                </a:lnTo>
                <a:close/>
                <a:moveTo>
                  <a:pt x="2713676" y="3698956"/>
                </a:moveTo>
                <a:lnTo>
                  <a:pt x="2712967" y="3700127"/>
                </a:lnTo>
                <a:lnTo>
                  <a:pt x="2702156" y="3715322"/>
                </a:lnTo>
                <a:lnTo>
                  <a:pt x="2715839" y="3700712"/>
                </a:lnTo>
                <a:lnTo>
                  <a:pt x="2717403" y="3700473"/>
                </a:lnTo>
                <a:lnTo>
                  <a:pt x="2718334" y="3700619"/>
                </a:lnTo>
                <a:lnTo>
                  <a:pt x="2717773" y="3700419"/>
                </a:lnTo>
                <a:lnTo>
                  <a:pt x="2717403" y="3700473"/>
                </a:lnTo>
                <a:lnTo>
                  <a:pt x="2716235" y="3700292"/>
                </a:lnTo>
                <a:lnTo>
                  <a:pt x="2715839" y="3700712"/>
                </a:lnTo>
                <a:lnTo>
                  <a:pt x="2715360" y="3700787"/>
                </a:lnTo>
                <a:lnTo>
                  <a:pt x="2715989" y="3699783"/>
                </a:lnTo>
                <a:close/>
                <a:moveTo>
                  <a:pt x="1185009" y="3697053"/>
                </a:moveTo>
                <a:lnTo>
                  <a:pt x="1178331" y="3702864"/>
                </a:lnTo>
                <a:lnTo>
                  <a:pt x="1181302" y="3703970"/>
                </a:lnTo>
                <a:lnTo>
                  <a:pt x="1180034" y="3702624"/>
                </a:lnTo>
                <a:close/>
                <a:moveTo>
                  <a:pt x="2426752" y="3674857"/>
                </a:moveTo>
                <a:lnTo>
                  <a:pt x="2427571" y="3677789"/>
                </a:lnTo>
                <a:lnTo>
                  <a:pt x="2430247" y="3677057"/>
                </a:lnTo>
                <a:close/>
                <a:moveTo>
                  <a:pt x="2758669" y="3630968"/>
                </a:moveTo>
                <a:lnTo>
                  <a:pt x="2756990" y="3633216"/>
                </a:lnTo>
                <a:lnTo>
                  <a:pt x="2756084" y="3635238"/>
                </a:lnTo>
                <a:lnTo>
                  <a:pt x="2748666" y="3647488"/>
                </a:lnTo>
                <a:lnTo>
                  <a:pt x="2726634" y="3682745"/>
                </a:lnTo>
                <a:lnTo>
                  <a:pt x="2717736" y="3692251"/>
                </a:lnTo>
                <a:lnTo>
                  <a:pt x="2715218" y="3696408"/>
                </a:lnTo>
                <a:lnTo>
                  <a:pt x="2718639" y="3695538"/>
                </a:lnTo>
                <a:lnTo>
                  <a:pt x="2726634" y="3682745"/>
                </a:lnTo>
                <a:lnTo>
                  <a:pt x="2742304" y="3666005"/>
                </a:lnTo>
                <a:lnTo>
                  <a:pt x="2756084" y="3635238"/>
                </a:lnTo>
                <a:close/>
                <a:moveTo>
                  <a:pt x="2449156" y="3596415"/>
                </a:moveTo>
                <a:lnTo>
                  <a:pt x="2449024" y="3602073"/>
                </a:lnTo>
                <a:lnTo>
                  <a:pt x="2417723" y="3604099"/>
                </a:lnTo>
                <a:lnTo>
                  <a:pt x="2417278" y="3605075"/>
                </a:lnTo>
                <a:cubicBezTo>
                  <a:pt x="2423392" y="3601614"/>
                  <a:pt x="2429269" y="3602319"/>
                  <a:pt x="2434967" y="3603157"/>
                </a:cubicBezTo>
                <a:lnTo>
                  <a:pt x="2449414" y="3602194"/>
                </a:lnTo>
                <a:lnTo>
                  <a:pt x="2449364" y="3596516"/>
                </a:lnTo>
                <a:close/>
                <a:moveTo>
                  <a:pt x="1582454" y="3594620"/>
                </a:moveTo>
                <a:lnTo>
                  <a:pt x="1587333" y="3601752"/>
                </a:lnTo>
                <a:lnTo>
                  <a:pt x="1590207" y="3598293"/>
                </a:lnTo>
                <a:close/>
                <a:moveTo>
                  <a:pt x="2918876" y="3590384"/>
                </a:moveTo>
                <a:lnTo>
                  <a:pt x="2904616" y="3602485"/>
                </a:lnTo>
                <a:lnTo>
                  <a:pt x="2915896" y="3601697"/>
                </a:lnTo>
                <a:close/>
                <a:moveTo>
                  <a:pt x="2796110" y="3583371"/>
                </a:moveTo>
                <a:lnTo>
                  <a:pt x="2794232" y="3583373"/>
                </a:lnTo>
                <a:lnTo>
                  <a:pt x="2792348" y="3585894"/>
                </a:lnTo>
                <a:close/>
                <a:moveTo>
                  <a:pt x="2829385" y="3583332"/>
                </a:moveTo>
                <a:lnTo>
                  <a:pt x="2824680" y="3583337"/>
                </a:lnTo>
                <a:lnTo>
                  <a:pt x="2834050" y="3588689"/>
                </a:lnTo>
                <a:lnTo>
                  <a:pt x="2845197" y="3601485"/>
                </a:lnTo>
                <a:lnTo>
                  <a:pt x="2857664" y="3605302"/>
                </a:lnTo>
                <a:lnTo>
                  <a:pt x="2865066" y="3613775"/>
                </a:lnTo>
                <a:lnTo>
                  <a:pt x="2886985" y="3604665"/>
                </a:lnTo>
                <a:lnTo>
                  <a:pt x="2863565" y="3607109"/>
                </a:lnTo>
                <a:lnTo>
                  <a:pt x="2857664" y="3605302"/>
                </a:lnTo>
                <a:lnTo>
                  <a:pt x="2854428" y="3601598"/>
                </a:lnTo>
                <a:cubicBezTo>
                  <a:pt x="2849689" y="3598956"/>
                  <a:pt x="2844559" y="3596896"/>
                  <a:pt x="2841439" y="3592909"/>
                </a:cubicBezTo>
                <a:lnTo>
                  <a:pt x="2834050" y="3588689"/>
                </a:lnTo>
                <a:close/>
                <a:moveTo>
                  <a:pt x="2408068" y="3562161"/>
                </a:moveTo>
                <a:lnTo>
                  <a:pt x="2412154" y="3563348"/>
                </a:lnTo>
                <a:lnTo>
                  <a:pt x="2414898" y="3563246"/>
                </a:lnTo>
                <a:close/>
                <a:moveTo>
                  <a:pt x="2174712" y="3556114"/>
                </a:moveTo>
                <a:lnTo>
                  <a:pt x="2174623" y="3556680"/>
                </a:lnTo>
                <a:lnTo>
                  <a:pt x="2175035" y="3557211"/>
                </a:lnTo>
                <a:close/>
                <a:moveTo>
                  <a:pt x="2903959" y="3555816"/>
                </a:moveTo>
                <a:lnTo>
                  <a:pt x="2902492" y="3569365"/>
                </a:lnTo>
                <a:lnTo>
                  <a:pt x="2906380" y="3559720"/>
                </a:lnTo>
                <a:close/>
                <a:moveTo>
                  <a:pt x="1028127" y="3553052"/>
                </a:moveTo>
                <a:lnTo>
                  <a:pt x="1029674" y="3555432"/>
                </a:lnTo>
                <a:lnTo>
                  <a:pt x="1032498" y="3555782"/>
                </a:lnTo>
                <a:close/>
                <a:moveTo>
                  <a:pt x="1892921" y="3537002"/>
                </a:moveTo>
                <a:lnTo>
                  <a:pt x="1887709" y="3542288"/>
                </a:lnTo>
                <a:lnTo>
                  <a:pt x="1895790" y="3555802"/>
                </a:lnTo>
                <a:lnTo>
                  <a:pt x="1896110" y="3555727"/>
                </a:lnTo>
                <a:close/>
                <a:moveTo>
                  <a:pt x="2045212" y="3520641"/>
                </a:moveTo>
                <a:lnTo>
                  <a:pt x="2035122" y="3528416"/>
                </a:lnTo>
                <a:lnTo>
                  <a:pt x="2036003" y="3529972"/>
                </a:lnTo>
                <a:lnTo>
                  <a:pt x="2036500" y="3530358"/>
                </a:lnTo>
                <a:close/>
                <a:moveTo>
                  <a:pt x="2879931" y="3515356"/>
                </a:moveTo>
                <a:lnTo>
                  <a:pt x="2880755" y="3518334"/>
                </a:lnTo>
                <a:lnTo>
                  <a:pt x="2881569" y="3518667"/>
                </a:lnTo>
                <a:close/>
                <a:moveTo>
                  <a:pt x="2052153" y="3514669"/>
                </a:moveTo>
                <a:lnTo>
                  <a:pt x="2051786" y="3515577"/>
                </a:lnTo>
                <a:lnTo>
                  <a:pt x="2051224" y="3516010"/>
                </a:lnTo>
                <a:lnTo>
                  <a:pt x="2068249" y="3521167"/>
                </a:lnTo>
                <a:lnTo>
                  <a:pt x="2068219" y="3519652"/>
                </a:lnTo>
                <a:close/>
                <a:moveTo>
                  <a:pt x="2322005" y="3506380"/>
                </a:moveTo>
                <a:lnTo>
                  <a:pt x="2321594" y="3507318"/>
                </a:lnTo>
                <a:lnTo>
                  <a:pt x="2324898" y="3507720"/>
                </a:lnTo>
                <a:close/>
                <a:moveTo>
                  <a:pt x="2064608" y="3485723"/>
                </a:moveTo>
                <a:lnTo>
                  <a:pt x="2063542" y="3486484"/>
                </a:lnTo>
                <a:lnTo>
                  <a:pt x="2061659" y="3491142"/>
                </a:lnTo>
                <a:close/>
                <a:moveTo>
                  <a:pt x="1377830" y="3453160"/>
                </a:moveTo>
                <a:lnTo>
                  <a:pt x="1368638" y="3454839"/>
                </a:lnTo>
                <a:lnTo>
                  <a:pt x="1378470" y="3454288"/>
                </a:lnTo>
                <a:close/>
                <a:moveTo>
                  <a:pt x="528525" y="3447737"/>
                </a:moveTo>
                <a:lnTo>
                  <a:pt x="515570" y="3547113"/>
                </a:lnTo>
                <a:lnTo>
                  <a:pt x="515048" y="3552020"/>
                </a:lnTo>
                <a:lnTo>
                  <a:pt x="516195" y="3546184"/>
                </a:lnTo>
                <a:cubicBezTo>
                  <a:pt x="519561" y="3548308"/>
                  <a:pt x="524378" y="3550832"/>
                  <a:pt x="528534" y="3552255"/>
                </a:cubicBezTo>
                <a:lnTo>
                  <a:pt x="528888" y="3552233"/>
                </a:lnTo>
                <a:lnTo>
                  <a:pt x="518711" y="3547063"/>
                </a:lnTo>
                <a:lnTo>
                  <a:pt x="531459" y="3448147"/>
                </a:lnTo>
                <a:close/>
                <a:moveTo>
                  <a:pt x="1361189" y="3442605"/>
                </a:moveTo>
                <a:cubicBezTo>
                  <a:pt x="1361929" y="3443913"/>
                  <a:pt x="1358794" y="3448564"/>
                  <a:pt x="1358117" y="3452973"/>
                </a:cubicBezTo>
                <a:lnTo>
                  <a:pt x="1355314" y="3455583"/>
                </a:lnTo>
                <a:lnTo>
                  <a:pt x="1358973" y="3455380"/>
                </a:lnTo>
                <a:close/>
                <a:moveTo>
                  <a:pt x="2173407" y="3440016"/>
                </a:moveTo>
                <a:lnTo>
                  <a:pt x="2161800" y="3458461"/>
                </a:lnTo>
                <a:lnTo>
                  <a:pt x="2163447" y="3458144"/>
                </a:lnTo>
                <a:lnTo>
                  <a:pt x="2166037" y="3471682"/>
                </a:lnTo>
                <a:lnTo>
                  <a:pt x="2163448" y="3458140"/>
                </a:lnTo>
                <a:lnTo>
                  <a:pt x="2177589" y="3442372"/>
                </a:lnTo>
                <a:close/>
                <a:moveTo>
                  <a:pt x="2015189" y="3434143"/>
                </a:moveTo>
                <a:lnTo>
                  <a:pt x="1995140" y="3444006"/>
                </a:lnTo>
                <a:lnTo>
                  <a:pt x="1995902" y="3445353"/>
                </a:lnTo>
                <a:cubicBezTo>
                  <a:pt x="2000601" y="3444996"/>
                  <a:pt x="2012242" y="3444165"/>
                  <a:pt x="2015121" y="3434478"/>
                </a:cubicBezTo>
                <a:close/>
                <a:moveTo>
                  <a:pt x="1853052" y="3428999"/>
                </a:moveTo>
                <a:lnTo>
                  <a:pt x="1853298" y="3429673"/>
                </a:lnTo>
                <a:lnTo>
                  <a:pt x="1853574" y="3429228"/>
                </a:lnTo>
                <a:close/>
                <a:moveTo>
                  <a:pt x="2482537" y="3424879"/>
                </a:moveTo>
                <a:cubicBezTo>
                  <a:pt x="2479529" y="3423128"/>
                  <a:pt x="2477734" y="3427598"/>
                  <a:pt x="2474942" y="3425724"/>
                </a:cubicBezTo>
                <a:lnTo>
                  <a:pt x="2483468" y="3425174"/>
                </a:lnTo>
                <a:lnTo>
                  <a:pt x="2484817" y="3425604"/>
                </a:lnTo>
                <a:lnTo>
                  <a:pt x="2484127" y="3425130"/>
                </a:lnTo>
                <a:lnTo>
                  <a:pt x="2484126" y="3425132"/>
                </a:lnTo>
                <a:lnTo>
                  <a:pt x="2483468" y="3425174"/>
                </a:lnTo>
                <a:close/>
                <a:moveTo>
                  <a:pt x="2140211" y="3416058"/>
                </a:moveTo>
                <a:lnTo>
                  <a:pt x="2138393" y="3417086"/>
                </a:lnTo>
                <a:lnTo>
                  <a:pt x="2140390" y="3417392"/>
                </a:lnTo>
                <a:lnTo>
                  <a:pt x="2140392" y="3417395"/>
                </a:lnTo>
                <a:lnTo>
                  <a:pt x="2141537" y="3416235"/>
                </a:lnTo>
                <a:close/>
                <a:moveTo>
                  <a:pt x="1821734" y="3415194"/>
                </a:moveTo>
                <a:lnTo>
                  <a:pt x="1821825" y="3416811"/>
                </a:lnTo>
                <a:lnTo>
                  <a:pt x="1825300" y="3416765"/>
                </a:lnTo>
                <a:close/>
                <a:moveTo>
                  <a:pt x="2083160" y="3413787"/>
                </a:moveTo>
                <a:lnTo>
                  <a:pt x="2070893" y="3414842"/>
                </a:lnTo>
                <a:lnTo>
                  <a:pt x="2073358" y="3417412"/>
                </a:lnTo>
                <a:close/>
                <a:moveTo>
                  <a:pt x="2506262" y="3408186"/>
                </a:moveTo>
                <a:lnTo>
                  <a:pt x="2505337" y="3410224"/>
                </a:lnTo>
                <a:lnTo>
                  <a:pt x="2507229" y="3408894"/>
                </a:lnTo>
                <a:close/>
                <a:moveTo>
                  <a:pt x="2263270" y="3405757"/>
                </a:moveTo>
                <a:lnTo>
                  <a:pt x="2265583" y="3407829"/>
                </a:lnTo>
                <a:lnTo>
                  <a:pt x="2264190" y="3406908"/>
                </a:lnTo>
                <a:lnTo>
                  <a:pt x="2264896" y="3422994"/>
                </a:lnTo>
                <a:lnTo>
                  <a:pt x="2265115" y="3422985"/>
                </a:lnTo>
                <a:lnTo>
                  <a:pt x="2264454" y="3409906"/>
                </a:lnTo>
                <a:lnTo>
                  <a:pt x="2278254" y="3409289"/>
                </a:lnTo>
                <a:lnTo>
                  <a:pt x="2278458" y="3409174"/>
                </a:lnTo>
                <a:cubicBezTo>
                  <a:pt x="2276979" y="3406560"/>
                  <a:pt x="2276732" y="3406124"/>
                  <a:pt x="2275875" y="3409196"/>
                </a:cubicBezTo>
                <a:cubicBezTo>
                  <a:pt x="2275019" y="3412271"/>
                  <a:pt x="2267512" y="3408176"/>
                  <a:pt x="2263696" y="3406019"/>
                </a:cubicBezTo>
                <a:close/>
                <a:moveTo>
                  <a:pt x="91717" y="3399763"/>
                </a:moveTo>
                <a:cubicBezTo>
                  <a:pt x="90339" y="3399429"/>
                  <a:pt x="89031" y="3399665"/>
                  <a:pt x="90734" y="3401146"/>
                </a:cubicBezTo>
                <a:lnTo>
                  <a:pt x="88477" y="3402132"/>
                </a:lnTo>
                <a:lnTo>
                  <a:pt x="92528" y="3402782"/>
                </a:lnTo>
                <a:lnTo>
                  <a:pt x="93125" y="3401807"/>
                </a:lnTo>
                <a:cubicBezTo>
                  <a:pt x="94545" y="3401004"/>
                  <a:pt x="93096" y="3400098"/>
                  <a:pt x="91717" y="3399763"/>
                </a:cubicBezTo>
                <a:close/>
                <a:moveTo>
                  <a:pt x="2246117" y="3394968"/>
                </a:moveTo>
                <a:lnTo>
                  <a:pt x="2244651" y="3395798"/>
                </a:lnTo>
                <a:lnTo>
                  <a:pt x="2264008" y="3406788"/>
                </a:lnTo>
                <a:lnTo>
                  <a:pt x="2252549" y="3399216"/>
                </a:lnTo>
                <a:lnTo>
                  <a:pt x="2248285" y="3396616"/>
                </a:lnTo>
                <a:lnTo>
                  <a:pt x="2248090" y="3396271"/>
                </a:lnTo>
                <a:close/>
                <a:moveTo>
                  <a:pt x="553458" y="3387871"/>
                </a:moveTo>
                <a:lnTo>
                  <a:pt x="550985" y="3391176"/>
                </a:lnTo>
                <a:lnTo>
                  <a:pt x="550557" y="3395157"/>
                </a:lnTo>
                <a:close/>
                <a:moveTo>
                  <a:pt x="3514955" y="3376352"/>
                </a:moveTo>
                <a:cubicBezTo>
                  <a:pt x="3533694" y="3381085"/>
                  <a:pt x="3551227" y="3389684"/>
                  <a:pt x="3566432" y="3401595"/>
                </a:cubicBezTo>
                <a:cubicBezTo>
                  <a:pt x="3575927" y="3418374"/>
                  <a:pt x="3585420" y="3435152"/>
                  <a:pt x="3594916" y="3451931"/>
                </a:cubicBezTo>
                <a:cubicBezTo>
                  <a:pt x="3595691" y="3458399"/>
                  <a:pt x="3596903" y="3464616"/>
                  <a:pt x="3597679" y="3471082"/>
                </a:cubicBezTo>
                <a:cubicBezTo>
                  <a:pt x="3601877" y="3507543"/>
                  <a:pt x="3578176" y="3525272"/>
                  <a:pt x="3543996" y="3511240"/>
                </a:cubicBezTo>
                <a:cubicBezTo>
                  <a:pt x="3514740" y="3497081"/>
                  <a:pt x="3492761" y="3471348"/>
                  <a:pt x="3483360" y="3440259"/>
                </a:cubicBezTo>
                <a:cubicBezTo>
                  <a:pt x="3483714" y="3413879"/>
                  <a:pt x="3481769" y="3386496"/>
                  <a:pt x="3514955" y="3376352"/>
                </a:cubicBezTo>
                <a:close/>
                <a:moveTo>
                  <a:pt x="2065946" y="3359377"/>
                </a:moveTo>
                <a:lnTo>
                  <a:pt x="2062193" y="3360598"/>
                </a:lnTo>
                <a:lnTo>
                  <a:pt x="2061104" y="3371816"/>
                </a:lnTo>
                <a:close/>
                <a:moveTo>
                  <a:pt x="2067414" y="3355317"/>
                </a:moveTo>
                <a:lnTo>
                  <a:pt x="2067464" y="3355470"/>
                </a:lnTo>
                <a:lnTo>
                  <a:pt x="2067512" y="3355350"/>
                </a:lnTo>
                <a:close/>
                <a:moveTo>
                  <a:pt x="3405267" y="3346068"/>
                </a:moveTo>
                <a:cubicBezTo>
                  <a:pt x="3424464" y="3348487"/>
                  <a:pt x="3439893" y="3362994"/>
                  <a:pt x="3443468" y="3381989"/>
                </a:cubicBezTo>
                <a:cubicBezTo>
                  <a:pt x="3451006" y="3404480"/>
                  <a:pt x="3448823" y="3423551"/>
                  <a:pt x="3425369" y="3435096"/>
                </a:cubicBezTo>
                <a:cubicBezTo>
                  <a:pt x="3401916" y="3446641"/>
                  <a:pt x="3385042" y="3437201"/>
                  <a:pt x="3371608" y="3418049"/>
                </a:cubicBezTo>
                <a:cubicBezTo>
                  <a:pt x="3367965" y="3412547"/>
                  <a:pt x="3364641" y="3406840"/>
                  <a:pt x="3361649" y="3400957"/>
                </a:cubicBezTo>
                <a:lnTo>
                  <a:pt x="3360136" y="3386565"/>
                </a:lnTo>
                <a:cubicBezTo>
                  <a:pt x="3365458" y="3377369"/>
                  <a:pt x="3369495" y="3366670"/>
                  <a:pt x="3375825" y="3358556"/>
                </a:cubicBezTo>
                <a:cubicBezTo>
                  <a:pt x="3382154" y="3350443"/>
                  <a:pt x="3390778" y="3344919"/>
                  <a:pt x="3405267" y="3346068"/>
                </a:cubicBezTo>
                <a:close/>
                <a:moveTo>
                  <a:pt x="2178906" y="3345828"/>
                </a:moveTo>
                <a:lnTo>
                  <a:pt x="2174115" y="3348539"/>
                </a:lnTo>
                <a:lnTo>
                  <a:pt x="2177007" y="3348163"/>
                </a:lnTo>
                <a:close/>
                <a:moveTo>
                  <a:pt x="2037670" y="3344397"/>
                </a:moveTo>
                <a:lnTo>
                  <a:pt x="2033513" y="3353827"/>
                </a:lnTo>
                <a:lnTo>
                  <a:pt x="2038013" y="3345003"/>
                </a:lnTo>
                <a:lnTo>
                  <a:pt x="2038016" y="3345002"/>
                </a:lnTo>
                <a:lnTo>
                  <a:pt x="2038011" y="3345000"/>
                </a:lnTo>
                <a:close/>
                <a:moveTo>
                  <a:pt x="2867784" y="3338382"/>
                </a:moveTo>
                <a:lnTo>
                  <a:pt x="2859809" y="3367023"/>
                </a:lnTo>
                <a:lnTo>
                  <a:pt x="2872285" y="3342258"/>
                </a:lnTo>
                <a:close/>
                <a:moveTo>
                  <a:pt x="2437887" y="3336128"/>
                </a:moveTo>
                <a:lnTo>
                  <a:pt x="2437521" y="3336841"/>
                </a:lnTo>
                <a:lnTo>
                  <a:pt x="2441058" y="3337303"/>
                </a:lnTo>
                <a:close/>
                <a:moveTo>
                  <a:pt x="2023636" y="3330686"/>
                </a:moveTo>
                <a:lnTo>
                  <a:pt x="2022622" y="3333789"/>
                </a:lnTo>
                <a:lnTo>
                  <a:pt x="2026187" y="3331554"/>
                </a:lnTo>
                <a:close/>
                <a:moveTo>
                  <a:pt x="580587" y="3326915"/>
                </a:moveTo>
                <a:lnTo>
                  <a:pt x="573464" y="3341164"/>
                </a:lnTo>
                <a:lnTo>
                  <a:pt x="581111" y="3342940"/>
                </a:lnTo>
                <a:close/>
                <a:moveTo>
                  <a:pt x="2392374" y="3325150"/>
                </a:moveTo>
                <a:cubicBezTo>
                  <a:pt x="2390542" y="3324460"/>
                  <a:pt x="2388016" y="3325602"/>
                  <a:pt x="2385897" y="3325937"/>
                </a:cubicBezTo>
                <a:lnTo>
                  <a:pt x="2383440" y="3331793"/>
                </a:lnTo>
                <a:lnTo>
                  <a:pt x="2397932" y="3325850"/>
                </a:lnTo>
                <a:close/>
                <a:moveTo>
                  <a:pt x="1328082" y="3311583"/>
                </a:moveTo>
                <a:lnTo>
                  <a:pt x="1327105" y="3324153"/>
                </a:lnTo>
                <a:lnTo>
                  <a:pt x="1330304" y="3326884"/>
                </a:lnTo>
                <a:close/>
                <a:moveTo>
                  <a:pt x="92462" y="3297317"/>
                </a:moveTo>
                <a:lnTo>
                  <a:pt x="90750" y="3298404"/>
                </a:lnTo>
                <a:cubicBezTo>
                  <a:pt x="89212" y="3301315"/>
                  <a:pt x="90876" y="3303790"/>
                  <a:pt x="93770" y="3306073"/>
                </a:cubicBezTo>
                <a:lnTo>
                  <a:pt x="97190" y="3308842"/>
                </a:lnTo>
                <a:close/>
                <a:moveTo>
                  <a:pt x="2664046" y="3295581"/>
                </a:moveTo>
                <a:lnTo>
                  <a:pt x="2658767" y="3298150"/>
                </a:lnTo>
                <a:lnTo>
                  <a:pt x="2660796" y="3302721"/>
                </a:lnTo>
                <a:lnTo>
                  <a:pt x="2660811" y="3302770"/>
                </a:lnTo>
                <a:lnTo>
                  <a:pt x="2661074" y="3302978"/>
                </a:lnTo>
                <a:close/>
                <a:moveTo>
                  <a:pt x="1828034" y="3291928"/>
                </a:moveTo>
                <a:lnTo>
                  <a:pt x="1824482" y="3292535"/>
                </a:lnTo>
                <a:cubicBezTo>
                  <a:pt x="1821039" y="3293008"/>
                  <a:pt x="1818855" y="3294244"/>
                  <a:pt x="1820837" y="3299021"/>
                </a:cubicBezTo>
                <a:lnTo>
                  <a:pt x="1821041" y="3300565"/>
                </a:lnTo>
                <a:close/>
                <a:moveTo>
                  <a:pt x="2463314" y="3290019"/>
                </a:moveTo>
                <a:lnTo>
                  <a:pt x="2463089" y="3290242"/>
                </a:lnTo>
                <a:lnTo>
                  <a:pt x="2463443" y="3290246"/>
                </a:lnTo>
                <a:close/>
                <a:moveTo>
                  <a:pt x="1423209" y="3269420"/>
                </a:moveTo>
                <a:lnTo>
                  <a:pt x="1418832" y="3276173"/>
                </a:lnTo>
                <a:lnTo>
                  <a:pt x="1422339" y="3287748"/>
                </a:lnTo>
                <a:lnTo>
                  <a:pt x="1423291" y="3287337"/>
                </a:lnTo>
                <a:lnTo>
                  <a:pt x="1422855" y="3286308"/>
                </a:lnTo>
                <a:cubicBezTo>
                  <a:pt x="1423181" y="3281089"/>
                  <a:pt x="1424518" y="3275298"/>
                  <a:pt x="1423209" y="3269420"/>
                </a:cubicBezTo>
                <a:close/>
                <a:moveTo>
                  <a:pt x="2020259" y="3240754"/>
                </a:moveTo>
                <a:lnTo>
                  <a:pt x="2020244" y="3241059"/>
                </a:lnTo>
                <a:lnTo>
                  <a:pt x="2023516" y="3242445"/>
                </a:lnTo>
                <a:close/>
                <a:moveTo>
                  <a:pt x="1045558" y="3239446"/>
                </a:moveTo>
                <a:lnTo>
                  <a:pt x="1047454" y="3243221"/>
                </a:lnTo>
                <a:lnTo>
                  <a:pt x="1078901" y="3252601"/>
                </a:lnTo>
                <a:lnTo>
                  <a:pt x="1072611" y="3247512"/>
                </a:lnTo>
                <a:cubicBezTo>
                  <a:pt x="1063314" y="3245220"/>
                  <a:pt x="1053232" y="3244598"/>
                  <a:pt x="1045558" y="3239446"/>
                </a:cubicBezTo>
                <a:close/>
                <a:moveTo>
                  <a:pt x="468029" y="3225320"/>
                </a:moveTo>
                <a:lnTo>
                  <a:pt x="468068" y="3226394"/>
                </a:lnTo>
                <a:lnTo>
                  <a:pt x="469068" y="3226474"/>
                </a:lnTo>
                <a:close/>
                <a:moveTo>
                  <a:pt x="1560239" y="3216607"/>
                </a:moveTo>
                <a:lnTo>
                  <a:pt x="1560801" y="3220617"/>
                </a:lnTo>
                <a:lnTo>
                  <a:pt x="1563522" y="3218185"/>
                </a:lnTo>
                <a:close/>
                <a:moveTo>
                  <a:pt x="1416425" y="3207785"/>
                </a:moveTo>
                <a:lnTo>
                  <a:pt x="1415757" y="3208617"/>
                </a:lnTo>
                <a:lnTo>
                  <a:pt x="1416399" y="3208220"/>
                </a:lnTo>
                <a:close/>
                <a:moveTo>
                  <a:pt x="1962833" y="3201898"/>
                </a:moveTo>
                <a:lnTo>
                  <a:pt x="1962817" y="3201922"/>
                </a:lnTo>
                <a:lnTo>
                  <a:pt x="1962824" y="3201924"/>
                </a:lnTo>
                <a:close/>
                <a:moveTo>
                  <a:pt x="1454613" y="3197926"/>
                </a:moveTo>
                <a:lnTo>
                  <a:pt x="1454020" y="3199158"/>
                </a:lnTo>
                <a:lnTo>
                  <a:pt x="1450762" y="3198303"/>
                </a:lnTo>
                <a:lnTo>
                  <a:pt x="1455194" y="3202126"/>
                </a:lnTo>
                <a:close/>
                <a:moveTo>
                  <a:pt x="484682" y="3191660"/>
                </a:moveTo>
                <a:lnTo>
                  <a:pt x="484337" y="3194315"/>
                </a:lnTo>
                <a:lnTo>
                  <a:pt x="487810" y="3192853"/>
                </a:lnTo>
                <a:close/>
                <a:moveTo>
                  <a:pt x="670585" y="3184148"/>
                </a:moveTo>
                <a:lnTo>
                  <a:pt x="670678" y="3184313"/>
                </a:lnTo>
                <a:lnTo>
                  <a:pt x="671002" y="3184270"/>
                </a:lnTo>
                <a:close/>
                <a:moveTo>
                  <a:pt x="2276376" y="3180606"/>
                </a:moveTo>
                <a:lnTo>
                  <a:pt x="2275838" y="3181368"/>
                </a:lnTo>
                <a:lnTo>
                  <a:pt x="2275991" y="3181902"/>
                </a:lnTo>
                <a:close/>
                <a:moveTo>
                  <a:pt x="671920" y="3174033"/>
                </a:moveTo>
                <a:lnTo>
                  <a:pt x="666608" y="3177120"/>
                </a:lnTo>
                <a:lnTo>
                  <a:pt x="668998" y="3181345"/>
                </a:lnTo>
                <a:close/>
                <a:moveTo>
                  <a:pt x="1496711" y="3163078"/>
                </a:moveTo>
                <a:lnTo>
                  <a:pt x="1491613" y="3164854"/>
                </a:lnTo>
                <a:lnTo>
                  <a:pt x="1497596" y="3165476"/>
                </a:lnTo>
                <a:close/>
                <a:moveTo>
                  <a:pt x="1440938" y="3156440"/>
                </a:moveTo>
                <a:lnTo>
                  <a:pt x="1438885" y="3156555"/>
                </a:lnTo>
                <a:lnTo>
                  <a:pt x="1439711" y="3157951"/>
                </a:lnTo>
                <a:close/>
                <a:moveTo>
                  <a:pt x="1943" y="3155069"/>
                </a:moveTo>
                <a:lnTo>
                  <a:pt x="2264" y="3155176"/>
                </a:lnTo>
                <a:lnTo>
                  <a:pt x="2321" y="3155144"/>
                </a:lnTo>
                <a:close/>
                <a:moveTo>
                  <a:pt x="981163" y="3142899"/>
                </a:moveTo>
                <a:lnTo>
                  <a:pt x="981465" y="3144527"/>
                </a:lnTo>
                <a:lnTo>
                  <a:pt x="985804" y="3145347"/>
                </a:lnTo>
                <a:close/>
                <a:moveTo>
                  <a:pt x="2057061" y="3139345"/>
                </a:moveTo>
                <a:lnTo>
                  <a:pt x="2046934" y="3160806"/>
                </a:lnTo>
                <a:lnTo>
                  <a:pt x="2039687" y="3188989"/>
                </a:lnTo>
                <a:cubicBezTo>
                  <a:pt x="2049946" y="3178292"/>
                  <a:pt x="2055631" y="3164034"/>
                  <a:pt x="2055539" y="3149236"/>
                </a:cubicBezTo>
                <a:close/>
                <a:moveTo>
                  <a:pt x="2002593" y="3138596"/>
                </a:moveTo>
                <a:lnTo>
                  <a:pt x="1999484" y="3143809"/>
                </a:lnTo>
                <a:lnTo>
                  <a:pt x="2002601" y="3139564"/>
                </a:lnTo>
                <a:close/>
                <a:moveTo>
                  <a:pt x="1521222" y="3128303"/>
                </a:moveTo>
                <a:lnTo>
                  <a:pt x="1522756" y="3129522"/>
                </a:lnTo>
                <a:lnTo>
                  <a:pt x="1523388" y="3129147"/>
                </a:lnTo>
                <a:close/>
                <a:moveTo>
                  <a:pt x="1482500" y="3120377"/>
                </a:moveTo>
                <a:lnTo>
                  <a:pt x="1480507" y="3121084"/>
                </a:lnTo>
                <a:lnTo>
                  <a:pt x="1481147" y="3121873"/>
                </a:lnTo>
                <a:lnTo>
                  <a:pt x="1482065" y="3121395"/>
                </a:lnTo>
                <a:close/>
                <a:moveTo>
                  <a:pt x="1579493" y="3104030"/>
                </a:moveTo>
                <a:lnTo>
                  <a:pt x="1568408" y="3105435"/>
                </a:lnTo>
                <a:lnTo>
                  <a:pt x="1628521" y="3105532"/>
                </a:lnTo>
                <a:lnTo>
                  <a:pt x="1628719" y="3105373"/>
                </a:lnTo>
                <a:lnTo>
                  <a:pt x="1629089" y="3105385"/>
                </a:lnTo>
                <a:lnTo>
                  <a:pt x="1630003" y="3105534"/>
                </a:lnTo>
                <a:lnTo>
                  <a:pt x="1633505" y="3105540"/>
                </a:lnTo>
                <a:lnTo>
                  <a:pt x="1633140" y="3105932"/>
                </a:lnTo>
                <a:lnTo>
                  <a:pt x="1634158" y="3106056"/>
                </a:lnTo>
                <a:lnTo>
                  <a:pt x="1636917" y="3104712"/>
                </a:lnTo>
                <a:lnTo>
                  <a:pt x="1631144" y="3105440"/>
                </a:lnTo>
                <a:lnTo>
                  <a:pt x="1629089" y="3105385"/>
                </a:lnTo>
                <a:lnTo>
                  <a:pt x="1628771" y="3105332"/>
                </a:lnTo>
                <a:lnTo>
                  <a:pt x="1628719" y="3105373"/>
                </a:lnTo>
                <a:close/>
                <a:moveTo>
                  <a:pt x="3322269" y="3099588"/>
                </a:moveTo>
                <a:lnTo>
                  <a:pt x="3322599" y="3104839"/>
                </a:lnTo>
                <a:lnTo>
                  <a:pt x="3325024" y="3102673"/>
                </a:lnTo>
                <a:close/>
                <a:moveTo>
                  <a:pt x="1784790" y="3064124"/>
                </a:moveTo>
                <a:lnTo>
                  <a:pt x="1786374" y="3077386"/>
                </a:lnTo>
                <a:lnTo>
                  <a:pt x="1787139" y="3076612"/>
                </a:lnTo>
                <a:cubicBezTo>
                  <a:pt x="1786950" y="3073156"/>
                  <a:pt x="1785314" y="3069120"/>
                  <a:pt x="1785703" y="3065734"/>
                </a:cubicBezTo>
                <a:close/>
                <a:moveTo>
                  <a:pt x="1444442" y="3061302"/>
                </a:moveTo>
                <a:lnTo>
                  <a:pt x="1459673" y="3081639"/>
                </a:lnTo>
                <a:lnTo>
                  <a:pt x="1448328" y="3062820"/>
                </a:lnTo>
                <a:close/>
                <a:moveTo>
                  <a:pt x="814482" y="3055518"/>
                </a:moveTo>
                <a:lnTo>
                  <a:pt x="808580" y="3059361"/>
                </a:lnTo>
                <a:lnTo>
                  <a:pt x="811203" y="3060905"/>
                </a:lnTo>
                <a:close/>
                <a:moveTo>
                  <a:pt x="2104337" y="3050875"/>
                </a:moveTo>
                <a:lnTo>
                  <a:pt x="2104266" y="3050894"/>
                </a:lnTo>
                <a:cubicBezTo>
                  <a:pt x="2101536" y="3055747"/>
                  <a:pt x="2096723" y="3059983"/>
                  <a:pt x="2093721" y="3064486"/>
                </a:cubicBezTo>
                <a:lnTo>
                  <a:pt x="2093992" y="3077474"/>
                </a:lnTo>
                <a:close/>
                <a:moveTo>
                  <a:pt x="2354219" y="3042975"/>
                </a:moveTo>
                <a:lnTo>
                  <a:pt x="2351637" y="3044509"/>
                </a:lnTo>
                <a:lnTo>
                  <a:pt x="2352029" y="3046245"/>
                </a:lnTo>
                <a:close/>
                <a:moveTo>
                  <a:pt x="2532419" y="3032165"/>
                </a:moveTo>
                <a:lnTo>
                  <a:pt x="2531766" y="3033945"/>
                </a:lnTo>
                <a:lnTo>
                  <a:pt x="2533496" y="3032407"/>
                </a:lnTo>
                <a:close/>
                <a:moveTo>
                  <a:pt x="2385293" y="3024510"/>
                </a:moveTo>
                <a:lnTo>
                  <a:pt x="2379894" y="3027720"/>
                </a:lnTo>
                <a:lnTo>
                  <a:pt x="2386513" y="3026400"/>
                </a:lnTo>
                <a:lnTo>
                  <a:pt x="2386511" y="3026396"/>
                </a:lnTo>
                <a:lnTo>
                  <a:pt x="2387879" y="3025418"/>
                </a:lnTo>
                <a:close/>
                <a:moveTo>
                  <a:pt x="1789193" y="3016246"/>
                </a:moveTo>
                <a:lnTo>
                  <a:pt x="1789323" y="3026695"/>
                </a:lnTo>
                <a:lnTo>
                  <a:pt x="1794180" y="3026704"/>
                </a:lnTo>
                <a:close/>
                <a:moveTo>
                  <a:pt x="848464" y="3014763"/>
                </a:moveTo>
                <a:lnTo>
                  <a:pt x="835099" y="3040919"/>
                </a:lnTo>
                <a:lnTo>
                  <a:pt x="837315" y="3041113"/>
                </a:lnTo>
                <a:lnTo>
                  <a:pt x="838913" y="3039468"/>
                </a:lnTo>
                <a:lnTo>
                  <a:pt x="842805" y="3028585"/>
                </a:lnTo>
                <a:close/>
                <a:moveTo>
                  <a:pt x="850355" y="3010143"/>
                </a:moveTo>
                <a:lnTo>
                  <a:pt x="850259" y="3010285"/>
                </a:lnTo>
                <a:lnTo>
                  <a:pt x="850287" y="3010309"/>
                </a:lnTo>
                <a:close/>
                <a:moveTo>
                  <a:pt x="1143206" y="2999363"/>
                </a:moveTo>
                <a:lnTo>
                  <a:pt x="1141639" y="3000095"/>
                </a:lnTo>
                <a:lnTo>
                  <a:pt x="1140609" y="3000251"/>
                </a:lnTo>
                <a:lnTo>
                  <a:pt x="1144025" y="3012673"/>
                </a:lnTo>
                <a:lnTo>
                  <a:pt x="1152639" y="3020401"/>
                </a:lnTo>
                <a:lnTo>
                  <a:pt x="1140918" y="3001363"/>
                </a:lnTo>
                <a:close/>
                <a:moveTo>
                  <a:pt x="593927" y="2995508"/>
                </a:moveTo>
                <a:lnTo>
                  <a:pt x="594699" y="2995674"/>
                </a:lnTo>
                <a:lnTo>
                  <a:pt x="594905" y="2995888"/>
                </a:lnTo>
                <a:close/>
                <a:moveTo>
                  <a:pt x="593288" y="2994218"/>
                </a:moveTo>
                <a:lnTo>
                  <a:pt x="593047" y="2995168"/>
                </a:lnTo>
                <a:lnTo>
                  <a:pt x="593927" y="2995508"/>
                </a:lnTo>
                <a:lnTo>
                  <a:pt x="593008" y="2995313"/>
                </a:lnTo>
                <a:lnTo>
                  <a:pt x="592997" y="2995362"/>
                </a:lnTo>
                <a:lnTo>
                  <a:pt x="594905" y="2995888"/>
                </a:lnTo>
                <a:lnTo>
                  <a:pt x="597982" y="2996736"/>
                </a:lnTo>
                <a:lnTo>
                  <a:pt x="595123" y="2995764"/>
                </a:lnTo>
                <a:lnTo>
                  <a:pt x="594699" y="2995674"/>
                </a:lnTo>
                <a:close/>
                <a:moveTo>
                  <a:pt x="892704" y="2990209"/>
                </a:moveTo>
                <a:lnTo>
                  <a:pt x="888248" y="2995611"/>
                </a:lnTo>
                <a:lnTo>
                  <a:pt x="891970" y="3000935"/>
                </a:lnTo>
                <a:close/>
                <a:moveTo>
                  <a:pt x="2137773" y="2967314"/>
                </a:moveTo>
                <a:lnTo>
                  <a:pt x="2132094" y="2973294"/>
                </a:lnTo>
                <a:lnTo>
                  <a:pt x="2141012" y="2968247"/>
                </a:lnTo>
                <a:close/>
                <a:moveTo>
                  <a:pt x="810197" y="2963701"/>
                </a:moveTo>
                <a:lnTo>
                  <a:pt x="817349" y="2968834"/>
                </a:lnTo>
                <a:lnTo>
                  <a:pt x="819806" y="2967878"/>
                </a:lnTo>
                <a:close/>
                <a:moveTo>
                  <a:pt x="1466792" y="2958047"/>
                </a:moveTo>
                <a:lnTo>
                  <a:pt x="1466095" y="2958047"/>
                </a:lnTo>
                <a:lnTo>
                  <a:pt x="1467173" y="2959507"/>
                </a:lnTo>
                <a:close/>
                <a:moveTo>
                  <a:pt x="1362493" y="2945637"/>
                </a:moveTo>
                <a:lnTo>
                  <a:pt x="1360000" y="2949316"/>
                </a:lnTo>
                <a:lnTo>
                  <a:pt x="1362431" y="2951872"/>
                </a:lnTo>
                <a:close/>
                <a:moveTo>
                  <a:pt x="2437679" y="2936452"/>
                </a:moveTo>
                <a:lnTo>
                  <a:pt x="2437375" y="2940782"/>
                </a:lnTo>
                <a:lnTo>
                  <a:pt x="2439661" y="2937650"/>
                </a:lnTo>
                <a:close/>
                <a:moveTo>
                  <a:pt x="740645" y="2916631"/>
                </a:moveTo>
                <a:lnTo>
                  <a:pt x="736603" y="2917145"/>
                </a:lnTo>
                <a:lnTo>
                  <a:pt x="738859" y="2918476"/>
                </a:lnTo>
                <a:close/>
                <a:moveTo>
                  <a:pt x="1447728" y="2912088"/>
                </a:moveTo>
                <a:lnTo>
                  <a:pt x="1447827" y="2912820"/>
                </a:lnTo>
                <a:lnTo>
                  <a:pt x="1447946" y="2912214"/>
                </a:lnTo>
                <a:close/>
                <a:moveTo>
                  <a:pt x="1399996" y="2897746"/>
                </a:moveTo>
                <a:lnTo>
                  <a:pt x="1399553" y="2898454"/>
                </a:lnTo>
                <a:lnTo>
                  <a:pt x="1399943" y="2898418"/>
                </a:lnTo>
                <a:close/>
                <a:moveTo>
                  <a:pt x="3732783" y="2891792"/>
                </a:moveTo>
                <a:lnTo>
                  <a:pt x="3732780" y="2891796"/>
                </a:lnTo>
                <a:lnTo>
                  <a:pt x="3733335" y="2892064"/>
                </a:lnTo>
                <a:lnTo>
                  <a:pt x="3733331" y="2892054"/>
                </a:lnTo>
                <a:close/>
                <a:moveTo>
                  <a:pt x="3759417" y="2890203"/>
                </a:moveTo>
                <a:lnTo>
                  <a:pt x="3757022" y="2896978"/>
                </a:lnTo>
                <a:lnTo>
                  <a:pt x="3755379" y="2901627"/>
                </a:lnTo>
                <a:lnTo>
                  <a:pt x="3754534" y="2902164"/>
                </a:lnTo>
                <a:lnTo>
                  <a:pt x="3739833" y="2895154"/>
                </a:lnTo>
                <a:lnTo>
                  <a:pt x="3741787" y="2896147"/>
                </a:lnTo>
                <a:lnTo>
                  <a:pt x="3754409" y="2902242"/>
                </a:lnTo>
                <a:lnTo>
                  <a:pt x="3754534" y="2902164"/>
                </a:lnTo>
                <a:lnTo>
                  <a:pt x="3755094" y="2902430"/>
                </a:lnTo>
                <a:lnTo>
                  <a:pt x="3755379" y="2901627"/>
                </a:lnTo>
                <a:lnTo>
                  <a:pt x="3757971" y="2899982"/>
                </a:lnTo>
                <a:lnTo>
                  <a:pt x="3760192" y="2898574"/>
                </a:lnTo>
                <a:cubicBezTo>
                  <a:pt x="3760439" y="2895953"/>
                  <a:pt x="3759593" y="2892548"/>
                  <a:pt x="3759417" y="2890203"/>
                </a:cubicBezTo>
                <a:close/>
                <a:moveTo>
                  <a:pt x="625776" y="2873126"/>
                </a:moveTo>
                <a:lnTo>
                  <a:pt x="626806" y="2873912"/>
                </a:lnTo>
                <a:lnTo>
                  <a:pt x="627854" y="2873271"/>
                </a:lnTo>
                <a:close/>
                <a:moveTo>
                  <a:pt x="663280" y="2868401"/>
                </a:moveTo>
                <a:lnTo>
                  <a:pt x="660182" y="2873650"/>
                </a:lnTo>
                <a:lnTo>
                  <a:pt x="665682" y="2873845"/>
                </a:lnTo>
                <a:close/>
                <a:moveTo>
                  <a:pt x="2487286" y="2866425"/>
                </a:moveTo>
                <a:lnTo>
                  <a:pt x="2477315" y="2869430"/>
                </a:lnTo>
                <a:lnTo>
                  <a:pt x="2473618" y="2877856"/>
                </a:lnTo>
                <a:close/>
                <a:moveTo>
                  <a:pt x="845000" y="2852254"/>
                </a:moveTo>
                <a:lnTo>
                  <a:pt x="845019" y="2852331"/>
                </a:lnTo>
                <a:lnTo>
                  <a:pt x="846562" y="2852624"/>
                </a:lnTo>
                <a:close/>
                <a:moveTo>
                  <a:pt x="842314" y="2851675"/>
                </a:moveTo>
                <a:lnTo>
                  <a:pt x="842368" y="2851832"/>
                </a:lnTo>
                <a:lnTo>
                  <a:pt x="842697" y="2851894"/>
                </a:lnTo>
                <a:close/>
                <a:moveTo>
                  <a:pt x="841901" y="2851436"/>
                </a:moveTo>
                <a:lnTo>
                  <a:pt x="841902" y="2851520"/>
                </a:lnTo>
                <a:lnTo>
                  <a:pt x="842147" y="2851576"/>
                </a:lnTo>
                <a:close/>
                <a:moveTo>
                  <a:pt x="674426" y="2850759"/>
                </a:moveTo>
                <a:lnTo>
                  <a:pt x="674199" y="2851190"/>
                </a:lnTo>
                <a:lnTo>
                  <a:pt x="673545" y="2851025"/>
                </a:lnTo>
                <a:lnTo>
                  <a:pt x="673085" y="2851802"/>
                </a:lnTo>
                <a:lnTo>
                  <a:pt x="674199" y="2851190"/>
                </a:lnTo>
                <a:lnTo>
                  <a:pt x="674416" y="2850816"/>
                </a:lnTo>
                <a:close/>
                <a:moveTo>
                  <a:pt x="3768871" y="2850236"/>
                </a:moveTo>
                <a:lnTo>
                  <a:pt x="3768210" y="2855175"/>
                </a:lnTo>
                <a:lnTo>
                  <a:pt x="3769520" y="2854170"/>
                </a:lnTo>
                <a:close/>
                <a:moveTo>
                  <a:pt x="970299" y="2827642"/>
                </a:moveTo>
                <a:lnTo>
                  <a:pt x="966794" y="2836251"/>
                </a:lnTo>
                <a:lnTo>
                  <a:pt x="967753" y="2842274"/>
                </a:lnTo>
                <a:close/>
                <a:moveTo>
                  <a:pt x="3759837" y="2817070"/>
                </a:moveTo>
                <a:lnTo>
                  <a:pt x="3749352" y="2821025"/>
                </a:lnTo>
                <a:lnTo>
                  <a:pt x="3759384" y="2818298"/>
                </a:lnTo>
                <a:close/>
                <a:moveTo>
                  <a:pt x="664103" y="2786334"/>
                </a:moveTo>
                <a:lnTo>
                  <a:pt x="664041" y="2788714"/>
                </a:lnTo>
                <a:lnTo>
                  <a:pt x="665408" y="2788270"/>
                </a:lnTo>
                <a:close/>
                <a:moveTo>
                  <a:pt x="3752186" y="2780032"/>
                </a:moveTo>
                <a:lnTo>
                  <a:pt x="3744324" y="2789135"/>
                </a:lnTo>
                <a:lnTo>
                  <a:pt x="3744902" y="2789122"/>
                </a:lnTo>
                <a:lnTo>
                  <a:pt x="3753482" y="2781170"/>
                </a:lnTo>
                <a:close/>
                <a:moveTo>
                  <a:pt x="2255403" y="2778854"/>
                </a:moveTo>
                <a:lnTo>
                  <a:pt x="2252148" y="2780792"/>
                </a:lnTo>
                <a:lnTo>
                  <a:pt x="2249706" y="2786939"/>
                </a:lnTo>
                <a:close/>
                <a:moveTo>
                  <a:pt x="117793" y="2769825"/>
                </a:moveTo>
                <a:lnTo>
                  <a:pt x="117372" y="2770130"/>
                </a:lnTo>
                <a:lnTo>
                  <a:pt x="118626" y="2770514"/>
                </a:lnTo>
                <a:close/>
                <a:moveTo>
                  <a:pt x="745778" y="2740474"/>
                </a:moveTo>
                <a:lnTo>
                  <a:pt x="741775" y="2741816"/>
                </a:lnTo>
                <a:lnTo>
                  <a:pt x="743463" y="2743102"/>
                </a:lnTo>
                <a:lnTo>
                  <a:pt x="743805" y="2743315"/>
                </a:lnTo>
                <a:close/>
                <a:moveTo>
                  <a:pt x="2502576" y="2735266"/>
                </a:moveTo>
                <a:lnTo>
                  <a:pt x="2500889" y="2737853"/>
                </a:lnTo>
                <a:lnTo>
                  <a:pt x="2501231" y="2737947"/>
                </a:lnTo>
                <a:lnTo>
                  <a:pt x="2501021" y="2738466"/>
                </a:lnTo>
                <a:lnTo>
                  <a:pt x="2501520" y="2738535"/>
                </a:lnTo>
                <a:close/>
                <a:moveTo>
                  <a:pt x="2377856" y="2734265"/>
                </a:moveTo>
                <a:lnTo>
                  <a:pt x="2374993" y="2744179"/>
                </a:lnTo>
                <a:lnTo>
                  <a:pt x="2375999" y="2742353"/>
                </a:lnTo>
                <a:close/>
                <a:moveTo>
                  <a:pt x="2664166" y="2727202"/>
                </a:moveTo>
                <a:lnTo>
                  <a:pt x="2650258" y="2739925"/>
                </a:lnTo>
                <a:lnTo>
                  <a:pt x="2658120" y="2740334"/>
                </a:lnTo>
                <a:close/>
                <a:moveTo>
                  <a:pt x="2489569" y="2717177"/>
                </a:moveTo>
                <a:lnTo>
                  <a:pt x="2488266" y="2736941"/>
                </a:lnTo>
                <a:lnTo>
                  <a:pt x="2471776" y="2766060"/>
                </a:lnTo>
                <a:lnTo>
                  <a:pt x="2471670" y="2767212"/>
                </a:lnTo>
                <a:lnTo>
                  <a:pt x="2474401" y="2764925"/>
                </a:lnTo>
                <a:lnTo>
                  <a:pt x="2476926" y="2762030"/>
                </a:lnTo>
                <a:lnTo>
                  <a:pt x="2491038" y="2737108"/>
                </a:lnTo>
                <a:lnTo>
                  <a:pt x="2489384" y="2736884"/>
                </a:lnTo>
                <a:close/>
                <a:moveTo>
                  <a:pt x="332525" y="2715720"/>
                </a:moveTo>
                <a:lnTo>
                  <a:pt x="332052" y="2716834"/>
                </a:lnTo>
                <a:lnTo>
                  <a:pt x="331961" y="2717289"/>
                </a:lnTo>
                <a:lnTo>
                  <a:pt x="340091" y="2726961"/>
                </a:lnTo>
                <a:cubicBezTo>
                  <a:pt x="338513" y="2724687"/>
                  <a:pt x="338713" y="2721984"/>
                  <a:pt x="337360" y="2719587"/>
                </a:cubicBezTo>
                <a:close/>
                <a:moveTo>
                  <a:pt x="1529503" y="2715640"/>
                </a:moveTo>
                <a:lnTo>
                  <a:pt x="1523856" y="2715707"/>
                </a:lnTo>
                <a:lnTo>
                  <a:pt x="1523366" y="2716768"/>
                </a:lnTo>
                <a:lnTo>
                  <a:pt x="1518845" y="2717349"/>
                </a:lnTo>
                <a:lnTo>
                  <a:pt x="1519842" y="2727565"/>
                </a:lnTo>
                <a:close/>
                <a:moveTo>
                  <a:pt x="2383863" y="2713451"/>
                </a:moveTo>
                <a:lnTo>
                  <a:pt x="2381823" y="2720522"/>
                </a:lnTo>
                <a:lnTo>
                  <a:pt x="2386631" y="2717182"/>
                </a:lnTo>
                <a:close/>
                <a:moveTo>
                  <a:pt x="1270103" y="2694663"/>
                </a:moveTo>
                <a:lnTo>
                  <a:pt x="1268423" y="2695613"/>
                </a:lnTo>
                <a:lnTo>
                  <a:pt x="1269951" y="2695641"/>
                </a:lnTo>
                <a:close/>
                <a:moveTo>
                  <a:pt x="830115" y="2689826"/>
                </a:moveTo>
                <a:lnTo>
                  <a:pt x="801711" y="2709945"/>
                </a:lnTo>
                <a:lnTo>
                  <a:pt x="811859" y="2705760"/>
                </a:lnTo>
                <a:close/>
                <a:moveTo>
                  <a:pt x="3727408" y="2688415"/>
                </a:moveTo>
                <a:lnTo>
                  <a:pt x="3721342" y="2692901"/>
                </a:lnTo>
                <a:lnTo>
                  <a:pt x="3729431" y="2688951"/>
                </a:lnTo>
                <a:close/>
                <a:moveTo>
                  <a:pt x="2492821" y="2681480"/>
                </a:moveTo>
                <a:lnTo>
                  <a:pt x="2488574" y="2682968"/>
                </a:lnTo>
                <a:lnTo>
                  <a:pt x="2489695" y="2703301"/>
                </a:lnTo>
                <a:lnTo>
                  <a:pt x="2489873" y="2684247"/>
                </a:lnTo>
                <a:lnTo>
                  <a:pt x="2493605" y="2681559"/>
                </a:lnTo>
                <a:close/>
                <a:moveTo>
                  <a:pt x="1009771" y="2676215"/>
                </a:moveTo>
                <a:lnTo>
                  <a:pt x="1009009" y="2676983"/>
                </a:lnTo>
                <a:lnTo>
                  <a:pt x="1010168" y="2679635"/>
                </a:lnTo>
                <a:close/>
                <a:moveTo>
                  <a:pt x="482076" y="2675588"/>
                </a:moveTo>
                <a:lnTo>
                  <a:pt x="481889" y="2676930"/>
                </a:lnTo>
                <a:cubicBezTo>
                  <a:pt x="483727" y="2677652"/>
                  <a:pt x="485692" y="2678006"/>
                  <a:pt x="487668" y="2677973"/>
                </a:cubicBezTo>
                <a:lnTo>
                  <a:pt x="488709" y="2676371"/>
                </a:lnTo>
                <a:close/>
                <a:moveTo>
                  <a:pt x="212810" y="2668838"/>
                </a:moveTo>
                <a:lnTo>
                  <a:pt x="212230" y="2668884"/>
                </a:lnTo>
                <a:lnTo>
                  <a:pt x="213985" y="2672456"/>
                </a:lnTo>
                <a:close/>
                <a:moveTo>
                  <a:pt x="896312" y="2661324"/>
                </a:moveTo>
                <a:lnTo>
                  <a:pt x="892883" y="2662196"/>
                </a:lnTo>
                <a:lnTo>
                  <a:pt x="894047" y="2662921"/>
                </a:lnTo>
                <a:close/>
                <a:moveTo>
                  <a:pt x="862043" y="2660271"/>
                </a:moveTo>
                <a:lnTo>
                  <a:pt x="862021" y="2661672"/>
                </a:lnTo>
                <a:lnTo>
                  <a:pt x="862512" y="2661203"/>
                </a:lnTo>
                <a:close/>
                <a:moveTo>
                  <a:pt x="2673860" y="2657063"/>
                </a:moveTo>
                <a:lnTo>
                  <a:pt x="2672904" y="2657831"/>
                </a:lnTo>
                <a:lnTo>
                  <a:pt x="2673957" y="2657111"/>
                </a:lnTo>
                <a:close/>
                <a:moveTo>
                  <a:pt x="3953243" y="2646945"/>
                </a:moveTo>
                <a:lnTo>
                  <a:pt x="3953105" y="2646989"/>
                </a:lnTo>
                <a:lnTo>
                  <a:pt x="3953055" y="2647196"/>
                </a:lnTo>
                <a:lnTo>
                  <a:pt x="3953203" y="2647137"/>
                </a:lnTo>
                <a:close/>
                <a:moveTo>
                  <a:pt x="1607111" y="2634491"/>
                </a:moveTo>
                <a:lnTo>
                  <a:pt x="1607691" y="2641089"/>
                </a:lnTo>
                <a:lnTo>
                  <a:pt x="1607338" y="2642498"/>
                </a:lnTo>
                <a:lnTo>
                  <a:pt x="1607931" y="2642662"/>
                </a:lnTo>
                <a:lnTo>
                  <a:pt x="1608527" y="2645799"/>
                </a:lnTo>
                <a:lnTo>
                  <a:pt x="1610438" y="2643909"/>
                </a:lnTo>
                <a:lnTo>
                  <a:pt x="1622740" y="2647305"/>
                </a:lnTo>
                <a:lnTo>
                  <a:pt x="1623397" y="2646933"/>
                </a:lnTo>
                <a:lnTo>
                  <a:pt x="1607931" y="2642662"/>
                </a:lnTo>
                <a:lnTo>
                  <a:pt x="1607744" y="2641692"/>
                </a:lnTo>
                <a:lnTo>
                  <a:pt x="1607691" y="2641089"/>
                </a:lnTo>
                <a:lnTo>
                  <a:pt x="1608688" y="2637117"/>
                </a:lnTo>
                <a:close/>
                <a:moveTo>
                  <a:pt x="2581672" y="2633740"/>
                </a:moveTo>
                <a:lnTo>
                  <a:pt x="2580400" y="2634460"/>
                </a:lnTo>
                <a:lnTo>
                  <a:pt x="2580239" y="2634767"/>
                </a:lnTo>
                <a:lnTo>
                  <a:pt x="2582029" y="2634050"/>
                </a:lnTo>
                <a:close/>
                <a:moveTo>
                  <a:pt x="2423895" y="2628017"/>
                </a:moveTo>
                <a:lnTo>
                  <a:pt x="2426376" y="2640545"/>
                </a:lnTo>
                <a:lnTo>
                  <a:pt x="2432730" y="2635741"/>
                </a:lnTo>
                <a:close/>
                <a:moveTo>
                  <a:pt x="3723064" y="2619077"/>
                </a:moveTo>
                <a:lnTo>
                  <a:pt x="3722970" y="2619112"/>
                </a:lnTo>
                <a:lnTo>
                  <a:pt x="3722968" y="2619135"/>
                </a:lnTo>
                <a:close/>
                <a:moveTo>
                  <a:pt x="2412753" y="2618276"/>
                </a:moveTo>
                <a:lnTo>
                  <a:pt x="2411878" y="2619389"/>
                </a:lnTo>
                <a:lnTo>
                  <a:pt x="2414127" y="2619477"/>
                </a:lnTo>
                <a:close/>
                <a:moveTo>
                  <a:pt x="1615079" y="2613378"/>
                </a:moveTo>
                <a:lnTo>
                  <a:pt x="1614343" y="2614064"/>
                </a:lnTo>
                <a:lnTo>
                  <a:pt x="1614721" y="2614192"/>
                </a:lnTo>
                <a:close/>
                <a:moveTo>
                  <a:pt x="2520700" y="2611611"/>
                </a:moveTo>
                <a:lnTo>
                  <a:pt x="2524357" y="2633089"/>
                </a:lnTo>
                <a:lnTo>
                  <a:pt x="2522554" y="2643986"/>
                </a:lnTo>
                <a:lnTo>
                  <a:pt x="2525246" y="2639231"/>
                </a:lnTo>
                <a:lnTo>
                  <a:pt x="2525761" y="2632005"/>
                </a:lnTo>
                <a:cubicBezTo>
                  <a:pt x="2521734" y="2628962"/>
                  <a:pt x="2523514" y="2624213"/>
                  <a:pt x="2524670" y="2619821"/>
                </a:cubicBezTo>
                <a:close/>
                <a:moveTo>
                  <a:pt x="1067917" y="2597088"/>
                </a:moveTo>
                <a:lnTo>
                  <a:pt x="1064606" y="2597478"/>
                </a:lnTo>
                <a:lnTo>
                  <a:pt x="1067375" y="2598481"/>
                </a:lnTo>
                <a:close/>
                <a:moveTo>
                  <a:pt x="3817720" y="2583103"/>
                </a:moveTo>
                <a:lnTo>
                  <a:pt x="3811921" y="2584024"/>
                </a:lnTo>
                <a:cubicBezTo>
                  <a:pt x="3808604" y="2585038"/>
                  <a:pt x="3805179" y="2585610"/>
                  <a:pt x="3803460" y="2587159"/>
                </a:cubicBezTo>
                <a:lnTo>
                  <a:pt x="3803546" y="2587600"/>
                </a:lnTo>
                <a:close/>
                <a:moveTo>
                  <a:pt x="1078676" y="2571390"/>
                </a:moveTo>
                <a:lnTo>
                  <a:pt x="1080862" y="2580135"/>
                </a:lnTo>
                <a:lnTo>
                  <a:pt x="1086909" y="2578894"/>
                </a:lnTo>
                <a:close/>
                <a:moveTo>
                  <a:pt x="1326445" y="2566978"/>
                </a:moveTo>
                <a:lnTo>
                  <a:pt x="1326756" y="2569220"/>
                </a:lnTo>
                <a:lnTo>
                  <a:pt x="1328078" y="2567942"/>
                </a:lnTo>
                <a:close/>
                <a:moveTo>
                  <a:pt x="1725945" y="2556108"/>
                </a:moveTo>
                <a:lnTo>
                  <a:pt x="1714787" y="2562422"/>
                </a:lnTo>
                <a:lnTo>
                  <a:pt x="1713602" y="2562662"/>
                </a:lnTo>
                <a:lnTo>
                  <a:pt x="1714661" y="2563750"/>
                </a:lnTo>
                <a:lnTo>
                  <a:pt x="1715233" y="2566055"/>
                </a:lnTo>
                <a:cubicBezTo>
                  <a:pt x="1716508" y="2566268"/>
                  <a:pt x="1717685" y="2565673"/>
                  <a:pt x="1715497" y="2564610"/>
                </a:cubicBezTo>
                <a:lnTo>
                  <a:pt x="1714661" y="2563750"/>
                </a:lnTo>
                <a:lnTo>
                  <a:pt x="1714387" y="2562648"/>
                </a:lnTo>
                <a:lnTo>
                  <a:pt x="1714787" y="2562422"/>
                </a:lnTo>
                <a:lnTo>
                  <a:pt x="1717160" y="2561942"/>
                </a:lnTo>
                <a:lnTo>
                  <a:pt x="1722559" y="2560425"/>
                </a:lnTo>
                <a:lnTo>
                  <a:pt x="1725497" y="2557334"/>
                </a:lnTo>
                <a:close/>
                <a:moveTo>
                  <a:pt x="1025274" y="2553725"/>
                </a:moveTo>
                <a:lnTo>
                  <a:pt x="1018176" y="2562428"/>
                </a:lnTo>
                <a:lnTo>
                  <a:pt x="1025316" y="2556370"/>
                </a:lnTo>
                <a:close/>
                <a:moveTo>
                  <a:pt x="3896598" y="2550079"/>
                </a:moveTo>
                <a:lnTo>
                  <a:pt x="3894049" y="2552382"/>
                </a:lnTo>
                <a:lnTo>
                  <a:pt x="3895207" y="2551855"/>
                </a:lnTo>
                <a:close/>
                <a:moveTo>
                  <a:pt x="2699343" y="2548928"/>
                </a:moveTo>
                <a:lnTo>
                  <a:pt x="2699357" y="2549038"/>
                </a:lnTo>
                <a:lnTo>
                  <a:pt x="2699437" y="2548987"/>
                </a:lnTo>
                <a:close/>
                <a:moveTo>
                  <a:pt x="2701614" y="2546043"/>
                </a:moveTo>
                <a:lnTo>
                  <a:pt x="2700455" y="2546896"/>
                </a:lnTo>
                <a:lnTo>
                  <a:pt x="2700683" y="2547351"/>
                </a:lnTo>
                <a:close/>
                <a:moveTo>
                  <a:pt x="1810088" y="2536885"/>
                </a:moveTo>
                <a:lnTo>
                  <a:pt x="1804574" y="2537905"/>
                </a:lnTo>
                <a:lnTo>
                  <a:pt x="1806079" y="2539077"/>
                </a:lnTo>
                <a:lnTo>
                  <a:pt x="1809234" y="2537864"/>
                </a:lnTo>
                <a:close/>
                <a:moveTo>
                  <a:pt x="1887473" y="2535462"/>
                </a:moveTo>
                <a:lnTo>
                  <a:pt x="1885298" y="2538244"/>
                </a:lnTo>
                <a:lnTo>
                  <a:pt x="1886153" y="2538381"/>
                </a:lnTo>
                <a:close/>
                <a:moveTo>
                  <a:pt x="1136636" y="2522484"/>
                </a:moveTo>
                <a:lnTo>
                  <a:pt x="1137153" y="2526418"/>
                </a:lnTo>
                <a:lnTo>
                  <a:pt x="1137913" y="2523485"/>
                </a:lnTo>
                <a:close/>
                <a:moveTo>
                  <a:pt x="1879787" y="2521593"/>
                </a:moveTo>
                <a:lnTo>
                  <a:pt x="1878810" y="2521710"/>
                </a:lnTo>
                <a:lnTo>
                  <a:pt x="1884689" y="2526232"/>
                </a:lnTo>
                <a:close/>
                <a:moveTo>
                  <a:pt x="1766178" y="2490557"/>
                </a:moveTo>
                <a:lnTo>
                  <a:pt x="1766060" y="2496010"/>
                </a:lnTo>
                <a:lnTo>
                  <a:pt x="1763669" y="2498759"/>
                </a:lnTo>
                <a:lnTo>
                  <a:pt x="1772011" y="2493792"/>
                </a:lnTo>
                <a:close/>
                <a:moveTo>
                  <a:pt x="1840022" y="2486091"/>
                </a:moveTo>
                <a:cubicBezTo>
                  <a:pt x="1833312" y="2484420"/>
                  <a:pt x="1834116" y="2491445"/>
                  <a:pt x="1833441" y="2495856"/>
                </a:cubicBezTo>
                <a:lnTo>
                  <a:pt x="1819212" y="2505894"/>
                </a:lnTo>
                <a:lnTo>
                  <a:pt x="1855032" y="2510991"/>
                </a:lnTo>
                <a:lnTo>
                  <a:pt x="1852653" y="2498219"/>
                </a:lnTo>
                <a:cubicBezTo>
                  <a:pt x="1854128" y="2489617"/>
                  <a:pt x="1846734" y="2487759"/>
                  <a:pt x="1840022" y="2486091"/>
                </a:cubicBezTo>
                <a:close/>
                <a:moveTo>
                  <a:pt x="1291113" y="2484775"/>
                </a:moveTo>
                <a:lnTo>
                  <a:pt x="1288663" y="2485943"/>
                </a:lnTo>
                <a:lnTo>
                  <a:pt x="1291018" y="2485858"/>
                </a:lnTo>
                <a:close/>
                <a:moveTo>
                  <a:pt x="1325851" y="2483887"/>
                </a:moveTo>
                <a:lnTo>
                  <a:pt x="1325538" y="2484064"/>
                </a:lnTo>
                <a:lnTo>
                  <a:pt x="1326199" y="2484429"/>
                </a:lnTo>
                <a:close/>
                <a:moveTo>
                  <a:pt x="2602368" y="2466557"/>
                </a:moveTo>
                <a:lnTo>
                  <a:pt x="2597512" y="2474224"/>
                </a:lnTo>
                <a:lnTo>
                  <a:pt x="2598343" y="2475114"/>
                </a:lnTo>
                <a:close/>
                <a:moveTo>
                  <a:pt x="1038826" y="2449212"/>
                </a:moveTo>
                <a:lnTo>
                  <a:pt x="1037491" y="2451365"/>
                </a:lnTo>
                <a:lnTo>
                  <a:pt x="1039575" y="2450824"/>
                </a:lnTo>
                <a:close/>
                <a:moveTo>
                  <a:pt x="1074433" y="2440911"/>
                </a:moveTo>
                <a:lnTo>
                  <a:pt x="1073957" y="2440932"/>
                </a:lnTo>
                <a:lnTo>
                  <a:pt x="1074466" y="2441150"/>
                </a:lnTo>
                <a:close/>
                <a:moveTo>
                  <a:pt x="1909916" y="2432730"/>
                </a:moveTo>
                <a:lnTo>
                  <a:pt x="1904425" y="2435837"/>
                </a:lnTo>
                <a:lnTo>
                  <a:pt x="1910857" y="2436920"/>
                </a:lnTo>
                <a:close/>
                <a:moveTo>
                  <a:pt x="2890910" y="2414163"/>
                </a:moveTo>
                <a:lnTo>
                  <a:pt x="2885159" y="2415674"/>
                </a:lnTo>
                <a:lnTo>
                  <a:pt x="2888111" y="2418344"/>
                </a:lnTo>
                <a:close/>
                <a:moveTo>
                  <a:pt x="593869" y="2400964"/>
                </a:moveTo>
                <a:lnTo>
                  <a:pt x="593875" y="2402923"/>
                </a:lnTo>
                <a:lnTo>
                  <a:pt x="595906" y="2401398"/>
                </a:lnTo>
                <a:close/>
                <a:moveTo>
                  <a:pt x="2625463" y="2397435"/>
                </a:moveTo>
                <a:lnTo>
                  <a:pt x="2632744" y="2408350"/>
                </a:lnTo>
                <a:lnTo>
                  <a:pt x="2633009" y="2413189"/>
                </a:lnTo>
                <a:lnTo>
                  <a:pt x="2633427" y="2408539"/>
                </a:lnTo>
                <a:lnTo>
                  <a:pt x="2635962" y="2401373"/>
                </a:lnTo>
                <a:lnTo>
                  <a:pt x="2628456" y="2397650"/>
                </a:lnTo>
                <a:close/>
                <a:moveTo>
                  <a:pt x="741671" y="2396997"/>
                </a:moveTo>
                <a:lnTo>
                  <a:pt x="739664" y="2398647"/>
                </a:lnTo>
                <a:lnTo>
                  <a:pt x="741398" y="2397745"/>
                </a:lnTo>
                <a:close/>
                <a:moveTo>
                  <a:pt x="2065397" y="2396246"/>
                </a:moveTo>
                <a:lnTo>
                  <a:pt x="2065503" y="2396659"/>
                </a:lnTo>
                <a:lnTo>
                  <a:pt x="2066274" y="2396939"/>
                </a:lnTo>
                <a:close/>
                <a:moveTo>
                  <a:pt x="2053993" y="2393418"/>
                </a:moveTo>
                <a:lnTo>
                  <a:pt x="2055678" y="2401828"/>
                </a:lnTo>
                <a:lnTo>
                  <a:pt x="2056492" y="2397833"/>
                </a:lnTo>
                <a:close/>
                <a:moveTo>
                  <a:pt x="1245820" y="2390968"/>
                </a:moveTo>
                <a:lnTo>
                  <a:pt x="1240736" y="2393093"/>
                </a:lnTo>
                <a:lnTo>
                  <a:pt x="1241992" y="2397896"/>
                </a:lnTo>
                <a:close/>
                <a:moveTo>
                  <a:pt x="2612542" y="2388371"/>
                </a:moveTo>
                <a:lnTo>
                  <a:pt x="2610780" y="2394385"/>
                </a:lnTo>
                <a:lnTo>
                  <a:pt x="2613808" y="2394328"/>
                </a:lnTo>
                <a:close/>
                <a:moveTo>
                  <a:pt x="2047490" y="2381924"/>
                </a:moveTo>
                <a:lnTo>
                  <a:pt x="2043506" y="2384654"/>
                </a:lnTo>
                <a:lnTo>
                  <a:pt x="2048377" y="2383492"/>
                </a:lnTo>
                <a:close/>
                <a:moveTo>
                  <a:pt x="3524205" y="2375969"/>
                </a:moveTo>
                <a:lnTo>
                  <a:pt x="3524960" y="2378254"/>
                </a:lnTo>
                <a:lnTo>
                  <a:pt x="3524993" y="2378189"/>
                </a:lnTo>
                <a:lnTo>
                  <a:pt x="3524898" y="2376052"/>
                </a:lnTo>
                <a:close/>
                <a:moveTo>
                  <a:pt x="2932758" y="2370209"/>
                </a:moveTo>
                <a:lnTo>
                  <a:pt x="2932647" y="2370387"/>
                </a:lnTo>
                <a:lnTo>
                  <a:pt x="2932488" y="2371349"/>
                </a:lnTo>
                <a:lnTo>
                  <a:pt x="2932700" y="2371312"/>
                </a:lnTo>
                <a:close/>
                <a:moveTo>
                  <a:pt x="1134576" y="2362780"/>
                </a:moveTo>
                <a:lnTo>
                  <a:pt x="1124051" y="2369785"/>
                </a:lnTo>
                <a:lnTo>
                  <a:pt x="1125174" y="2370453"/>
                </a:lnTo>
                <a:cubicBezTo>
                  <a:pt x="1128353" y="2371675"/>
                  <a:pt x="1131584" y="2371143"/>
                  <a:pt x="1134895" y="2365528"/>
                </a:cubicBezTo>
                <a:close/>
                <a:moveTo>
                  <a:pt x="1260381" y="2347737"/>
                </a:moveTo>
                <a:lnTo>
                  <a:pt x="1259029" y="2350523"/>
                </a:lnTo>
                <a:lnTo>
                  <a:pt x="1260492" y="2354375"/>
                </a:lnTo>
                <a:close/>
                <a:moveTo>
                  <a:pt x="1099911" y="2332424"/>
                </a:moveTo>
                <a:lnTo>
                  <a:pt x="1099574" y="2332781"/>
                </a:lnTo>
                <a:lnTo>
                  <a:pt x="1101198" y="2332762"/>
                </a:lnTo>
                <a:close/>
                <a:moveTo>
                  <a:pt x="1556378" y="2329274"/>
                </a:moveTo>
                <a:lnTo>
                  <a:pt x="1555529" y="2329754"/>
                </a:lnTo>
                <a:lnTo>
                  <a:pt x="1555845" y="2329863"/>
                </a:lnTo>
                <a:lnTo>
                  <a:pt x="1545791" y="2340825"/>
                </a:lnTo>
                <a:lnTo>
                  <a:pt x="1545728" y="2341149"/>
                </a:lnTo>
                <a:lnTo>
                  <a:pt x="1555845" y="2329863"/>
                </a:lnTo>
                <a:lnTo>
                  <a:pt x="1560316" y="2334304"/>
                </a:lnTo>
                <a:lnTo>
                  <a:pt x="1560288" y="2330749"/>
                </a:lnTo>
                <a:close/>
                <a:moveTo>
                  <a:pt x="1718282" y="2324803"/>
                </a:moveTo>
                <a:lnTo>
                  <a:pt x="1714790" y="2339174"/>
                </a:lnTo>
                <a:lnTo>
                  <a:pt x="1713881" y="2339688"/>
                </a:lnTo>
                <a:lnTo>
                  <a:pt x="1714696" y="2339512"/>
                </a:lnTo>
                <a:lnTo>
                  <a:pt x="1707866" y="2349817"/>
                </a:lnTo>
                <a:lnTo>
                  <a:pt x="1714695" y="2339516"/>
                </a:lnTo>
                <a:lnTo>
                  <a:pt x="1717170" y="2340639"/>
                </a:lnTo>
                <a:lnTo>
                  <a:pt x="1716871" y="2340299"/>
                </a:lnTo>
                <a:close/>
                <a:moveTo>
                  <a:pt x="2328120" y="2324706"/>
                </a:moveTo>
                <a:lnTo>
                  <a:pt x="2329308" y="2333936"/>
                </a:lnTo>
                <a:lnTo>
                  <a:pt x="2328407" y="2335204"/>
                </a:lnTo>
                <a:lnTo>
                  <a:pt x="2339207" y="2328662"/>
                </a:lnTo>
                <a:lnTo>
                  <a:pt x="2341554" y="2325674"/>
                </a:lnTo>
                <a:close/>
                <a:moveTo>
                  <a:pt x="2504376" y="2324583"/>
                </a:moveTo>
                <a:lnTo>
                  <a:pt x="2520636" y="2341176"/>
                </a:lnTo>
                <a:lnTo>
                  <a:pt x="2518885" y="2346910"/>
                </a:lnTo>
                <a:lnTo>
                  <a:pt x="2523150" y="2342055"/>
                </a:lnTo>
                <a:lnTo>
                  <a:pt x="2527175" y="2338042"/>
                </a:lnTo>
                <a:close/>
                <a:moveTo>
                  <a:pt x="640249" y="2322934"/>
                </a:moveTo>
                <a:lnTo>
                  <a:pt x="641998" y="2324350"/>
                </a:lnTo>
                <a:lnTo>
                  <a:pt x="642226" y="2323385"/>
                </a:lnTo>
                <a:close/>
                <a:moveTo>
                  <a:pt x="307393" y="2307081"/>
                </a:moveTo>
                <a:lnTo>
                  <a:pt x="300777" y="2308164"/>
                </a:lnTo>
                <a:lnTo>
                  <a:pt x="302083" y="2310388"/>
                </a:lnTo>
                <a:close/>
                <a:moveTo>
                  <a:pt x="821592" y="2306092"/>
                </a:moveTo>
                <a:lnTo>
                  <a:pt x="815465" y="2309752"/>
                </a:lnTo>
                <a:lnTo>
                  <a:pt x="816661" y="2311142"/>
                </a:lnTo>
                <a:lnTo>
                  <a:pt x="816703" y="2311275"/>
                </a:lnTo>
                <a:close/>
                <a:moveTo>
                  <a:pt x="320147" y="2304987"/>
                </a:moveTo>
                <a:lnTo>
                  <a:pt x="316818" y="2305535"/>
                </a:lnTo>
                <a:lnTo>
                  <a:pt x="317560" y="2306020"/>
                </a:lnTo>
                <a:lnTo>
                  <a:pt x="317815" y="2307373"/>
                </a:lnTo>
                <a:close/>
                <a:moveTo>
                  <a:pt x="2387420" y="2301750"/>
                </a:moveTo>
                <a:lnTo>
                  <a:pt x="2386541" y="2301883"/>
                </a:lnTo>
                <a:lnTo>
                  <a:pt x="2382095" y="2317029"/>
                </a:lnTo>
                <a:lnTo>
                  <a:pt x="2385665" y="2310401"/>
                </a:lnTo>
                <a:close/>
                <a:moveTo>
                  <a:pt x="2430012" y="2298032"/>
                </a:moveTo>
                <a:lnTo>
                  <a:pt x="2434443" y="2316302"/>
                </a:lnTo>
                <a:lnTo>
                  <a:pt x="2437762" y="2316493"/>
                </a:lnTo>
                <a:close/>
                <a:moveTo>
                  <a:pt x="1747234" y="2288363"/>
                </a:moveTo>
                <a:lnTo>
                  <a:pt x="1744197" y="2289489"/>
                </a:lnTo>
                <a:lnTo>
                  <a:pt x="1742002" y="2289500"/>
                </a:lnTo>
                <a:lnTo>
                  <a:pt x="1741964" y="2292202"/>
                </a:lnTo>
                <a:lnTo>
                  <a:pt x="1747063" y="2288691"/>
                </a:lnTo>
                <a:lnTo>
                  <a:pt x="1747444" y="2288562"/>
                </a:lnTo>
                <a:close/>
                <a:moveTo>
                  <a:pt x="1756297" y="2285010"/>
                </a:moveTo>
                <a:lnTo>
                  <a:pt x="1748897" y="2287746"/>
                </a:lnTo>
                <a:lnTo>
                  <a:pt x="1748770" y="2288118"/>
                </a:lnTo>
                <a:lnTo>
                  <a:pt x="1755787" y="2285768"/>
                </a:lnTo>
                <a:lnTo>
                  <a:pt x="1757987" y="2285196"/>
                </a:lnTo>
                <a:close/>
                <a:moveTo>
                  <a:pt x="2568634" y="2273218"/>
                </a:moveTo>
                <a:lnTo>
                  <a:pt x="2568982" y="2283756"/>
                </a:lnTo>
                <a:cubicBezTo>
                  <a:pt x="2570458" y="2289609"/>
                  <a:pt x="2574103" y="2294526"/>
                  <a:pt x="2582590" y="2295764"/>
                </a:cubicBezTo>
                <a:cubicBezTo>
                  <a:pt x="2591075" y="2297003"/>
                  <a:pt x="2594838" y="2294225"/>
                  <a:pt x="2596990" y="2289809"/>
                </a:cubicBezTo>
                <a:lnTo>
                  <a:pt x="2598865" y="2283535"/>
                </a:lnTo>
                <a:lnTo>
                  <a:pt x="2578094" y="2291257"/>
                </a:lnTo>
                <a:close/>
                <a:moveTo>
                  <a:pt x="1294521" y="2272612"/>
                </a:moveTo>
                <a:lnTo>
                  <a:pt x="1292188" y="2275176"/>
                </a:lnTo>
                <a:lnTo>
                  <a:pt x="1296890" y="2275748"/>
                </a:lnTo>
                <a:close/>
                <a:moveTo>
                  <a:pt x="2347200" y="2270967"/>
                </a:moveTo>
                <a:lnTo>
                  <a:pt x="2346517" y="2284300"/>
                </a:lnTo>
                <a:lnTo>
                  <a:pt x="2359067" y="2279840"/>
                </a:lnTo>
                <a:close/>
                <a:moveTo>
                  <a:pt x="2425022" y="2260355"/>
                </a:moveTo>
                <a:lnTo>
                  <a:pt x="2420643" y="2261427"/>
                </a:lnTo>
                <a:lnTo>
                  <a:pt x="2424471" y="2275471"/>
                </a:lnTo>
                <a:lnTo>
                  <a:pt x="2428299" y="2269903"/>
                </a:lnTo>
                <a:cubicBezTo>
                  <a:pt x="2430292" y="2266867"/>
                  <a:pt x="2430697" y="2263762"/>
                  <a:pt x="2425022" y="2260355"/>
                </a:cubicBezTo>
                <a:close/>
                <a:moveTo>
                  <a:pt x="665878" y="2248498"/>
                </a:moveTo>
                <a:lnTo>
                  <a:pt x="665528" y="2249078"/>
                </a:lnTo>
                <a:lnTo>
                  <a:pt x="665797" y="2249431"/>
                </a:lnTo>
                <a:close/>
                <a:moveTo>
                  <a:pt x="3633196" y="2248203"/>
                </a:moveTo>
                <a:lnTo>
                  <a:pt x="3633359" y="2248641"/>
                </a:lnTo>
                <a:lnTo>
                  <a:pt x="3649966" y="2259885"/>
                </a:lnTo>
                <a:lnTo>
                  <a:pt x="3650500" y="2258645"/>
                </a:lnTo>
                <a:close/>
                <a:moveTo>
                  <a:pt x="1373722" y="2234965"/>
                </a:moveTo>
                <a:lnTo>
                  <a:pt x="1372503" y="2237693"/>
                </a:lnTo>
                <a:lnTo>
                  <a:pt x="1372523" y="2238509"/>
                </a:lnTo>
                <a:lnTo>
                  <a:pt x="1373652" y="2238194"/>
                </a:lnTo>
                <a:lnTo>
                  <a:pt x="1374144" y="2238255"/>
                </a:lnTo>
                <a:close/>
                <a:moveTo>
                  <a:pt x="1248678" y="2210462"/>
                </a:moveTo>
                <a:lnTo>
                  <a:pt x="1248615" y="2210843"/>
                </a:lnTo>
                <a:lnTo>
                  <a:pt x="1249159" y="2211404"/>
                </a:lnTo>
                <a:close/>
                <a:moveTo>
                  <a:pt x="1386359" y="2199727"/>
                </a:moveTo>
                <a:lnTo>
                  <a:pt x="1382799" y="2201372"/>
                </a:lnTo>
                <a:lnTo>
                  <a:pt x="1382635" y="2202285"/>
                </a:lnTo>
                <a:close/>
                <a:moveTo>
                  <a:pt x="4689438" y="2192086"/>
                </a:moveTo>
                <a:lnTo>
                  <a:pt x="4689238" y="2192262"/>
                </a:lnTo>
                <a:lnTo>
                  <a:pt x="4689321" y="2192255"/>
                </a:lnTo>
                <a:close/>
                <a:moveTo>
                  <a:pt x="402305" y="2186158"/>
                </a:moveTo>
                <a:lnTo>
                  <a:pt x="399721" y="2186706"/>
                </a:lnTo>
                <a:lnTo>
                  <a:pt x="398101" y="2188452"/>
                </a:lnTo>
                <a:close/>
                <a:moveTo>
                  <a:pt x="5062311" y="2185455"/>
                </a:moveTo>
                <a:cubicBezTo>
                  <a:pt x="5075355" y="2183538"/>
                  <a:pt x="5090561" y="2184428"/>
                  <a:pt x="5096480" y="2194888"/>
                </a:cubicBezTo>
                <a:cubicBezTo>
                  <a:pt x="5106853" y="2222389"/>
                  <a:pt x="5125062" y="2220430"/>
                  <a:pt x="5147788" y="2216776"/>
                </a:cubicBezTo>
                <a:cubicBezTo>
                  <a:pt x="5161572" y="2215314"/>
                  <a:pt x="5174598" y="2223286"/>
                  <a:pt x="5179543" y="2236206"/>
                </a:cubicBezTo>
                <a:cubicBezTo>
                  <a:pt x="5185814" y="2248455"/>
                  <a:pt x="5184082" y="2263286"/>
                  <a:pt x="5175149" y="2273790"/>
                </a:cubicBezTo>
                <a:cubicBezTo>
                  <a:pt x="5151892" y="2296580"/>
                  <a:pt x="5119030" y="2306702"/>
                  <a:pt x="5087003" y="2300940"/>
                </a:cubicBezTo>
                <a:cubicBezTo>
                  <a:pt x="5072275" y="2297557"/>
                  <a:pt x="5061925" y="2284360"/>
                  <a:pt x="5062157" y="2269258"/>
                </a:cubicBezTo>
                <a:cubicBezTo>
                  <a:pt x="5060314" y="2252752"/>
                  <a:pt x="5055066" y="2251121"/>
                  <a:pt x="5043055" y="2257918"/>
                </a:cubicBezTo>
                <a:cubicBezTo>
                  <a:pt x="4999577" y="2255475"/>
                  <a:pt x="4993412" y="2244580"/>
                  <a:pt x="5014569" y="2207579"/>
                </a:cubicBezTo>
                <a:cubicBezTo>
                  <a:pt x="5028914" y="2197207"/>
                  <a:pt x="5045125" y="2189694"/>
                  <a:pt x="5062311" y="2185455"/>
                </a:cubicBezTo>
                <a:close/>
                <a:moveTo>
                  <a:pt x="1950863" y="2181013"/>
                </a:moveTo>
                <a:lnTo>
                  <a:pt x="1947638" y="2188140"/>
                </a:lnTo>
                <a:lnTo>
                  <a:pt x="1956718" y="2187078"/>
                </a:lnTo>
                <a:close/>
                <a:moveTo>
                  <a:pt x="537700" y="2178756"/>
                </a:moveTo>
                <a:lnTo>
                  <a:pt x="537114" y="2179911"/>
                </a:lnTo>
                <a:lnTo>
                  <a:pt x="544013" y="2183768"/>
                </a:lnTo>
                <a:close/>
                <a:moveTo>
                  <a:pt x="1403323" y="2178653"/>
                </a:moveTo>
                <a:lnTo>
                  <a:pt x="1396942" y="2185599"/>
                </a:lnTo>
                <a:lnTo>
                  <a:pt x="1394755" y="2192044"/>
                </a:lnTo>
                <a:lnTo>
                  <a:pt x="1398995" y="2186167"/>
                </a:lnTo>
                <a:lnTo>
                  <a:pt x="1399926" y="2186409"/>
                </a:lnTo>
                <a:close/>
                <a:moveTo>
                  <a:pt x="2851862" y="2169857"/>
                </a:moveTo>
                <a:lnTo>
                  <a:pt x="2849755" y="2172776"/>
                </a:lnTo>
                <a:lnTo>
                  <a:pt x="2853502" y="2173782"/>
                </a:lnTo>
                <a:close/>
                <a:moveTo>
                  <a:pt x="3619001" y="2166722"/>
                </a:moveTo>
                <a:lnTo>
                  <a:pt x="3617599" y="2167515"/>
                </a:lnTo>
                <a:lnTo>
                  <a:pt x="3621911" y="2168241"/>
                </a:lnTo>
                <a:close/>
                <a:moveTo>
                  <a:pt x="2075758" y="2164161"/>
                </a:moveTo>
                <a:lnTo>
                  <a:pt x="2073390" y="2167327"/>
                </a:lnTo>
                <a:lnTo>
                  <a:pt x="2073599" y="2171047"/>
                </a:lnTo>
                <a:close/>
                <a:moveTo>
                  <a:pt x="2833342" y="2136986"/>
                </a:moveTo>
                <a:lnTo>
                  <a:pt x="2834285" y="2142523"/>
                </a:lnTo>
                <a:lnTo>
                  <a:pt x="2835081" y="2141490"/>
                </a:lnTo>
                <a:close/>
                <a:moveTo>
                  <a:pt x="535023" y="2135380"/>
                </a:moveTo>
                <a:lnTo>
                  <a:pt x="525343" y="2140255"/>
                </a:lnTo>
                <a:lnTo>
                  <a:pt x="536908" y="2149075"/>
                </a:lnTo>
                <a:close/>
                <a:moveTo>
                  <a:pt x="3472727" y="2129814"/>
                </a:moveTo>
                <a:lnTo>
                  <a:pt x="3468200" y="2131728"/>
                </a:lnTo>
                <a:lnTo>
                  <a:pt x="3470223" y="2131942"/>
                </a:lnTo>
                <a:close/>
                <a:moveTo>
                  <a:pt x="1836562" y="2127498"/>
                </a:moveTo>
                <a:lnTo>
                  <a:pt x="1837529" y="2128522"/>
                </a:lnTo>
                <a:lnTo>
                  <a:pt x="1838847" y="2128871"/>
                </a:lnTo>
                <a:close/>
                <a:moveTo>
                  <a:pt x="3669194" y="2125949"/>
                </a:moveTo>
                <a:lnTo>
                  <a:pt x="3654820" y="2132340"/>
                </a:lnTo>
                <a:lnTo>
                  <a:pt x="3666412" y="2135849"/>
                </a:lnTo>
                <a:close/>
                <a:moveTo>
                  <a:pt x="2135150" y="2122723"/>
                </a:moveTo>
                <a:lnTo>
                  <a:pt x="2134335" y="2124211"/>
                </a:lnTo>
                <a:cubicBezTo>
                  <a:pt x="2129966" y="2126682"/>
                  <a:pt x="2133275" y="2136603"/>
                  <a:pt x="2140129" y="2141071"/>
                </a:cubicBezTo>
                <a:lnTo>
                  <a:pt x="2140635" y="2140853"/>
                </a:lnTo>
                <a:close/>
                <a:moveTo>
                  <a:pt x="2723015" y="2121846"/>
                </a:moveTo>
                <a:lnTo>
                  <a:pt x="2721537" y="2122488"/>
                </a:lnTo>
                <a:lnTo>
                  <a:pt x="2716707" y="2125221"/>
                </a:lnTo>
                <a:lnTo>
                  <a:pt x="2716767" y="2125542"/>
                </a:lnTo>
                <a:lnTo>
                  <a:pt x="2723550" y="2124514"/>
                </a:lnTo>
                <a:lnTo>
                  <a:pt x="2731799" y="2131055"/>
                </a:lnTo>
                <a:lnTo>
                  <a:pt x="2722440" y="2122553"/>
                </a:lnTo>
                <a:close/>
                <a:moveTo>
                  <a:pt x="2986631" y="2118627"/>
                </a:moveTo>
                <a:lnTo>
                  <a:pt x="2984406" y="2120220"/>
                </a:lnTo>
                <a:lnTo>
                  <a:pt x="2987799" y="2120675"/>
                </a:lnTo>
                <a:close/>
                <a:moveTo>
                  <a:pt x="886813" y="2114931"/>
                </a:moveTo>
                <a:lnTo>
                  <a:pt x="873911" y="2127996"/>
                </a:lnTo>
                <a:lnTo>
                  <a:pt x="877607" y="2134529"/>
                </a:lnTo>
                <a:close/>
                <a:moveTo>
                  <a:pt x="1700191" y="2112106"/>
                </a:moveTo>
                <a:lnTo>
                  <a:pt x="1690838" y="2118087"/>
                </a:lnTo>
                <a:lnTo>
                  <a:pt x="1704042" y="2120733"/>
                </a:lnTo>
                <a:close/>
                <a:moveTo>
                  <a:pt x="2290408" y="2098657"/>
                </a:moveTo>
                <a:lnTo>
                  <a:pt x="2301910" y="2111085"/>
                </a:lnTo>
                <a:lnTo>
                  <a:pt x="2294293" y="2100151"/>
                </a:lnTo>
                <a:close/>
                <a:moveTo>
                  <a:pt x="1742536" y="2098150"/>
                </a:moveTo>
                <a:lnTo>
                  <a:pt x="1741537" y="2099067"/>
                </a:lnTo>
                <a:lnTo>
                  <a:pt x="1740094" y="2101565"/>
                </a:lnTo>
                <a:lnTo>
                  <a:pt x="1741404" y="2101566"/>
                </a:lnTo>
                <a:lnTo>
                  <a:pt x="1741921" y="2100011"/>
                </a:lnTo>
                <a:lnTo>
                  <a:pt x="1741907" y="2099721"/>
                </a:lnTo>
                <a:lnTo>
                  <a:pt x="1742032" y="2099678"/>
                </a:lnTo>
                <a:close/>
                <a:moveTo>
                  <a:pt x="3181110" y="2096951"/>
                </a:moveTo>
                <a:lnTo>
                  <a:pt x="3183481" y="2098144"/>
                </a:lnTo>
                <a:lnTo>
                  <a:pt x="3182738" y="2097056"/>
                </a:lnTo>
                <a:close/>
                <a:moveTo>
                  <a:pt x="3149146" y="2093230"/>
                </a:moveTo>
                <a:lnTo>
                  <a:pt x="3144790" y="2098627"/>
                </a:lnTo>
                <a:lnTo>
                  <a:pt x="3154158" y="2094117"/>
                </a:lnTo>
                <a:close/>
                <a:moveTo>
                  <a:pt x="2697890" y="2091661"/>
                </a:moveTo>
                <a:lnTo>
                  <a:pt x="2698219" y="2092810"/>
                </a:lnTo>
                <a:lnTo>
                  <a:pt x="2700284" y="2094192"/>
                </a:lnTo>
                <a:lnTo>
                  <a:pt x="2700927" y="2092934"/>
                </a:lnTo>
                <a:close/>
                <a:moveTo>
                  <a:pt x="2426811" y="2089988"/>
                </a:moveTo>
                <a:lnTo>
                  <a:pt x="2427769" y="2091787"/>
                </a:lnTo>
                <a:lnTo>
                  <a:pt x="2428887" y="2091660"/>
                </a:lnTo>
                <a:lnTo>
                  <a:pt x="2428605" y="2090069"/>
                </a:lnTo>
                <a:close/>
                <a:moveTo>
                  <a:pt x="2659781" y="2078443"/>
                </a:moveTo>
                <a:lnTo>
                  <a:pt x="2660052" y="2080329"/>
                </a:lnTo>
                <a:lnTo>
                  <a:pt x="2662401" y="2081290"/>
                </a:lnTo>
                <a:lnTo>
                  <a:pt x="2663499" y="2079584"/>
                </a:lnTo>
                <a:lnTo>
                  <a:pt x="2660942" y="2080682"/>
                </a:lnTo>
                <a:close/>
                <a:moveTo>
                  <a:pt x="3397830" y="2076880"/>
                </a:moveTo>
                <a:lnTo>
                  <a:pt x="3421284" y="2087355"/>
                </a:lnTo>
                <a:lnTo>
                  <a:pt x="3423025" y="2086303"/>
                </a:lnTo>
                <a:lnTo>
                  <a:pt x="3424008" y="2078646"/>
                </a:lnTo>
                <a:lnTo>
                  <a:pt x="3422038" y="2084559"/>
                </a:lnTo>
                <a:close/>
                <a:moveTo>
                  <a:pt x="3762989" y="2058845"/>
                </a:moveTo>
                <a:lnTo>
                  <a:pt x="3761853" y="2068048"/>
                </a:lnTo>
                <a:lnTo>
                  <a:pt x="3768585" y="2068735"/>
                </a:lnTo>
                <a:close/>
                <a:moveTo>
                  <a:pt x="3312464" y="2038680"/>
                </a:moveTo>
                <a:lnTo>
                  <a:pt x="3310210" y="2049931"/>
                </a:lnTo>
                <a:lnTo>
                  <a:pt x="3312586" y="2042083"/>
                </a:lnTo>
                <a:close/>
                <a:moveTo>
                  <a:pt x="723698" y="2035780"/>
                </a:moveTo>
                <a:lnTo>
                  <a:pt x="722108" y="2040708"/>
                </a:lnTo>
                <a:lnTo>
                  <a:pt x="726325" y="2036963"/>
                </a:lnTo>
                <a:close/>
                <a:moveTo>
                  <a:pt x="3278534" y="2031813"/>
                </a:moveTo>
                <a:lnTo>
                  <a:pt x="3285116" y="2033157"/>
                </a:lnTo>
                <a:lnTo>
                  <a:pt x="3292747" y="2037623"/>
                </a:lnTo>
                <a:lnTo>
                  <a:pt x="3294324" y="2033122"/>
                </a:lnTo>
                <a:close/>
                <a:moveTo>
                  <a:pt x="3241992" y="2028787"/>
                </a:moveTo>
                <a:lnTo>
                  <a:pt x="3239580" y="2036914"/>
                </a:lnTo>
                <a:lnTo>
                  <a:pt x="3252966" y="2029697"/>
                </a:lnTo>
                <a:close/>
                <a:moveTo>
                  <a:pt x="2678768" y="2024996"/>
                </a:moveTo>
                <a:lnTo>
                  <a:pt x="2679127" y="2026245"/>
                </a:lnTo>
                <a:lnTo>
                  <a:pt x="2679777" y="2025627"/>
                </a:lnTo>
                <a:close/>
                <a:moveTo>
                  <a:pt x="772857" y="2015145"/>
                </a:moveTo>
                <a:lnTo>
                  <a:pt x="772833" y="2015949"/>
                </a:lnTo>
                <a:lnTo>
                  <a:pt x="778178" y="2015811"/>
                </a:lnTo>
                <a:lnTo>
                  <a:pt x="773726" y="2015165"/>
                </a:lnTo>
                <a:close/>
                <a:moveTo>
                  <a:pt x="19604" y="2014725"/>
                </a:moveTo>
                <a:lnTo>
                  <a:pt x="15348" y="2027226"/>
                </a:lnTo>
                <a:lnTo>
                  <a:pt x="20898" y="2029914"/>
                </a:lnTo>
                <a:close/>
                <a:moveTo>
                  <a:pt x="1902235" y="2013584"/>
                </a:moveTo>
                <a:lnTo>
                  <a:pt x="1896522" y="2016475"/>
                </a:lnTo>
                <a:lnTo>
                  <a:pt x="1898449" y="2018359"/>
                </a:lnTo>
                <a:close/>
                <a:moveTo>
                  <a:pt x="3760847" y="1985766"/>
                </a:moveTo>
                <a:lnTo>
                  <a:pt x="3766857" y="1995006"/>
                </a:lnTo>
                <a:lnTo>
                  <a:pt x="3766805" y="1994765"/>
                </a:lnTo>
                <a:lnTo>
                  <a:pt x="3772213" y="1986603"/>
                </a:lnTo>
                <a:close/>
                <a:moveTo>
                  <a:pt x="1668926" y="1971716"/>
                </a:moveTo>
                <a:lnTo>
                  <a:pt x="1668906" y="1971723"/>
                </a:lnTo>
                <a:lnTo>
                  <a:pt x="1668894" y="1971748"/>
                </a:lnTo>
                <a:close/>
                <a:moveTo>
                  <a:pt x="3980769" y="1969242"/>
                </a:moveTo>
                <a:lnTo>
                  <a:pt x="3979592" y="1969554"/>
                </a:lnTo>
                <a:lnTo>
                  <a:pt x="3975820" y="1972466"/>
                </a:lnTo>
                <a:lnTo>
                  <a:pt x="3976056" y="1972733"/>
                </a:lnTo>
                <a:lnTo>
                  <a:pt x="3976227" y="1972912"/>
                </a:lnTo>
                <a:close/>
                <a:moveTo>
                  <a:pt x="770582" y="1943727"/>
                </a:moveTo>
                <a:lnTo>
                  <a:pt x="771551" y="1947677"/>
                </a:lnTo>
                <a:lnTo>
                  <a:pt x="776621" y="1949077"/>
                </a:lnTo>
                <a:close/>
                <a:moveTo>
                  <a:pt x="4938101" y="1932952"/>
                </a:moveTo>
                <a:lnTo>
                  <a:pt x="4937443" y="1933406"/>
                </a:lnTo>
                <a:lnTo>
                  <a:pt x="4938496" y="1933325"/>
                </a:lnTo>
                <a:close/>
                <a:moveTo>
                  <a:pt x="785176" y="1905075"/>
                </a:moveTo>
                <a:lnTo>
                  <a:pt x="780000" y="1911141"/>
                </a:lnTo>
                <a:lnTo>
                  <a:pt x="778280" y="1914487"/>
                </a:lnTo>
                <a:close/>
                <a:moveTo>
                  <a:pt x="2066179" y="1893187"/>
                </a:moveTo>
                <a:lnTo>
                  <a:pt x="2044614" y="1895484"/>
                </a:lnTo>
                <a:lnTo>
                  <a:pt x="2043331" y="1895506"/>
                </a:lnTo>
                <a:lnTo>
                  <a:pt x="2043843" y="1895567"/>
                </a:lnTo>
                <a:lnTo>
                  <a:pt x="2044614" y="1895484"/>
                </a:lnTo>
                <a:lnTo>
                  <a:pt x="2074196" y="1894996"/>
                </a:lnTo>
                <a:lnTo>
                  <a:pt x="2087658" y="1898033"/>
                </a:lnTo>
                <a:cubicBezTo>
                  <a:pt x="2091129" y="1900095"/>
                  <a:pt x="2095921" y="1906014"/>
                  <a:pt x="2097196" y="1900116"/>
                </a:cubicBezTo>
                <a:lnTo>
                  <a:pt x="2099780" y="1894573"/>
                </a:lnTo>
                <a:lnTo>
                  <a:pt x="2074196" y="1894996"/>
                </a:lnTo>
                <a:close/>
                <a:moveTo>
                  <a:pt x="2131639" y="1890475"/>
                </a:moveTo>
                <a:lnTo>
                  <a:pt x="2131819" y="1894043"/>
                </a:lnTo>
                <a:lnTo>
                  <a:pt x="2130455" y="1894067"/>
                </a:lnTo>
                <a:lnTo>
                  <a:pt x="2132215" y="1894871"/>
                </a:lnTo>
                <a:close/>
                <a:moveTo>
                  <a:pt x="3468009" y="1875790"/>
                </a:moveTo>
                <a:lnTo>
                  <a:pt x="3467735" y="1876639"/>
                </a:lnTo>
                <a:lnTo>
                  <a:pt x="3468325" y="1876371"/>
                </a:lnTo>
                <a:close/>
                <a:moveTo>
                  <a:pt x="3618606" y="1844359"/>
                </a:moveTo>
                <a:lnTo>
                  <a:pt x="3619581" y="1852180"/>
                </a:lnTo>
                <a:lnTo>
                  <a:pt x="3627434" y="1854976"/>
                </a:lnTo>
                <a:close/>
                <a:moveTo>
                  <a:pt x="2620225" y="1844084"/>
                </a:moveTo>
                <a:lnTo>
                  <a:pt x="2608436" y="1848717"/>
                </a:lnTo>
                <a:lnTo>
                  <a:pt x="2609313" y="1854864"/>
                </a:lnTo>
                <a:cubicBezTo>
                  <a:pt x="2608617" y="1856692"/>
                  <a:pt x="2616289" y="1852926"/>
                  <a:pt x="2611933" y="1853381"/>
                </a:cubicBezTo>
                <a:cubicBezTo>
                  <a:pt x="2607574" y="1853833"/>
                  <a:pt x="2609541" y="1852720"/>
                  <a:pt x="2610329" y="1850547"/>
                </a:cubicBezTo>
                <a:lnTo>
                  <a:pt x="2621017" y="1844339"/>
                </a:lnTo>
                <a:close/>
                <a:moveTo>
                  <a:pt x="2165878" y="1842550"/>
                </a:moveTo>
                <a:lnTo>
                  <a:pt x="2162780" y="1844302"/>
                </a:lnTo>
                <a:lnTo>
                  <a:pt x="2160017" y="1843793"/>
                </a:lnTo>
                <a:lnTo>
                  <a:pt x="2165816" y="1846613"/>
                </a:lnTo>
                <a:close/>
                <a:moveTo>
                  <a:pt x="2499048" y="1842048"/>
                </a:moveTo>
                <a:lnTo>
                  <a:pt x="2494645" y="1843801"/>
                </a:lnTo>
                <a:lnTo>
                  <a:pt x="2493211" y="1845597"/>
                </a:lnTo>
                <a:close/>
                <a:moveTo>
                  <a:pt x="2535822" y="1827404"/>
                </a:moveTo>
                <a:lnTo>
                  <a:pt x="2535023" y="1827722"/>
                </a:lnTo>
                <a:lnTo>
                  <a:pt x="2535753" y="1828424"/>
                </a:lnTo>
                <a:close/>
                <a:moveTo>
                  <a:pt x="2742813" y="1826758"/>
                </a:moveTo>
                <a:lnTo>
                  <a:pt x="2734058" y="1836344"/>
                </a:lnTo>
                <a:lnTo>
                  <a:pt x="2734439" y="1836129"/>
                </a:lnTo>
                <a:lnTo>
                  <a:pt x="2742828" y="1826774"/>
                </a:lnTo>
                <a:close/>
                <a:moveTo>
                  <a:pt x="2597618" y="1812286"/>
                </a:moveTo>
                <a:lnTo>
                  <a:pt x="2595026" y="1813289"/>
                </a:lnTo>
                <a:lnTo>
                  <a:pt x="2597933" y="1815607"/>
                </a:lnTo>
                <a:close/>
                <a:moveTo>
                  <a:pt x="2167329" y="1802090"/>
                </a:moveTo>
                <a:lnTo>
                  <a:pt x="2166321" y="1803173"/>
                </a:lnTo>
                <a:lnTo>
                  <a:pt x="2166448" y="1804534"/>
                </a:lnTo>
                <a:lnTo>
                  <a:pt x="2166462" y="1803744"/>
                </a:lnTo>
                <a:close/>
                <a:moveTo>
                  <a:pt x="538829" y="1787161"/>
                </a:moveTo>
                <a:lnTo>
                  <a:pt x="497908" y="1790127"/>
                </a:lnTo>
                <a:lnTo>
                  <a:pt x="502345" y="1797942"/>
                </a:lnTo>
                <a:lnTo>
                  <a:pt x="505439" y="1793308"/>
                </a:lnTo>
                <a:cubicBezTo>
                  <a:pt x="509352" y="1792135"/>
                  <a:pt x="514558" y="1791780"/>
                  <a:pt x="518156" y="1790750"/>
                </a:cubicBezTo>
                <a:cubicBezTo>
                  <a:pt x="524822" y="1789280"/>
                  <a:pt x="532007" y="1789243"/>
                  <a:pt x="538514" y="1787429"/>
                </a:cubicBezTo>
                <a:close/>
                <a:moveTo>
                  <a:pt x="822207" y="1786824"/>
                </a:moveTo>
                <a:lnTo>
                  <a:pt x="822154" y="1787911"/>
                </a:lnTo>
                <a:lnTo>
                  <a:pt x="822503" y="1787480"/>
                </a:lnTo>
                <a:close/>
                <a:moveTo>
                  <a:pt x="2620436" y="1780436"/>
                </a:moveTo>
                <a:lnTo>
                  <a:pt x="2620890" y="1781033"/>
                </a:lnTo>
                <a:lnTo>
                  <a:pt x="2621281" y="1780935"/>
                </a:lnTo>
                <a:close/>
                <a:moveTo>
                  <a:pt x="2509953" y="1759756"/>
                </a:moveTo>
                <a:lnTo>
                  <a:pt x="2510528" y="1762132"/>
                </a:lnTo>
                <a:lnTo>
                  <a:pt x="2512034" y="1762192"/>
                </a:lnTo>
                <a:close/>
                <a:moveTo>
                  <a:pt x="2588325" y="1737346"/>
                </a:moveTo>
                <a:lnTo>
                  <a:pt x="2588228" y="1738010"/>
                </a:lnTo>
                <a:lnTo>
                  <a:pt x="2588359" y="1737836"/>
                </a:lnTo>
                <a:lnTo>
                  <a:pt x="2588635" y="1738134"/>
                </a:lnTo>
                <a:lnTo>
                  <a:pt x="2588725" y="1737716"/>
                </a:lnTo>
                <a:lnTo>
                  <a:pt x="2588578" y="1737712"/>
                </a:lnTo>
                <a:close/>
                <a:moveTo>
                  <a:pt x="3598117" y="1733772"/>
                </a:moveTo>
                <a:lnTo>
                  <a:pt x="3596481" y="1734720"/>
                </a:lnTo>
                <a:lnTo>
                  <a:pt x="3598698" y="1734879"/>
                </a:lnTo>
                <a:close/>
                <a:moveTo>
                  <a:pt x="901480" y="1731546"/>
                </a:moveTo>
                <a:lnTo>
                  <a:pt x="897058" y="1736590"/>
                </a:lnTo>
                <a:lnTo>
                  <a:pt x="899360" y="1735288"/>
                </a:lnTo>
                <a:close/>
                <a:moveTo>
                  <a:pt x="663214" y="1728854"/>
                </a:moveTo>
                <a:lnTo>
                  <a:pt x="658819" y="1731110"/>
                </a:lnTo>
                <a:lnTo>
                  <a:pt x="662904" y="1730132"/>
                </a:lnTo>
                <a:close/>
                <a:moveTo>
                  <a:pt x="3632186" y="1719847"/>
                </a:moveTo>
                <a:lnTo>
                  <a:pt x="3630440" y="1720659"/>
                </a:lnTo>
                <a:lnTo>
                  <a:pt x="3626693" y="1723700"/>
                </a:lnTo>
                <a:lnTo>
                  <a:pt x="3631329" y="1726705"/>
                </a:lnTo>
                <a:lnTo>
                  <a:pt x="3627813" y="1731497"/>
                </a:lnTo>
                <a:lnTo>
                  <a:pt x="3631104" y="1733069"/>
                </a:lnTo>
                <a:lnTo>
                  <a:pt x="3634250" y="1731841"/>
                </a:lnTo>
                <a:lnTo>
                  <a:pt x="3633047" y="1727818"/>
                </a:lnTo>
                <a:lnTo>
                  <a:pt x="3631329" y="1726705"/>
                </a:lnTo>
                <a:lnTo>
                  <a:pt x="3633410" y="1723871"/>
                </a:lnTo>
                <a:close/>
                <a:moveTo>
                  <a:pt x="2566317" y="1710392"/>
                </a:moveTo>
                <a:lnTo>
                  <a:pt x="2579503" y="1724535"/>
                </a:lnTo>
                <a:lnTo>
                  <a:pt x="2570989" y="1712171"/>
                </a:lnTo>
                <a:close/>
                <a:moveTo>
                  <a:pt x="505784" y="1708672"/>
                </a:moveTo>
                <a:lnTo>
                  <a:pt x="510281" y="1719256"/>
                </a:lnTo>
                <a:lnTo>
                  <a:pt x="519462" y="1728908"/>
                </a:lnTo>
                <a:close/>
                <a:moveTo>
                  <a:pt x="3752445" y="1690656"/>
                </a:moveTo>
                <a:lnTo>
                  <a:pt x="3757675" y="1699237"/>
                </a:lnTo>
                <a:lnTo>
                  <a:pt x="3757544" y="1691027"/>
                </a:lnTo>
                <a:close/>
                <a:moveTo>
                  <a:pt x="588099" y="1690575"/>
                </a:moveTo>
                <a:lnTo>
                  <a:pt x="586503" y="1693965"/>
                </a:lnTo>
                <a:lnTo>
                  <a:pt x="588253" y="1690640"/>
                </a:lnTo>
                <a:close/>
                <a:moveTo>
                  <a:pt x="3892141" y="1681518"/>
                </a:moveTo>
                <a:lnTo>
                  <a:pt x="3890586" y="1681893"/>
                </a:lnTo>
                <a:lnTo>
                  <a:pt x="3887448" y="1684602"/>
                </a:lnTo>
                <a:close/>
                <a:moveTo>
                  <a:pt x="3893330" y="1679526"/>
                </a:moveTo>
                <a:lnTo>
                  <a:pt x="3892880" y="1679913"/>
                </a:lnTo>
                <a:lnTo>
                  <a:pt x="3893166" y="1680847"/>
                </a:lnTo>
                <a:lnTo>
                  <a:pt x="3893938" y="1680342"/>
                </a:lnTo>
                <a:close/>
                <a:moveTo>
                  <a:pt x="3848535" y="1679522"/>
                </a:moveTo>
                <a:lnTo>
                  <a:pt x="3848542" y="1679603"/>
                </a:lnTo>
                <a:lnTo>
                  <a:pt x="3850391" y="1681356"/>
                </a:lnTo>
                <a:lnTo>
                  <a:pt x="3851361" y="1681288"/>
                </a:lnTo>
                <a:lnTo>
                  <a:pt x="3854239" y="1681686"/>
                </a:lnTo>
                <a:lnTo>
                  <a:pt x="3856610" y="1680929"/>
                </a:lnTo>
                <a:lnTo>
                  <a:pt x="3851361" y="1681288"/>
                </a:lnTo>
                <a:lnTo>
                  <a:pt x="3850267" y="1681137"/>
                </a:lnTo>
                <a:close/>
                <a:moveTo>
                  <a:pt x="1688326" y="1659490"/>
                </a:moveTo>
                <a:lnTo>
                  <a:pt x="1687772" y="1660620"/>
                </a:lnTo>
                <a:lnTo>
                  <a:pt x="1688304" y="1660544"/>
                </a:lnTo>
                <a:close/>
                <a:moveTo>
                  <a:pt x="3289736" y="1658495"/>
                </a:moveTo>
                <a:lnTo>
                  <a:pt x="3284707" y="1665758"/>
                </a:lnTo>
                <a:lnTo>
                  <a:pt x="3290074" y="1672626"/>
                </a:lnTo>
                <a:close/>
                <a:moveTo>
                  <a:pt x="455576" y="1633114"/>
                </a:moveTo>
                <a:lnTo>
                  <a:pt x="454759" y="1633874"/>
                </a:lnTo>
                <a:lnTo>
                  <a:pt x="454963" y="1634091"/>
                </a:lnTo>
                <a:close/>
                <a:moveTo>
                  <a:pt x="1730564" y="1625141"/>
                </a:moveTo>
                <a:lnTo>
                  <a:pt x="1732051" y="1628309"/>
                </a:lnTo>
                <a:lnTo>
                  <a:pt x="1738669" y="1626155"/>
                </a:lnTo>
                <a:close/>
                <a:moveTo>
                  <a:pt x="183829" y="1624985"/>
                </a:moveTo>
                <a:lnTo>
                  <a:pt x="183111" y="1625628"/>
                </a:lnTo>
                <a:lnTo>
                  <a:pt x="183909" y="1626031"/>
                </a:lnTo>
                <a:close/>
                <a:moveTo>
                  <a:pt x="947419" y="1619963"/>
                </a:moveTo>
                <a:lnTo>
                  <a:pt x="950310" y="1622176"/>
                </a:lnTo>
                <a:lnTo>
                  <a:pt x="951090" y="1620857"/>
                </a:lnTo>
                <a:close/>
                <a:moveTo>
                  <a:pt x="1940888" y="1602386"/>
                </a:moveTo>
                <a:lnTo>
                  <a:pt x="1938989" y="1605854"/>
                </a:lnTo>
                <a:lnTo>
                  <a:pt x="1940536" y="1604409"/>
                </a:lnTo>
                <a:close/>
                <a:moveTo>
                  <a:pt x="3258047" y="1587885"/>
                </a:moveTo>
                <a:lnTo>
                  <a:pt x="3258717" y="1593802"/>
                </a:lnTo>
                <a:lnTo>
                  <a:pt x="3261195" y="1588951"/>
                </a:lnTo>
                <a:close/>
                <a:moveTo>
                  <a:pt x="544021" y="1585454"/>
                </a:moveTo>
                <a:lnTo>
                  <a:pt x="545260" y="1587696"/>
                </a:lnTo>
                <a:lnTo>
                  <a:pt x="545930" y="1586600"/>
                </a:lnTo>
                <a:close/>
                <a:moveTo>
                  <a:pt x="2770225" y="1585072"/>
                </a:moveTo>
                <a:lnTo>
                  <a:pt x="2771657" y="1587294"/>
                </a:lnTo>
                <a:lnTo>
                  <a:pt x="2772225" y="1586664"/>
                </a:lnTo>
                <a:close/>
                <a:moveTo>
                  <a:pt x="3337133" y="1574274"/>
                </a:moveTo>
                <a:lnTo>
                  <a:pt x="3333590" y="1577785"/>
                </a:lnTo>
                <a:lnTo>
                  <a:pt x="3338529" y="1578428"/>
                </a:lnTo>
                <a:close/>
                <a:moveTo>
                  <a:pt x="3679380" y="1574181"/>
                </a:moveTo>
                <a:lnTo>
                  <a:pt x="3671940" y="1578817"/>
                </a:lnTo>
                <a:lnTo>
                  <a:pt x="3673138" y="1578546"/>
                </a:lnTo>
                <a:cubicBezTo>
                  <a:pt x="3675176" y="1578752"/>
                  <a:pt x="3677214" y="1578121"/>
                  <a:pt x="3678777" y="1576794"/>
                </a:cubicBezTo>
                <a:close/>
                <a:moveTo>
                  <a:pt x="2612065" y="1569424"/>
                </a:moveTo>
                <a:lnTo>
                  <a:pt x="2613806" y="1574413"/>
                </a:lnTo>
                <a:lnTo>
                  <a:pt x="2629067" y="1581611"/>
                </a:lnTo>
                <a:close/>
                <a:moveTo>
                  <a:pt x="535551" y="1552124"/>
                </a:moveTo>
                <a:lnTo>
                  <a:pt x="530426" y="1553082"/>
                </a:lnTo>
                <a:lnTo>
                  <a:pt x="529237" y="1553170"/>
                </a:lnTo>
                <a:lnTo>
                  <a:pt x="530517" y="1554512"/>
                </a:lnTo>
                <a:lnTo>
                  <a:pt x="530701" y="1554078"/>
                </a:lnTo>
                <a:lnTo>
                  <a:pt x="534908" y="1555777"/>
                </a:lnTo>
                <a:close/>
                <a:moveTo>
                  <a:pt x="3348098" y="1549289"/>
                </a:moveTo>
                <a:lnTo>
                  <a:pt x="3346368" y="1550851"/>
                </a:lnTo>
                <a:lnTo>
                  <a:pt x="3347853" y="1551532"/>
                </a:lnTo>
                <a:close/>
                <a:moveTo>
                  <a:pt x="319557" y="1543219"/>
                </a:moveTo>
                <a:lnTo>
                  <a:pt x="320942" y="1545378"/>
                </a:lnTo>
                <a:lnTo>
                  <a:pt x="322476" y="1545321"/>
                </a:lnTo>
                <a:close/>
                <a:moveTo>
                  <a:pt x="2825797" y="1541231"/>
                </a:moveTo>
                <a:lnTo>
                  <a:pt x="2825665" y="1541387"/>
                </a:lnTo>
                <a:lnTo>
                  <a:pt x="2825884" y="1541257"/>
                </a:lnTo>
                <a:close/>
                <a:moveTo>
                  <a:pt x="883005" y="1525985"/>
                </a:moveTo>
                <a:lnTo>
                  <a:pt x="914350" y="1561121"/>
                </a:lnTo>
                <a:lnTo>
                  <a:pt x="908255" y="1548722"/>
                </a:lnTo>
                <a:cubicBezTo>
                  <a:pt x="907676" y="1540564"/>
                  <a:pt x="901507" y="1535782"/>
                  <a:pt x="893866" y="1531763"/>
                </a:cubicBezTo>
                <a:close/>
                <a:moveTo>
                  <a:pt x="870610" y="1519390"/>
                </a:moveTo>
                <a:lnTo>
                  <a:pt x="866653" y="1524216"/>
                </a:lnTo>
                <a:lnTo>
                  <a:pt x="875904" y="1522206"/>
                </a:lnTo>
                <a:close/>
                <a:moveTo>
                  <a:pt x="454546" y="1493889"/>
                </a:moveTo>
                <a:lnTo>
                  <a:pt x="455514" y="1495488"/>
                </a:lnTo>
                <a:lnTo>
                  <a:pt x="456623" y="1494020"/>
                </a:lnTo>
                <a:close/>
                <a:moveTo>
                  <a:pt x="570520" y="1492610"/>
                </a:moveTo>
                <a:lnTo>
                  <a:pt x="570399" y="1492776"/>
                </a:lnTo>
                <a:lnTo>
                  <a:pt x="571141" y="1492980"/>
                </a:lnTo>
                <a:close/>
                <a:moveTo>
                  <a:pt x="3522682" y="1487016"/>
                </a:moveTo>
                <a:lnTo>
                  <a:pt x="3521094" y="1489322"/>
                </a:lnTo>
                <a:lnTo>
                  <a:pt x="3524009" y="1487731"/>
                </a:lnTo>
                <a:close/>
                <a:moveTo>
                  <a:pt x="369492" y="1484365"/>
                </a:moveTo>
                <a:lnTo>
                  <a:pt x="373781" y="1489245"/>
                </a:lnTo>
                <a:lnTo>
                  <a:pt x="372770" y="1485515"/>
                </a:lnTo>
                <a:close/>
                <a:moveTo>
                  <a:pt x="778671" y="1466218"/>
                </a:moveTo>
                <a:lnTo>
                  <a:pt x="809546" y="1480936"/>
                </a:lnTo>
                <a:lnTo>
                  <a:pt x="799363" y="1466856"/>
                </a:lnTo>
                <a:close/>
                <a:moveTo>
                  <a:pt x="4187473" y="1459255"/>
                </a:moveTo>
                <a:lnTo>
                  <a:pt x="4191629" y="1463110"/>
                </a:lnTo>
                <a:lnTo>
                  <a:pt x="4191526" y="1461905"/>
                </a:lnTo>
                <a:close/>
                <a:moveTo>
                  <a:pt x="1995752" y="1456827"/>
                </a:moveTo>
                <a:lnTo>
                  <a:pt x="1990751" y="1459366"/>
                </a:lnTo>
                <a:lnTo>
                  <a:pt x="2000285" y="1461856"/>
                </a:lnTo>
                <a:close/>
                <a:moveTo>
                  <a:pt x="3579679" y="1446915"/>
                </a:moveTo>
                <a:lnTo>
                  <a:pt x="3578953" y="1447255"/>
                </a:lnTo>
                <a:lnTo>
                  <a:pt x="3578581" y="1448478"/>
                </a:lnTo>
                <a:close/>
                <a:moveTo>
                  <a:pt x="355011" y="1444650"/>
                </a:moveTo>
                <a:lnTo>
                  <a:pt x="364042" y="1453349"/>
                </a:lnTo>
                <a:lnTo>
                  <a:pt x="363309" y="1450647"/>
                </a:lnTo>
                <a:close/>
                <a:moveTo>
                  <a:pt x="808284" y="1442491"/>
                </a:moveTo>
                <a:lnTo>
                  <a:pt x="809051" y="1448200"/>
                </a:lnTo>
                <a:lnTo>
                  <a:pt x="809726" y="1447973"/>
                </a:lnTo>
                <a:close/>
                <a:moveTo>
                  <a:pt x="2850964" y="1437624"/>
                </a:moveTo>
                <a:lnTo>
                  <a:pt x="2849627" y="1438478"/>
                </a:lnTo>
                <a:lnTo>
                  <a:pt x="2850806" y="1438677"/>
                </a:lnTo>
                <a:close/>
                <a:moveTo>
                  <a:pt x="2622516" y="1429983"/>
                </a:moveTo>
                <a:lnTo>
                  <a:pt x="2620013" y="1432523"/>
                </a:lnTo>
                <a:lnTo>
                  <a:pt x="2627611" y="1432621"/>
                </a:lnTo>
                <a:close/>
                <a:moveTo>
                  <a:pt x="4258290" y="1429484"/>
                </a:moveTo>
                <a:lnTo>
                  <a:pt x="4240789" y="1429661"/>
                </a:lnTo>
                <a:lnTo>
                  <a:pt x="4249448" y="1444560"/>
                </a:lnTo>
                <a:close/>
                <a:moveTo>
                  <a:pt x="2799512" y="1428913"/>
                </a:moveTo>
                <a:lnTo>
                  <a:pt x="2801987" y="1431236"/>
                </a:lnTo>
                <a:lnTo>
                  <a:pt x="2800895" y="1429457"/>
                </a:lnTo>
                <a:close/>
                <a:moveTo>
                  <a:pt x="818475" y="1427942"/>
                </a:moveTo>
                <a:lnTo>
                  <a:pt x="818194" y="1428798"/>
                </a:lnTo>
                <a:lnTo>
                  <a:pt x="818871" y="1429275"/>
                </a:lnTo>
                <a:close/>
                <a:moveTo>
                  <a:pt x="142065" y="1400409"/>
                </a:moveTo>
                <a:lnTo>
                  <a:pt x="137670" y="1401802"/>
                </a:lnTo>
                <a:lnTo>
                  <a:pt x="141238" y="1401329"/>
                </a:lnTo>
                <a:close/>
                <a:moveTo>
                  <a:pt x="2792173" y="1395670"/>
                </a:moveTo>
                <a:lnTo>
                  <a:pt x="2792241" y="1399254"/>
                </a:lnTo>
                <a:lnTo>
                  <a:pt x="2793120" y="1397552"/>
                </a:lnTo>
                <a:close/>
                <a:moveTo>
                  <a:pt x="754608" y="1394444"/>
                </a:moveTo>
                <a:lnTo>
                  <a:pt x="763590" y="1400944"/>
                </a:lnTo>
                <a:lnTo>
                  <a:pt x="773406" y="1414043"/>
                </a:lnTo>
                <a:lnTo>
                  <a:pt x="787646" y="1418355"/>
                </a:lnTo>
                <a:lnTo>
                  <a:pt x="805296" y="1431129"/>
                </a:lnTo>
                <a:lnTo>
                  <a:pt x="805123" y="1430476"/>
                </a:lnTo>
                <a:cubicBezTo>
                  <a:pt x="800670" y="1424834"/>
                  <a:pt x="795139" y="1420412"/>
                  <a:pt x="794066" y="1420298"/>
                </a:cubicBezTo>
                <a:lnTo>
                  <a:pt x="787646" y="1418355"/>
                </a:lnTo>
                <a:lnTo>
                  <a:pt x="763590" y="1400944"/>
                </a:lnTo>
                <a:lnTo>
                  <a:pt x="760898" y="1397351"/>
                </a:lnTo>
                <a:close/>
                <a:moveTo>
                  <a:pt x="4336952" y="1392218"/>
                </a:moveTo>
                <a:lnTo>
                  <a:pt x="4336719" y="1395365"/>
                </a:lnTo>
                <a:lnTo>
                  <a:pt x="4336758" y="1395339"/>
                </a:lnTo>
                <a:lnTo>
                  <a:pt x="4337005" y="1392234"/>
                </a:lnTo>
                <a:close/>
                <a:moveTo>
                  <a:pt x="4284114" y="1385449"/>
                </a:moveTo>
                <a:lnTo>
                  <a:pt x="4283821" y="1385460"/>
                </a:lnTo>
                <a:lnTo>
                  <a:pt x="4283191" y="1385552"/>
                </a:lnTo>
                <a:lnTo>
                  <a:pt x="4273701" y="1395537"/>
                </a:lnTo>
                <a:lnTo>
                  <a:pt x="4269846" y="1409778"/>
                </a:lnTo>
                <a:close/>
                <a:moveTo>
                  <a:pt x="2003516" y="1384654"/>
                </a:moveTo>
                <a:lnTo>
                  <a:pt x="2003728" y="1385397"/>
                </a:lnTo>
                <a:lnTo>
                  <a:pt x="2003434" y="1385728"/>
                </a:lnTo>
                <a:lnTo>
                  <a:pt x="2004060" y="1385755"/>
                </a:lnTo>
                <a:close/>
                <a:moveTo>
                  <a:pt x="825888" y="1378724"/>
                </a:moveTo>
                <a:lnTo>
                  <a:pt x="825892" y="1379031"/>
                </a:lnTo>
                <a:lnTo>
                  <a:pt x="828931" y="1380638"/>
                </a:lnTo>
                <a:lnTo>
                  <a:pt x="830408" y="1380604"/>
                </a:lnTo>
                <a:close/>
                <a:moveTo>
                  <a:pt x="1394369" y="1369865"/>
                </a:moveTo>
                <a:lnTo>
                  <a:pt x="1393831" y="1371479"/>
                </a:lnTo>
                <a:lnTo>
                  <a:pt x="1393956" y="1374113"/>
                </a:lnTo>
                <a:close/>
                <a:moveTo>
                  <a:pt x="2048674" y="1362691"/>
                </a:moveTo>
                <a:lnTo>
                  <a:pt x="2047488" y="1364037"/>
                </a:lnTo>
                <a:lnTo>
                  <a:pt x="2049473" y="1363826"/>
                </a:lnTo>
                <a:close/>
                <a:moveTo>
                  <a:pt x="3568586" y="1359679"/>
                </a:moveTo>
                <a:lnTo>
                  <a:pt x="3578228" y="1365530"/>
                </a:lnTo>
                <a:lnTo>
                  <a:pt x="3596201" y="1365178"/>
                </a:lnTo>
                <a:lnTo>
                  <a:pt x="3597381" y="1364511"/>
                </a:lnTo>
                <a:lnTo>
                  <a:pt x="3598556" y="1364709"/>
                </a:lnTo>
                <a:lnTo>
                  <a:pt x="3599498" y="1363313"/>
                </a:lnTo>
                <a:lnTo>
                  <a:pt x="3599714" y="1363191"/>
                </a:lnTo>
                <a:lnTo>
                  <a:pt x="3600798" y="1362510"/>
                </a:lnTo>
                <a:lnTo>
                  <a:pt x="3600304" y="1362118"/>
                </a:lnTo>
                <a:lnTo>
                  <a:pt x="3599498" y="1363313"/>
                </a:lnTo>
                <a:lnTo>
                  <a:pt x="3597381" y="1364511"/>
                </a:lnTo>
                <a:close/>
                <a:moveTo>
                  <a:pt x="290803" y="1359037"/>
                </a:moveTo>
                <a:lnTo>
                  <a:pt x="292160" y="1360986"/>
                </a:lnTo>
                <a:lnTo>
                  <a:pt x="294683" y="1360686"/>
                </a:lnTo>
                <a:close/>
                <a:moveTo>
                  <a:pt x="174967" y="1359029"/>
                </a:moveTo>
                <a:lnTo>
                  <a:pt x="172601" y="1366514"/>
                </a:lnTo>
                <a:lnTo>
                  <a:pt x="176654" y="1362012"/>
                </a:lnTo>
                <a:close/>
                <a:moveTo>
                  <a:pt x="320882" y="1354234"/>
                </a:moveTo>
                <a:lnTo>
                  <a:pt x="320482" y="1354711"/>
                </a:lnTo>
                <a:lnTo>
                  <a:pt x="320720" y="1354644"/>
                </a:lnTo>
                <a:close/>
                <a:moveTo>
                  <a:pt x="253212" y="1346872"/>
                </a:moveTo>
                <a:lnTo>
                  <a:pt x="260709" y="1354431"/>
                </a:lnTo>
                <a:lnTo>
                  <a:pt x="254996" y="1347259"/>
                </a:lnTo>
                <a:close/>
                <a:moveTo>
                  <a:pt x="2434620" y="1318082"/>
                </a:moveTo>
                <a:lnTo>
                  <a:pt x="2432611" y="1318484"/>
                </a:lnTo>
                <a:lnTo>
                  <a:pt x="2434876" y="1318352"/>
                </a:lnTo>
                <a:lnTo>
                  <a:pt x="2434915" y="1318330"/>
                </a:lnTo>
                <a:close/>
                <a:moveTo>
                  <a:pt x="2268082" y="1313485"/>
                </a:moveTo>
                <a:lnTo>
                  <a:pt x="2268024" y="1313542"/>
                </a:lnTo>
                <a:lnTo>
                  <a:pt x="2268049" y="1313543"/>
                </a:lnTo>
                <a:close/>
                <a:moveTo>
                  <a:pt x="2077468" y="1308326"/>
                </a:moveTo>
                <a:lnTo>
                  <a:pt x="2063962" y="1310143"/>
                </a:lnTo>
                <a:lnTo>
                  <a:pt x="2066482" y="1311913"/>
                </a:lnTo>
                <a:close/>
                <a:moveTo>
                  <a:pt x="2242486" y="1305355"/>
                </a:moveTo>
                <a:lnTo>
                  <a:pt x="2242757" y="1306551"/>
                </a:lnTo>
                <a:lnTo>
                  <a:pt x="2242896" y="1305475"/>
                </a:lnTo>
                <a:close/>
                <a:moveTo>
                  <a:pt x="3407849" y="1303855"/>
                </a:moveTo>
                <a:lnTo>
                  <a:pt x="3411418" y="1308633"/>
                </a:lnTo>
                <a:lnTo>
                  <a:pt x="3415253" y="1304621"/>
                </a:lnTo>
                <a:close/>
                <a:moveTo>
                  <a:pt x="724866" y="1298404"/>
                </a:moveTo>
                <a:lnTo>
                  <a:pt x="722550" y="1305125"/>
                </a:lnTo>
                <a:cubicBezTo>
                  <a:pt x="718838" y="1307225"/>
                  <a:pt x="726125" y="1311444"/>
                  <a:pt x="724030" y="1307740"/>
                </a:cubicBezTo>
                <a:lnTo>
                  <a:pt x="724921" y="1306418"/>
                </a:lnTo>
                <a:close/>
                <a:moveTo>
                  <a:pt x="905558" y="1289536"/>
                </a:moveTo>
                <a:lnTo>
                  <a:pt x="903101" y="1294192"/>
                </a:lnTo>
                <a:lnTo>
                  <a:pt x="907517" y="1293672"/>
                </a:lnTo>
                <a:close/>
                <a:moveTo>
                  <a:pt x="1495147" y="1268867"/>
                </a:moveTo>
                <a:lnTo>
                  <a:pt x="1493129" y="1280477"/>
                </a:lnTo>
                <a:cubicBezTo>
                  <a:pt x="1493129" y="1280477"/>
                  <a:pt x="1494116" y="1282221"/>
                  <a:pt x="1493299" y="1283835"/>
                </a:cubicBezTo>
                <a:lnTo>
                  <a:pt x="1489369" y="1286059"/>
                </a:lnTo>
                <a:lnTo>
                  <a:pt x="1493821" y="1285265"/>
                </a:lnTo>
                <a:lnTo>
                  <a:pt x="1494767" y="1285346"/>
                </a:lnTo>
                <a:close/>
                <a:moveTo>
                  <a:pt x="1751309" y="1268484"/>
                </a:moveTo>
                <a:lnTo>
                  <a:pt x="1750048" y="1281533"/>
                </a:lnTo>
                <a:lnTo>
                  <a:pt x="1761347" y="1283476"/>
                </a:lnTo>
                <a:close/>
                <a:moveTo>
                  <a:pt x="1547371" y="1264745"/>
                </a:moveTo>
                <a:cubicBezTo>
                  <a:pt x="1545738" y="1267972"/>
                  <a:pt x="1549791" y="1265965"/>
                  <a:pt x="1551254" y="1266002"/>
                </a:cubicBezTo>
                <a:lnTo>
                  <a:pt x="1553585" y="1266300"/>
                </a:lnTo>
                <a:lnTo>
                  <a:pt x="1553966" y="1265896"/>
                </a:lnTo>
                <a:close/>
                <a:moveTo>
                  <a:pt x="2266396" y="1260885"/>
                </a:moveTo>
                <a:lnTo>
                  <a:pt x="2265884" y="1260960"/>
                </a:lnTo>
                <a:lnTo>
                  <a:pt x="2270863" y="1264977"/>
                </a:lnTo>
                <a:lnTo>
                  <a:pt x="2272838" y="1263695"/>
                </a:lnTo>
                <a:close/>
                <a:moveTo>
                  <a:pt x="888325" y="1259803"/>
                </a:moveTo>
                <a:lnTo>
                  <a:pt x="886202" y="1265784"/>
                </a:lnTo>
                <a:lnTo>
                  <a:pt x="892552" y="1263281"/>
                </a:lnTo>
                <a:lnTo>
                  <a:pt x="893469" y="1264034"/>
                </a:lnTo>
                <a:lnTo>
                  <a:pt x="893022" y="1263093"/>
                </a:lnTo>
                <a:lnTo>
                  <a:pt x="892552" y="1263281"/>
                </a:lnTo>
                <a:close/>
                <a:moveTo>
                  <a:pt x="461573" y="1253723"/>
                </a:moveTo>
                <a:lnTo>
                  <a:pt x="463669" y="1256457"/>
                </a:lnTo>
                <a:lnTo>
                  <a:pt x="464599" y="1256512"/>
                </a:lnTo>
                <a:close/>
                <a:moveTo>
                  <a:pt x="668205" y="1251248"/>
                </a:moveTo>
                <a:lnTo>
                  <a:pt x="678665" y="1267819"/>
                </a:lnTo>
                <a:cubicBezTo>
                  <a:pt x="678665" y="1267819"/>
                  <a:pt x="676831" y="1267130"/>
                  <a:pt x="676937" y="1264768"/>
                </a:cubicBezTo>
                <a:lnTo>
                  <a:pt x="671803" y="1254196"/>
                </a:lnTo>
                <a:close/>
                <a:moveTo>
                  <a:pt x="2311527" y="1249458"/>
                </a:moveTo>
                <a:lnTo>
                  <a:pt x="2312013" y="1250019"/>
                </a:lnTo>
                <a:lnTo>
                  <a:pt x="2312272" y="1249930"/>
                </a:lnTo>
                <a:lnTo>
                  <a:pt x="2312271" y="1249928"/>
                </a:lnTo>
                <a:close/>
                <a:moveTo>
                  <a:pt x="3402566" y="1239996"/>
                </a:moveTo>
                <a:lnTo>
                  <a:pt x="3400667" y="1248904"/>
                </a:lnTo>
                <a:lnTo>
                  <a:pt x="3404574" y="1242816"/>
                </a:lnTo>
                <a:close/>
                <a:moveTo>
                  <a:pt x="2101411" y="1228358"/>
                </a:moveTo>
                <a:lnTo>
                  <a:pt x="2100986" y="1229652"/>
                </a:lnTo>
                <a:lnTo>
                  <a:pt x="2105064" y="1236858"/>
                </a:lnTo>
                <a:lnTo>
                  <a:pt x="2104586" y="1238048"/>
                </a:lnTo>
                <a:lnTo>
                  <a:pt x="2106055" y="1236484"/>
                </a:lnTo>
                <a:lnTo>
                  <a:pt x="2105940" y="1236362"/>
                </a:lnTo>
                <a:close/>
                <a:moveTo>
                  <a:pt x="3892628" y="1223484"/>
                </a:moveTo>
                <a:lnTo>
                  <a:pt x="3882074" y="1230913"/>
                </a:lnTo>
                <a:lnTo>
                  <a:pt x="3890237" y="1235618"/>
                </a:lnTo>
                <a:close/>
                <a:moveTo>
                  <a:pt x="1602688" y="1221560"/>
                </a:moveTo>
                <a:lnTo>
                  <a:pt x="1602540" y="1221720"/>
                </a:lnTo>
                <a:lnTo>
                  <a:pt x="1606321" y="1222355"/>
                </a:lnTo>
                <a:lnTo>
                  <a:pt x="1607849" y="1222132"/>
                </a:lnTo>
                <a:close/>
                <a:moveTo>
                  <a:pt x="2409504" y="1221434"/>
                </a:moveTo>
                <a:lnTo>
                  <a:pt x="2400500" y="1224457"/>
                </a:lnTo>
                <a:lnTo>
                  <a:pt x="2408496" y="1229583"/>
                </a:lnTo>
                <a:close/>
                <a:moveTo>
                  <a:pt x="2232958" y="1205300"/>
                </a:moveTo>
                <a:lnTo>
                  <a:pt x="2231266" y="1207171"/>
                </a:lnTo>
                <a:lnTo>
                  <a:pt x="2239792" y="1207319"/>
                </a:lnTo>
                <a:close/>
                <a:moveTo>
                  <a:pt x="3486733" y="1203561"/>
                </a:moveTo>
                <a:lnTo>
                  <a:pt x="3488205" y="1204589"/>
                </a:lnTo>
                <a:lnTo>
                  <a:pt x="3488673" y="1203643"/>
                </a:lnTo>
                <a:close/>
                <a:moveTo>
                  <a:pt x="3674731" y="1198188"/>
                </a:moveTo>
                <a:lnTo>
                  <a:pt x="3682188" y="1199144"/>
                </a:lnTo>
                <a:lnTo>
                  <a:pt x="3682957" y="1198437"/>
                </a:lnTo>
                <a:close/>
                <a:moveTo>
                  <a:pt x="1937118" y="1183493"/>
                </a:moveTo>
                <a:lnTo>
                  <a:pt x="1934876" y="1186213"/>
                </a:lnTo>
                <a:lnTo>
                  <a:pt x="1935775" y="1186145"/>
                </a:lnTo>
                <a:close/>
                <a:moveTo>
                  <a:pt x="2077233" y="1183333"/>
                </a:moveTo>
                <a:lnTo>
                  <a:pt x="2077085" y="1183393"/>
                </a:lnTo>
                <a:lnTo>
                  <a:pt x="2076384" y="1185607"/>
                </a:lnTo>
                <a:lnTo>
                  <a:pt x="2077633" y="1189635"/>
                </a:lnTo>
                <a:lnTo>
                  <a:pt x="2077652" y="1189940"/>
                </a:lnTo>
                <a:lnTo>
                  <a:pt x="2076430" y="1194911"/>
                </a:lnTo>
                <a:lnTo>
                  <a:pt x="2075244" y="1197314"/>
                </a:lnTo>
                <a:lnTo>
                  <a:pt x="2075610" y="1198238"/>
                </a:lnTo>
                <a:lnTo>
                  <a:pt x="2076430" y="1194911"/>
                </a:lnTo>
                <a:lnTo>
                  <a:pt x="2078171" y="1191372"/>
                </a:lnTo>
                <a:lnTo>
                  <a:pt x="2077633" y="1189635"/>
                </a:lnTo>
                <a:close/>
                <a:moveTo>
                  <a:pt x="3675432" y="1179331"/>
                </a:moveTo>
                <a:lnTo>
                  <a:pt x="3670995" y="1197709"/>
                </a:lnTo>
                <a:lnTo>
                  <a:pt x="3674725" y="1198188"/>
                </a:lnTo>
                <a:close/>
                <a:moveTo>
                  <a:pt x="3482611" y="1160773"/>
                </a:moveTo>
                <a:lnTo>
                  <a:pt x="3482264" y="1161236"/>
                </a:lnTo>
                <a:lnTo>
                  <a:pt x="3480734" y="1161499"/>
                </a:lnTo>
                <a:lnTo>
                  <a:pt x="3481734" y="1161825"/>
                </a:lnTo>
                <a:lnTo>
                  <a:pt x="3482442" y="1162132"/>
                </a:lnTo>
                <a:lnTo>
                  <a:pt x="3482485" y="1161796"/>
                </a:lnTo>
                <a:lnTo>
                  <a:pt x="3482388" y="1161455"/>
                </a:lnTo>
                <a:lnTo>
                  <a:pt x="3482556" y="1161227"/>
                </a:lnTo>
                <a:close/>
                <a:moveTo>
                  <a:pt x="1370257" y="1158401"/>
                </a:moveTo>
                <a:lnTo>
                  <a:pt x="1370006" y="1158491"/>
                </a:lnTo>
                <a:lnTo>
                  <a:pt x="1370851" y="1158646"/>
                </a:lnTo>
                <a:close/>
                <a:moveTo>
                  <a:pt x="2414181" y="1155669"/>
                </a:moveTo>
                <a:lnTo>
                  <a:pt x="2417620" y="1163222"/>
                </a:lnTo>
                <a:lnTo>
                  <a:pt x="2425145" y="1166029"/>
                </a:lnTo>
                <a:close/>
                <a:moveTo>
                  <a:pt x="912438" y="1152620"/>
                </a:moveTo>
                <a:lnTo>
                  <a:pt x="912395" y="1152651"/>
                </a:lnTo>
                <a:lnTo>
                  <a:pt x="911377" y="1156623"/>
                </a:lnTo>
                <a:lnTo>
                  <a:pt x="911594" y="1156627"/>
                </a:lnTo>
                <a:close/>
                <a:moveTo>
                  <a:pt x="3257025" y="1145860"/>
                </a:moveTo>
                <a:lnTo>
                  <a:pt x="3256586" y="1146038"/>
                </a:lnTo>
                <a:lnTo>
                  <a:pt x="3256873" y="1146085"/>
                </a:lnTo>
                <a:close/>
                <a:moveTo>
                  <a:pt x="1248630" y="1140953"/>
                </a:moveTo>
                <a:lnTo>
                  <a:pt x="1244917" y="1142452"/>
                </a:lnTo>
                <a:lnTo>
                  <a:pt x="1247716" y="1145792"/>
                </a:lnTo>
                <a:close/>
                <a:moveTo>
                  <a:pt x="3294958" y="1130578"/>
                </a:moveTo>
                <a:lnTo>
                  <a:pt x="3283938" y="1135016"/>
                </a:lnTo>
                <a:lnTo>
                  <a:pt x="3294658" y="1135921"/>
                </a:lnTo>
                <a:close/>
                <a:moveTo>
                  <a:pt x="2788206" y="1129885"/>
                </a:moveTo>
                <a:lnTo>
                  <a:pt x="2777436" y="1131687"/>
                </a:lnTo>
                <a:lnTo>
                  <a:pt x="2781096" y="1133703"/>
                </a:lnTo>
                <a:cubicBezTo>
                  <a:pt x="2781414" y="1133611"/>
                  <a:pt x="2781729" y="1133514"/>
                  <a:pt x="2782041" y="1133413"/>
                </a:cubicBezTo>
                <a:close/>
                <a:moveTo>
                  <a:pt x="2801298" y="1127696"/>
                </a:moveTo>
                <a:lnTo>
                  <a:pt x="2799351" y="1128023"/>
                </a:lnTo>
                <a:lnTo>
                  <a:pt x="2801259" y="1128391"/>
                </a:lnTo>
                <a:close/>
                <a:moveTo>
                  <a:pt x="813772" y="1122164"/>
                </a:moveTo>
                <a:lnTo>
                  <a:pt x="808959" y="1125618"/>
                </a:lnTo>
                <a:lnTo>
                  <a:pt x="810659" y="1129645"/>
                </a:lnTo>
                <a:close/>
                <a:moveTo>
                  <a:pt x="1875266" y="1120102"/>
                </a:moveTo>
                <a:lnTo>
                  <a:pt x="1875242" y="1120119"/>
                </a:lnTo>
                <a:lnTo>
                  <a:pt x="1875250" y="1120121"/>
                </a:lnTo>
                <a:close/>
                <a:moveTo>
                  <a:pt x="3759567" y="1110103"/>
                </a:moveTo>
                <a:lnTo>
                  <a:pt x="3756822" y="1113470"/>
                </a:lnTo>
                <a:lnTo>
                  <a:pt x="3755981" y="1117351"/>
                </a:lnTo>
                <a:close/>
                <a:moveTo>
                  <a:pt x="2368021" y="1108843"/>
                </a:moveTo>
                <a:lnTo>
                  <a:pt x="2370851" y="1111235"/>
                </a:lnTo>
                <a:lnTo>
                  <a:pt x="2371482" y="1110932"/>
                </a:lnTo>
                <a:close/>
                <a:moveTo>
                  <a:pt x="611141" y="1104942"/>
                </a:moveTo>
                <a:lnTo>
                  <a:pt x="604652" y="1112058"/>
                </a:lnTo>
                <a:lnTo>
                  <a:pt x="609862" y="1113202"/>
                </a:lnTo>
                <a:close/>
                <a:moveTo>
                  <a:pt x="2608038" y="1101372"/>
                </a:moveTo>
                <a:lnTo>
                  <a:pt x="2607977" y="1101383"/>
                </a:lnTo>
                <a:lnTo>
                  <a:pt x="2608058" y="1101424"/>
                </a:lnTo>
                <a:close/>
                <a:moveTo>
                  <a:pt x="3692713" y="1097060"/>
                </a:moveTo>
                <a:lnTo>
                  <a:pt x="3703402" y="1101228"/>
                </a:lnTo>
                <a:lnTo>
                  <a:pt x="3704604" y="1100343"/>
                </a:lnTo>
                <a:close/>
                <a:moveTo>
                  <a:pt x="470035" y="1091906"/>
                </a:moveTo>
                <a:lnTo>
                  <a:pt x="470654" y="1094221"/>
                </a:lnTo>
                <a:lnTo>
                  <a:pt x="471045" y="1092936"/>
                </a:lnTo>
                <a:close/>
                <a:moveTo>
                  <a:pt x="1877436" y="1088331"/>
                </a:moveTo>
                <a:lnTo>
                  <a:pt x="1877172" y="1088359"/>
                </a:lnTo>
                <a:lnTo>
                  <a:pt x="1877362" y="1088854"/>
                </a:lnTo>
                <a:close/>
                <a:moveTo>
                  <a:pt x="3747618" y="1088098"/>
                </a:moveTo>
                <a:lnTo>
                  <a:pt x="3745364" y="1089253"/>
                </a:lnTo>
                <a:lnTo>
                  <a:pt x="3747729" y="1091286"/>
                </a:lnTo>
                <a:close/>
                <a:moveTo>
                  <a:pt x="2681189" y="1087167"/>
                </a:moveTo>
                <a:lnTo>
                  <a:pt x="2681211" y="1087190"/>
                </a:lnTo>
                <a:lnTo>
                  <a:pt x="2680913" y="1087359"/>
                </a:lnTo>
                <a:lnTo>
                  <a:pt x="2686107" y="1092168"/>
                </a:lnTo>
                <a:lnTo>
                  <a:pt x="2686623" y="1093061"/>
                </a:lnTo>
                <a:lnTo>
                  <a:pt x="2686654" y="1092677"/>
                </a:lnTo>
                <a:lnTo>
                  <a:pt x="2686107" y="1092168"/>
                </a:lnTo>
                <a:lnTo>
                  <a:pt x="2683355" y="1087413"/>
                </a:lnTo>
                <a:close/>
                <a:moveTo>
                  <a:pt x="3296033" y="1080850"/>
                </a:moveTo>
                <a:lnTo>
                  <a:pt x="3298486" y="1108628"/>
                </a:lnTo>
                <a:lnTo>
                  <a:pt x="3307164" y="1105543"/>
                </a:lnTo>
                <a:close/>
                <a:moveTo>
                  <a:pt x="3595785" y="1073460"/>
                </a:moveTo>
                <a:lnTo>
                  <a:pt x="3595246" y="1073743"/>
                </a:lnTo>
                <a:lnTo>
                  <a:pt x="3596133" y="1074074"/>
                </a:lnTo>
                <a:close/>
                <a:moveTo>
                  <a:pt x="3307066" y="1060091"/>
                </a:moveTo>
                <a:lnTo>
                  <a:pt x="3305643" y="1061472"/>
                </a:lnTo>
                <a:lnTo>
                  <a:pt x="3306235" y="1062627"/>
                </a:lnTo>
                <a:close/>
                <a:moveTo>
                  <a:pt x="1943508" y="1060000"/>
                </a:moveTo>
                <a:lnTo>
                  <a:pt x="1949986" y="1074895"/>
                </a:lnTo>
                <a:lnTo>
                  <a:pt x="1955918" y="1068021"/>
                </a:lnTo>
                <a:lnTo>
                  <a:pt x="1943677" y="1060053"/>
                </a:lnTo>
                <a:close/>
                <a:moveTo>
                  <a:pt x="2514527" y="1050126"/>
                </a:moveTo>
                <a:lnTo>
                  <a:pt x="2512384" y="1054184"/>
                </a:lnTo>
                <a:lnTo>
                  <a:pt x="2512399" y="1054202"/>
                </a:lnTo>
                <a:lnTo>
                  <a:pt x="2514593" y="1050550"/>
                </a:lnTo>
                <a:close/>
                <a:moveTo>
                  <a:pt x="4134980" y="1046796"/>
                </a:moveTo>
                <a:lnTo>
                  <a:pt x="4133170" y="1052985"/>
                </a:lnTo>
                <a:lnTo>
                  <a:pt x="4136020" y="1047883"/>
                </a:lnTo>
                <a:close/>
                <a:moveTo>
                  <a:pt x="2081751" y="1041844"/>
                </a:moveTo>
                <a:lnTo>
                  <a:pt x="2080793" y="1048606"/>
                </a:lnTo>
                <a:lnTo>
                  <a:pt x="2083054" y="1042930"/>
                </a:lnTo>
                <a:close/>
                <a:moveTo>
                  <a:pt x="530457" y="1037813"/>
                </a:moveTo>
                <a:lnTo>
                  <a:pt x="532359" y="1039326"/>
                </a:lnTo>
                <a:lnTo>
                  <a:pt x="533727" y="1038402"/>
                </a:lnTo>
                <a:lnTo>
                  <a:pt x="532670" y="1038863"/>
                </a:lnTo>
                <a:lnTo>
                  <a:pt x="531355" y="1037871"/>
                </a:lnTo>
                <a:close/>
                <a:moveTo>
                  <a:pt x="3651186" y="1034695"/>
                </a:moveTo>
                <a:lnTo>
                  <a:pt x="3657055" y="1041615"/>
                </a:lnTo>
                <a:lnTo>
                  <a:pt x="3657146" y="1041652"/>
                </a:lnTo>
                <a:close/>
                <a:moveTo>
                  <a:pt x="1775779" y="1033082"/>
                </a:moveTo>
                <a:lnTo>
                  <a:pt x="1767975" y="1036738"/>
                </a:lnTo>
                <a:lnTo>
                  <a:pt x="1768823" y="1037019"/>
                </a:lnTo>
                <a:close/>
                <a:moveTo>
                  <a:pt x="1590418" y="1032099"/>
                </a:moveTo>
                <a:lnTo>
                  <a:pt x="1583247" y="1034142"/>
                </a:lnTo>
                <a:lnTo>
                  <a:pt x="1583219" y="1034119"/>
                </a:lnTo>
                <a:lnTo>
                  <a:pt x="1584019" y="1035720"/>
                </a:lnTo>
                <a:close/>
                <a:moveTo>
                  <a:pt x="1651950" y="1030972"/>
                </a:moveTo>
                <a:lnTo>
                  <a:pt x="1651938" y="1033247"/>
                </a:lnTo>
                <a:lnTo>
                  <a:pt x="1651935" y="1033249"/>
                </a:lnTo>
                <a:lnTo>
                  <a:pt x="1651937" y="1033251"/>
                </a:lnTo>
                <a:lnTo>
                  <a:pt x="1655397" y="1031293"/>
                </a:lnTo>
                <a:close/>
                <a:moveTo>
                  <a:pt x="1012618" y="1028344"/>
                </a:moveTo>
                <a:lnTo>
                  <a:pt x="1021541" y="1031507"/>
                </a:lnTo>
                <a:lnTo>
                  <a:pt x="1023771" y="1030067"/>
                </a:lnTo>
                <a:close/>
                <a:moveTo>
                  <a:pt x="571174" y="1021968"/>
                </a:moveTo>
                <a:lnTo>
                  <a:pt x="571025" y="1022052"/>
                </a:lnTo>
                <a:lnTo>
                  <a:pt x="571520" y="1022350"/>
                </a:lnTo>
                <a:close/>
                <a:moveTo>
                  <a:pt x="4076188" y="1015835"/>
                </a:moveTo>
                <a:lnTo>
                  <a:pt x="4075966" y="1018212"/>
                </a:lnTo>
                <a:lnTo>
                  <a:pt x="4077697" y="1017630"/>
                </a:lnTo>
                <a:close/>
                <a:moveTo>
                  <a:pt x="3930051" y="1013987"/>
                </a:moveTo>
                <a:lnTo>
                  <a:pt x="3928277" y="1014642"/>
                </a:lnTo>
                <a:lnTo>
                  <a:pt x="3926513" y="1014834"/>
                </a:lnTo>
                <a:cubicBezTo>
                  <a:pt x="3925768" y="1015241"/>
                  <a:pt x="3925035" y="1015664"/>
                  <a:pt x="3924310" y="1016106"/>
                </a:cubicBezTo>
                <a:lnTo>
                  <a:pt x="3928277" y="1014642"/>
                </a:lnTo>
                <a:lnTo>
                  <a:pt x="3929326" y="1014526"/>
                </a:lnTo>
                <a:close/>
                <a:moveTo>
                  <a:pt x="458905" y="1010588"/>
                </a:moveTo>
                <a:lnTo>
                  <a:pt x="461791" y="1011940"/>
                </a:lnTo>
                <a:lnTo>
                  <a:pt x="461852" y="1010624"/>
                </a:lnTo>
                <a:close/>
                <a:moveTo>
                  <a:pt x="3042311" y="1009498"/>
                </a:moveTo>
                <a:lnTo>
                  <a:pt x="3038982" y="1012366"/>
                </a:lnTo>
                <a:lnTo>
                  <a:pt x="3047442" y="1015455"/>
                </a:lnTo>
                <a:close/>
                <a:moveTo>
                  <a:pt x="3512751" y="1001966"/>
                </a:moveTo>
                <a:lnTo>
                  <a:pt x="3513442" y="1002674"/>
                </a:lnTo>
                <a:lnTo>
                  <a:pt x="3514042" y="1002641"/>
                </a:lnTo>
                <a:lnTo>
                  <a:pt x="3515771" y="1003898"/>
                </a:lnTo>
                <a:lnTo>
                  <a:pt x="3518996" y="1009597"/>
                </a:lnTo>
                <a:lnTo>
                  <a:pt x="3520505" y="1007339"/>
                </a:lnTo>
                <a:lnTo>
                  <a:pt x="3515771" y="1003898"/>
                </a:lnTo>
                <a:lnTo>
                  <a:pt x="3515031" y="1002590"/>
                </a:lnTo>
                <a:lnTo>
                  <a:pt x="3514042" y="1002641"/>
                </a:lnTo>
                <a:lnTo>
                  <a:pt x="3513322" y="1002118"/>
                </a:lnTo>
                <a:close/>
                <a:moveTo>
                  <a:pt x="2094485" y="996007"/>
                </a:moveTo>
                <a:lnTo>
                  <a:pt x="2087979" y="997998"/>
                </a:lnTo>
                <a:lnTo>
                  <a:pt x="2087321" y="1002639"/>
                </a:lnTo>
                <a:close/>
                <a:moveTo>
                  <a:pt x="529415" y="991189"/>
                </a:moveTo>
                <a:lnTo>
                  <a:pt x="529535" y="991787"/>
                </a:lnTo>
                <a:lnTo>
                  <a:pt x="529919" y="991733"/>
                </a:lnTo>
                <a:lnTo>
                  <a:pt x="529960" y="991777"/>
                </a:lnTo>
                <a:lnTo>
                  <a:pt x="533440" y="991268"/>
                </a:lnTo>
                <a:lnTo>
                  <a:pt x="533530" y="991217"/>
                </a:lnTo>
                <a:lnTo>
                  <a:pt x="529919" y="991733"/>
                </a:lnTo>
                <a:close/>
                <a:moveTo>
                  <a:pt x="3461545" y="986539"/>
                </a:moveTo>
                <a:lnTo>
                  <a:pt x="3464164" y="989394"/>
                </a:lnTo>
                <a:lnTo>
                  <a:pt x="3464936" y="989194"/>
                </a:lnTo>
                <a:close/>
                <a:moveTo>
                  <a:pt x="3384598" y="986027"/>
                </a:moveTo>
                <a:lnTo>
                  <a:pt x="3384587" y="986072"/>
                </a:lnTo>
                <a:lnTo>
                  <a:pt x="3384637" y="986052"/>
                </a:lnTo>
                <a:close/>
                <a:moveTo>
                  <a:pt x="900285" y="984186"/>
                </a:moveTo>
                <a:lnTo>
                  <a:pt x="899536" y="985252"/>
                </a:lnTo>
                <a:lnTo>
                  <a:pt x="900029" y="985519"/>
                </a:lnTo>
                <a:close/>
                <a:moveTo>
                  <a:pt x="508748" y="982049"/>
                </a:moveTo>
                <a:lnTo>
                  <a:pt x="506841" y="984139"/>
                </a:lnTo>
                <a:lnTo>
                  <a:pt x="506574" y="985084"/>
                </a:lnTo>
                <a:lnTo>
                  <a:pt x="508946" y="982666"/>
                </a:lnTo>
                <a:lnTo>
                  <a:pt x="508888" y="982415"/>
                </a:lnTo>
                <a:lnTo>
                  <a:pt x="508824" y="982451"/>
                </a:lnTo>
                <a:close/>
                <a:moveTo>
                  <a:pt x="508219" y="979289"/>
                </a:moveTo>
                <a:lnTo>
                  <a:pt x="508197" y="979373"/>
                </a:lnTo>
                <a:lnTo>
                  <a:pt x="508448" y="980474"/>
                </a:lnTo>
                <a:close/>
                <a:moveTo>
                  <a:pt x="3230607" y="977059"/>
                </a:moveTo>
                <a:lnTo>
                  <a:pt x="3225986" y="979658"/>
                </a:lnTo>
                <a:lnTo>
                  <a:pt x="3216096" y="990307"/>
                </a:lnTo>
                <a:lnTo>
                  <a:pt x="3216615" y="990577"/>
                </a:lnTo>
                <a:lnTo>
                  <a:pt x="3220181" y="987895"/>
                </a:lnTo>
                <a:close/>
                <a:moveTo>
                  <a:pt x="1904491" y="973354"/>
                </a:moveTo>
                <a:lnTo>
                  <a:pt x="1905358" y="976156"/>
                </a:lnTo>
                <a:lnTo>
                  <a:pt x="1899311" y="990844"/>
                </a:lnTo>
                <a:lnTo>
                  <a:pt x="1903660" y="991500"/>
                </a:lnTo>
                <a:cubicBezTo>
                  <a:pt x="1908592" y="988406"/>
                  <a:pt x="1910081" y="981910"/>
                  <a:pt x="1906991" y="976992"/>
                </a:cubicBezTo>
                <a:cubicBezTo>
                  <a:pt x="1906488" y="976189"/>
                  <a:pt x="1905878" y="975458"/>
                  <a:pt x="1905178" y="974819"/>
                </a:cubicBezTo>
                <a:close/>
                <a:moveTo>
                  <a:pt x="2486489" y="968700"/>
                </a:moveTo>
                <a:lnTo>
                  <a:pt x="2486930" y="969992"/>
                </a:lnTo>
                <a:lnTo>
                  <a:pt x="2487115" y="968884"/>
                </a:lnTo>
                <a:close/>
                <a:moveTo>
                  <a:pt x="2949690" y="968632"/>
                </a:moveTo>
                <a:cubicBezTo>
                  <a:pt x="2945244" y="970367"/>
                  <a:pt x="2942646" y="974100"/>
                  <a:pt x="2940882" y="978661"/>
                </a:cubicBezTo>
                <a:lnTo>
                  <a:pt x="2940623" y="979482"/>
                </a:lnTo>
                <a:lnTo>
                  <a:pt x="2952158" y="968878"/>
                </a:lnTo>
                <a:close/>
                <a:moveTo>
                  <a:pt x="1737737" y="968455"/>
                </a:moveTo>
                <a:lnTo>
                  <a:pt x="1741434" y="972827"/>
                </a:lnTo>
                <a:lnTo>
                  <a:pt x="1740314" y="968750"/>
                </a:lnTo>
                <a:close/>
                <a:moveTo>
                  <a:pt x="667229" y="966987"/>
                </a:moveTo>
                <a:lnTo>
                  <a:pt x="666486" y="968521"/>
                </a:lnTo>
                <a:lnTo>
                  <a:pt x="667485" y="968332"/>
                </a:lnTo>
                <a:close/>
                <a:moveTo>
                  <a:pt x="504914" y="964974"/>
                </a:moveTo>
                <a:lnTo>
                  <a:pt x="507845" y="977831"/>
                </a:lnTo>
                <a:lnTo>
                  <a:pt x="507933" y="977782"/>
                </a:lnTo>
                <a:lnTo>
                  <a:pt x="505630" y="965735"/>
                </a:lnTo>
                <a:close/>
                <a:moveTo>
                  <a:pt x="2158859" y="964126"/>
                </a:moveTo>
                <a:lnTo>
                  <a:pt x="2152983" y="968999"/>
                </a:lnTo>
                <a:lnTo>
                  <a:pt x="2155572" y="969822"/>
                </a:lnTo>
                <a:close/>
                <a:moveTo>
                  <a:pt x="3164551" y="963573"/>
                </a:moveTo>
                <a:lnTo>
                  <a:pt x="3169194" y="965983"/>
                </a:lnTo>
                <a:lnTo>
                  <a:pt x="3170472" y="965209"/>
                </a:lnTo>
                <a:close/>
                <a:moveTo>
                  <a:pt x="1714604" y="957511"/>
                </a:moveTo>
                <a:lnTo>
                  <a:pt x="1715272" y="958405"/>
                </a:lnTo>
                <a:lnTo>
                  <a:pt x="1715634" y="958276"/>
                </a:lnTo>
                <a:close/>
                <a:moveTo>
                  <a:pt x="3387964" y="946183"/>
                </a:moveTo>
                <a:lnTo>
                  <a:pt x="3382478" y="947334"/>
                </a:lnTo>
                <a:lnTo>
                  <a:pt x="3387494" y="948349"/>
                </a:lnTo>
                <a:close/>
                <a:moveTo>
                  <a:pt x="798470" y="945501"/>
                </a:moveTo>
                <a:lnTo>
                  <a:pt x="801927" y="946125"/>
                </a:lnTo>
                <a:lnTo>
                  <a:pt x="802492" y="945630"/>
                </a:lnTo>
                <a:close/>
                <a:moveTo>
                  <a:pt x="1435263" y="941855"/>
                </a:moveTo>
                <a:lnTo>
                  <a:pt x="1434995" y="942379"/>
                </a:lnTo>
                <a:lnTo>
                  <a:pt x="1435207" y="942711"/>
                </a:lnTo>
                <a:close/>
                <a:moveTo>
                  <a:pt x="3100693" y="941746"/>
                </a:moveTo>
                <a:lnTo>
                  <a:pt x="3101167" y="942763"/>
                </a:lnTo>
                <a:lnTo>
                  <a:pt x="3101515" y="942293"/>
                </a:lnTo>
                <a:close/>
                <a:moveTo>
                  <a:pt x="1489972" y="934786"/>
                </a:moveTo>
                <a:lnTo>
                  <a:pt x="1487038" y="939346"/>
                </a:lnTo>
                <a:lnTo>
                  <a:pt x="1493491" y="944828"/>
                </a:lnTo>
                <a:close/>
                <a:moveTo>
                  <a:pt x="54660" y="931518"/>
                </a:moveTo>
                <a:lnTo>
                  <a:pt x="73639" y="976943"/>
                </a:lnTo>
                <a:lnTo>
                  <a:pt x="73337" y="977148"/>
                </a:lnTo>
                <a:lnTo>
                  <a:pt x="74816" y="979761"/>
                </a:lnTo>
                <a:lnTo>
                  <a:pt x="73639" y="976943"/>
                </a:lnTo>
                <a:lnTo>
                  <a:pt x="76448" y="975045"/>
                </a:lnTo>
                <a:lnTo>
                  <a:pt x="61725" y="942865"/>
                </a:lnTo>
                <a:cubicBezTo>
                  <a:pt x="59630" y="939162"/>
                  <a:pt x="56301" y="933279"/>
                  <a:pt x="55684" y="932189"/>
                </a:cubicBezTo>
                <a:close/>
                <a:moveTo>
                  <a:pt x="1362899" y="923501"/>
                </a:moveTo>
                <a:lnTo>
                  <a:pt x="1362265" y="923720"/>
                </a:lnTo>
                <a:lnTo>
                  <a:pt x="1362948" y="924048"/>
                </a:lnTo>
                <a:close/>
                <a:moveTo>
                  <a:pt x="908927" y="923192"/>
                </a:moveTo>
                <a:lnTo>
                  <a:pt x="910380" y="930773"/>
                </a:lnTo>
                <a:lnTo>
                  <a:pt x="911188" y="923946"/>
                </a:lnTo>
                <a:close/>
                <a:moveTo>
                  <a:pt x="2957739" y="920682"/>
                </a:moveTo>
                <a:lnTo>
                  <a:pt x="2954771" y="922252"/>
                </a:lnTo>
                <a:lnTo>
                  <a:pt x="2966268" y="939819"/>
                </a:lnTo>
                <a:lnTo>
                  <a:pt x="2967348" y="935057"/>
                </a:lnTo>
                <a:cubicBezTo>
                  <a:pt x="2964534" y="932625"/>
                  <a:pt x="2961719" y="924723"/>
                  <a:pt x="2957739" y="920682"/>
                </a:cubicBezTo>
                <a:close/>
                <a:moveTo>
                  <a:pt x="2204910" y="918293"/>
                </a:moveTo>
                <a:lnTo>
                  <a:pt x="2200671" y="923740"/>
                </a:lnTo>
                <a:lnTo>
                  <a:pt x="2205503" y="920744"/>
                </a:lnTo>
                <a:close/>
                <a:moveTo>
                  <a:pt x="2257273" y="915368"/>
                </a:moveTo>
                <a:lnTo>
                  <a:pt x="2255832" y="923999"/>
                </a:lnTo>
                <a:lnTo>
                  <a:pt x="2263020" y="919338"/>
                </a:lnTo>
                <a:close/>
                <a:moveTo>
                  <a:pt x="3715215" y="914620"/>
                </a:moveTo>
                <a:lnTo>
                  <a:pt x="3712835" y="920580"/>
                </a:lnTo>
                <a:cubicBezTo>
                  <a:pt x="3713897" y="926022"/>
                  <a:pt x="3714483" y="931516"/>
                  <a:pt x="3716786" y="935714"/>
                </a:cubicBezTo>
                <a:lnTo>
                  <a:pt x="3719173" y="936947"/>
                </a:lnTo>
                <a:close/>
                <a:moveTo>
                  <a:pt x="3223601" y="907801"/>
                </a:moveTo>
                <a:lnTo>
                  <a:pt x="3223784" y="908766"/>
                </a:lnTo>
                <a:lnTo>
                  <a:pt x="3222912" y="908781"/>
                </a:lnTo>
                <a:lnTo>
                  <a:pt x="3225788" y="922987"/>
                </a:lnTo>
                <a:lnTo>
                  <a:pt x="3226009" y="922436"/>
                </a:lnTo>
                <a:lnTo>
                  <a:pt x="3223850" y="907865"/>
                </a:lnTo>
                <a:close/>
                <a:moveTo>
                  <a:pt x="960892" y="905937"/>
                </a:moveTo>
                <a:lnTo>
                  <a:pt x="959043" y="906347"/>
                </a:lnTo>
                <a:lnTo>
                  <a:pt x="959874" y="906735"/>
                </a:lnTo>
                <a:close/>
                <a:moveTo>
                  <a:pt x="2199601" y="900965"/>
                </a:moveTo>
                <a:lnTo>
                  <a:pt x="2202525" y="908435"/>
                </a:lnTo>
                <a:lnTo>
                  <a:pt x="2201352" y="903601"/>
                </a:lnTo>
                <a:close/>
                <a:moveTo>
                  <a:pt x="3818796" y="898259"/>
                </a:moveTo>
                <a:lnTo>
                  <a:pt x="3816049" y="902740"/>
                </a:lnTo>
                <a:lnTo>
                  <a:pt x="3811053" y="908520"/>
                </a:lnTo>
                <a:lnTo>
                  <a:pt x="3809667" y="912195"/>
                </a:lnTo>
                <a:lnTo>
                  <a:pt x="3816049" y="902740"/>
                </a:lnTo>
                <a:lnTo>
                  <a:pt x="3821034" y="900243"/>
                </a:lnTo>
                <a:close/>
                <a:moveTo>
                  <a:pt x="4429317" y="897635"/>
                </a:moveTo>
                <a:cubicBezTo>
                  <a:pt x="4440742" y="895013"/>
                  <a:pt x="4452882" y="895534"/>
                  <a:pt x="4464387" y="899508"/>
                </a:cubicBezTo>
                <a:cubicBezTo>
                  <a:pt x="4473220" y="912061"/>
                  <a:pt x="4484349" y="925615"/>
                  <a:pt x="4469932" y="940388"/>
                </a:cubicBezTo>
                <a:cubicBezTo>
                  <a:pt x="4456647" y="955930"/>
                  <a:pt x="4435263" y="961884"/>
                  <a:pt x="4415881" y="955436"/>
                </a:cubicBezTo>
                <a:cubicBezTo>
                  <a:pt x="4395760" y="948411"/>
                  <a:pt x="4395598" y="931817"/>
                  <a:pt x="4398549" y="914614"/>
                </a:cubicBezTo>
                <a:cubicBezTo>
                  <a:pt x="4407185" y="906019"/>
                  <a:pt x="4417893" y="900256"/>
                  <a:pt x="4429317" y="897635"/>
                </a:cubicBezTo>
                <a:close/>
                <a:moveTo>
                  <a:pt x="840248" y="895081"/>
                </a:moveTo>
                <a:lnTo>
                  <a:pt x="845632" y="898521"/>
                </a:lnTo>
                <a:lnTo>
                  <a:pt x="844892" y="896137"/>
                </a:lnTo>
                <a:close/>
                <a:moveTo>
                  <a:pt x="1642711" y="893666"/>
                </a:moveTo>
                <a:lnTo>
                  <a:pt x="1657318" y="903575"/>
                </a:lnTo>
                <a:lnTo>
                  <a:pt x="1654615" y="896845"/>
                </a:lnTo>
                <a:close/>
                <a:moveTo>
                  <a:pt x="3845370" y="890387"/>
                </a:moveTo>
                <a:lnTo>
                  <a:pt x="3849651" y="893380"/>
                </a:lnTo>
                <a:lnTo>
                  <a:pt x="3861627" y="895648"/>
                </a:lnTo>
                <a:close/>
                <a:moveTo>
                  <a:pt x="1676234" y="889660"/>
                </a:moveTo>
                <a:lnTo>
                  <a:pt x="1676803" y="896796"/>
                </a:lnTo>
                <a:lnTo>
                  <a:pt x="1682680" y="899053"/>
                </a:lnTo>
                <a:close/>
                <a:moveTo>
                  <a:pt x="2186548" y="881352"/>
                </a:moveTo>
                <a:lnTo>
                  <a:pt x="2186444" y="881650"/>
                </a:lnTo>
                <a:lnTo>
                  <a:pt x="2187395" y="882624"/>
                </a:lnTo>
                <a:close/>
                <a:moveTo>
                  <a:pt x="2474720" y="881250"/>
                </a:moveTo>
                <a:lnTo>
                  <a:pt x="2470272" y="881792"/>
                </a:lnTo>
                <a:lnTo>
                  <a:pt x="2476416" y="882044"/>
                </a:lnTo>
                <a:close/>
                <a:moveTo>
                  <a:pt x="782667" y="878945"/>
                </a:moveTo>
                <a:lnTo>
                  <a:pt x="781476" y="882703"/>
                </a:lnTo>
                <a:lnTo>
                  <a:pt x="785492" y="880842"/>
                </a:lnTo>
                <a:close/>
                <a:moveTo>
                  <a:pt x="1661558" y="868970"/>
                </a:moveTo>
                <a:lnTo>
                  <a:pt x="1662988" y="870350"/>
                </a:lnTo>
                <a:lnTo>
                  <a:pt x="1662313" y="869366"/>
                </a:lnTo>
                <a:close/>
                <a:moveTo>
                  <a:pt x="3222166" y="854659"/>
                </a:moveTo>
                <a:lnTo>
                  <a:pt x="3207290" y="857375"/>
                </a:lnTo>
                <a:lnTo>
                  <a:pt x="3221362" y="857419"/>
                </a:lnTo>
                <a:close/>
                <a:moveTo>
                  <a:pt x="411607" y="853404"/>
                </a:moveTo>
                <a:lnTo>
                  <a:pt x="413077" y="861141"/>
                </a:lnTo>
                <a:lnTo>
                  <a:pt x="414388" y="861327"/>
                </a:lnTo>
                <a:close/>
                <a:moveTo>
                  <a:pt x="582832" y="850686"/>
                </a:moveTo>
                <a:lnTo>
                  <a:pt x="582204" y="850975"/>
                </a:lnTo>
                <a:lnTo>
                  <a:pt x="583971" y="851317"/>
                </a:lnTo>
                <a:close/>
                <a:moveTo>
                  <a:pt x="2199517" y="849404"/>
                </a:moveTo>
                <a:lnTo>
                  <a:pt x="2196740" y="850460"/>
                </a:lnTo>
                <a:lnTo>
                  <a:pt x="2194213" y="858485"/>
                </a:lnTo>
                <a:close/>
                <a:moveTo>
                  <a:pt x="1504704" y="842214"/>
                </a:moveTo>
                <a:lnTo>
                  <a:pt x="1505520" y="842906"/>
                </a:lnTo>
                <a:lnTo>
                  <a:pt x="1506356" y="842612"/>
                </a:lnTo>
                <a:close/>
                <a:moveTo>
                  <a:pt x="719279" y="839383"/>
                </a:moveTo>
                <a:lnTo>
                  <a:pt x="725776" y="853373"/>
                </a:lnTo>
                <a:lnTo>
                  <a:pt x="726516" y="849483"/>
                </a:lnTo>
                <a:cubicBezTo>
                  <a:pt x="728000" y="845480"/>
                  <a:pt x="726169" y="844791"/>
                  <a:pt x="722817" y="842946"/>
                </a:cubicBezTo>
                <a:close/>
                <a:moveTo>
                  <a:pt x="2729121" y="835565"/>
                </a:moveTo>
                <a:lnTo>
                  <a:pt x="2729499" y="844388"/>
                </a:lnTo>
                <a:lnTo>
                  <a:pt x="2729603" y="844931"/>
                </a:lnTo>
                <a:lnTo>
                  <a:pt x="2732686" y="841866"/>
                </a:lnTo>
                <a:close/>
                <a:moveTo>
                  <a:pt x="1972190" y="833251"/>
                </a:moveTo>
                <a:lnTo>
                  <a:pt x="1973414" y="834446"/>
                </a:lnTo>
                <a:lnTo>
                  <a:pt x="1972529" y="833283"/>
                </a:lnTo>
                <a:close/>
                <a:moveTo>
                  <a:pt x="1672625" y="830530"/>
                </a:moveTo>
                <a:cubicBezTo>
                  <a:pt x="1668771" y="830903"/>
                  <a:pt x="1665010" y="831955"/>
                  <a:pt x="1661521" y="833636"/>
                </a:cubicBezTo>
                <a:lnTo>
                  <a:pt x="1658816" y="833676"/>
                </a:lnTo>
                <a:lnTo>
                  <a:pt x="1667094" y="835589"/>
                </a:lnTo>
                <a:lnTo>
                  <a:pt x="1676562" y="833771"/>
                </a:lnTo>
                <a:close/>
                <a:moveTo>
                  <a:pt x="821513" y="826798"/>
                </a:moveTo>
                <a:lnTo>
                  <a:pt x="823357" y="831550"/>
                </a:lnTo>
                <a:lnTo>
                  <a:pt x="825225" y="829636"/>
                </a:lnTo>
                <a:close/>
                <a:moveTo>
                  <a:pt x="2000133" y="812311"/>
                </a:moveTo>
                <a:lnTo>
                  <a:pt x="2005300" y="826677"/>
                </a:lnTo>
                <a:lnTo>
                  <a:pt x="2005536" y="824366"/>
                </a:lnTo>
                <a:lnTo>
                  <a:pt x="2000921" y="813335"/>
                </a:lnTo>
                <a:close/>
                <a:moveTo>
                  <a:pt x="4517721" y="808734"/>
                </a:moveTo>
                <a:cubicBezTo>
                  <a:pt x="4527471" y="811380"/>
                  <a:pt x="4535860" y="817926"/>
                  <a:pt x="4541891" y="830624"/>
                </a:cubicBezTo>
                <a:lnTo>
                  <a:pt x="4533942" y="857847"/>
                </a:lnTo>
                <a:cubicBezTo>
                  <a:pt x="4524422" y="871016"/>
                  <a:pt x="4509264" y="878955"/>
                  <a:pt x="4493020" y="879280"/>
                </a:cubicBezTo>
                <a:lnTo>
                  <a:pt x="4493948" y="879902"/>
                </a:lnTo>
                <a:cubicBezTo>
                  <a:pt x="4475906" y="874003"/>
                  <a:pt x="4456456" y="869187"/>
                  <a:pt x="4457274" y="843117"/>
                </a:cubicBezTo>
                <a:cubicBezTo>
                  <a:pt x="4457713" y="826921"/>
                  <a:pt x="4469429" y="813215"/>
                  <a:pt x="4485380" y="810242"/>
                </a:cubicBezTo>
                <a:cubicBezTo>
                  <a:pt x="4496858" y="807342"/>
                  <a:pt x="4507971" y="806089"/>
                  <a:pt x="4517721" y="808734"/>
                </a:cubicBezTo>
                <a:close/>
                <a:moveTo>
                  <a:pt x="2143930" y="806867"/>
                </a:moveTo>
                <a:lnTo>
                  <a:pt x="2131581" y="826964"/>
                </a:lnTo>
                <a:lnTo>
                  <a:pt x="2144239" y="814767"/>
                </a:lnTo>
                <a:close/>
                <a:moveTo>
                  <a:pt x="3615274" y="798312"/>
                </a:moveTo>
                <a:lnTo>
                  <a:pt x="3615056" y="799630"/>
                </a:lnTo>
                <a:lnTo>
                  <a:pt x="3619503" y="801293"/>
                </a:lnTo>
                <a:close/>
                <a:moveTo>
                  <a:pt x="937281" y="797081"/>
                </a:moveTo>
                <a:lnTo>
                  <a:pt x="936993" y="801839"/>
                </a:lnTo>
                <a:lnTo>
                  <a:pt x="938543" y="804300"/>
                </a:lnTo>
                <a:close/>
                <a:moveTo>
                  <a:pt x="2696672" y="795508"/>
                </a:moveTo>
                <a:lnTo>
                  <a:pt x="2694362" y="811335"/>
                </a:lnTo>
                <a:lnTo>
                  <a:pt x="2684224" y="808638"/>
                </a:lnTo>
                <a:lnTo>
                  <a:pt x="2694359" y="811336"/>
                </a:lnTo>
                <a:lnTo>
                  <a:pt x="2699342" y="810767"/>
                </a:lnTo>
                <a:close/>
                <a:moveTo>
                  <a:pt x="2836851" y="793808"/>
                </a:moveTo>
                <a:lnTo>
                  <a:pt x="2843205" y="800760"/>
                </a:lnTo>
                <a:lnTo>
                  <a:pt x="2842898" y="795829"/>
                </a:lnTo>
                <a:close/>
                <a:moveTo>
                  <a:pt x="1825423" y="788449"/>
                </a:moveTo>
                <a:lnTo>
                  <a:pt x="1806795" y="803504"/>
                </a:lnTo>
                <a:lnTo>
                  <a:pt x="1805950" y="804903"/>
                </a:lnTo>
                <a:lnTo>
                  <a:pt x="1814060" y="800562"/>
                </a:lnTo>
                <a:close/>
                <a:moveTo>
                  <a:pt x="1872175" y="780454"/>
                </a:moveTo>
                <a:lnTo>
                  <a:pt x="1872205" y="780695"/>
                </a:lnTo>
                <a:lnTo>
                  <a:pt x="1865401" y="780940"/>
                </a:lnTo>
                <a:lnTo>
                  <a:pt x="1874953" y="785362"/>
                </a:lnTo>
                <a:close/>
                <a:moveTo>
                  <a:pt x="1199292" y="772407"/>
                </a:moveTo>
                <a:lnTo>
                  <a:pt x="1183843" y="776936"/>
                </a:lnTo>
                <a:lnTo>
                  <a:pt x="1198825" y="778012"/>
                </a:lnTo>
                <a:close/>
                <a:moveTo>
                  <a:pt x="2654283" y="771481"/>
                </a:moveTo>
                <a:lnTo>
                  <a:pt x="2653367" y="773541"/>
                </a:lnTo>
                <a:lnTo>
                  <a:pt x="2651525" y="774332"/>
                </a:lnTo>
                <a:lnTo>
                  <a:pt x="2651974" y="774735"/>
                </a:lnTo>
                <a:lnTo>
                  <a:pt x="2655272" y="774563"/>
                </a:lnTo>
                <a:close/>
                <a:moveTo>
                  <a:pt x="2502523" y="756426"/>
                </a:moveTo>
                <a:lnTo>
                  <a:pt x="2503176" y="759566"/>
                </a:lnTo>
                <a:lnTo>
                  <a:pt x="2508447" y="759459"/>
                </a:lnTo>
                <a:close/>
                <a:moveTo>
                  <a:pt x="2816332" y="750016"/>
                </a:moveTo>
                <a:lnTo>
                  <a:pt x="2797794" y="751082"/>
                </a:lnTo>
                <a:lnTo>
                  <a:pt x="2823236" y="778913"/>
                </a:lnTo>
                <a:lnTo>
                  <a:pt x="2808825" y="762102"/>
                </a:lnTo>
                <a:close/>
                <a:moveTo>
                  <a:pt x="945728" y="749901"/>
                </a:moveTo>
                <a:lnTo>
                  <a:pt x="945550" y="749959"/>
                </a:lnTo>
                <a:lnTo>
                  <a:pt x="945216" y="751129"/>
                </a:lnTo>
                <a:close/>
                <a:moveTo>
                  <a:pt x="3699978" y="748110"/>
                </a:moveTo>
                <a:lnTo>
                  <a:pt x="3702160" y="749369"/>
                </a:lnTo>
                <a:lnTo>
                  <a:pt x="3703342" y="749172"/>
                </a:lnTo>
                <a:close/>
                <a:moveTo>
                  <a:pt x="147078" y="744682"/>
                </a:moveTo>
                <a:cubicBezTo>
                  <a:pt x="145550" y="745547"/>
                  <a:pt x="136381" y="744119"/>
                  <a:pt x="140729" y="745687"/>
                </a:cubicBezTo>
                <a:lnTo>
                  <a:pt x="140316" y="747166"/>
                </a:lnTo>
                <a:lnTo>
                  <a:pt x="144848" y="749028"/>
                </a:lnTo>
                <a:close/>
                <a:moveTo>
                  <a:pt x="865996" y="736235"/>
                </a:moveTo>
                <a:lnTo>
                  <a:pt x="865838" y="736988"/>
                </a:lnTo>
                <a:lnTo>
                  <a:pt x="867838" y="739258"/>
                </a:lnTo>
                <a:close/>
                <a:moveTo>
                  <a:pt x="1872726" y="715492"/>
                </a:moveTo>
                <a:lnTo>
                  <a:pt x="1865445" y="744692"/>
                </a:lnTo>
                <a:lnTo>
                  <a:pt x="1867881" y="745348"/>
                </a:lnTo>
                <a:cubicBezTo>
                  <a:pt x="1876828" y="738993"/>
                  <a:pt x="1877477" y="731864"/>
                  <a:pt x="1875664" y="724580"/>
                </a:cubicBezTo>
                <a:close/>
                <a:moveTo>
                  <a:pt x="3220892" y="714726"/>
                </a:moveTo>
                <a:lnTo>
                  <a:pt x="3219402" y="715042"/>
                </a:lnTo>
                <a:lnTo>
                  <a:pt x="3215958" y="715438"/>
                </a:lnTo>
                <a:lnTo>
                  <a:pt x="3219409" y="719642"/>
                </a:lnTo>
                <a:lnTo>
                  <a:pt x="3219577" y="719939"/>
                </a:lnTo>
                <a:lnTo>
                  <a:pt x="3220341" y="720133"/>
                </a:lnTo>
                <a:lnTo>
                  <a:pt x="3219240" y="716285"/>
                </a:lnTo>
                <a:cubicBezTo>
                  <a:pt x="3218792" y="718553"/>
                  <a:pt x="3218783" y="720570"/>
                  <a:pt x="3220719" y="718901"/>
                </a:cubicBezTo>
                <a:close/>
                <a:moveTo>
                  <a:pt x="2687713" y="703648"/>
                </a:moveTo>
                <a:lnTo>
                  <a:pt x="2682151" y="705462"/>
                </a:lnTo>
                <a:lnTo>
                  <a:pt x="2682303" y="707009"/>
                </a:lnTo>
                <a:close/>
                <a:moveTo>
                  <a:pt x="1867794" y="702165"/>
                </a:moveTo>
                <a:lnTo>
                  <a:pt x="1870490" y="708573"/>
                </a:lnTo>
                <a:lnTo>
                  <a:pt x="1868658" y="702906"/>
                </a:lnTo>
                <a:close/>
                <a:moveTo>
                  <a:pt x="3126105" y="699739"/>
                </a:moveTo>
                <a:lnTo>
                  <a:pt x="3126441" y="702666"/>
                </a:lnTo>
                <a:lnTo>
                  <a:pt x="3129599" y="703145"/>
                </a:lnTo>
                <a:close/>
                <a:moveTo>
                  <a:pt x="2555694" y="696385"/>
                </a:moveTo>
                <a:lnTo>
                  <a:pt x="2567383" y="703429"/>
                </a:lnTo>
                <a:lnTo>
                  <a:pt x="2565289" y="697053"/>
                </a:lnTo>
                <a:close/>
                <a:moveTo>
                  <a:pt x="739569" y="696224"/>
                </a:moveTo>
                <a:lnTo>
                  <a:pt x="739564" y="696243"/>
                </a:lnTo>
                <a:lnTo>
                  <a:pt x="739565" y="696244"/>
                </a:lnTo>
                <a:close/>
                <a:moveTo>
                  <a:pt x="2313943" y="695974"/>
                </a:moveTo>
                <a:lnTo>
                  <a:pt x="2313933" y="696025"/>
                </a:lnTo>
                <a:lnTo>
                  <a:pt x="2313988" y="696054"/>
                </a:lnTo>
                <a:close/>
                <a:moveTo>
                  <a:pt x="2023075" y="692738"/>
                </a:moveTo>
                <a:lnTo>
                  <a:pt x="2018899" y="693254"/>
                </a:lnTo>
                <a:cubicBezTo>
                  <a:pt x="2017658" y="693956"/>
                  <a:pt x="2016459" y="694734"/>
                  <a:pt x="2015309" y="695583"/>
                </a:cubicBezTo>
                <a:lnTo>
                  <a:pt x="2011296" y="696562"/>
                </a:lnTo>
                <a:lnTo>
                  <a:pt x="2013802" y="697202"/>
                </a:lnTo>
                <a:close/>
                <a:moveTo>
                  <a:pt x="2464094" y="688373"/>
                </a:moveTo>
                <a:lnTo>
                  <a:pt x="2463671" y="688997"/>
                </a:lnTo>
                <a:lnTo>
                  <a:pt x="2463142" y="689190"/>
                </a:lnTo>
                <a:lnTo>
                  <a:pt x="2464043" y="689647"/>
                </a:lnTo>
                <a:lnTo>
                  <a:pt x="2464768" y="690366"/>
                </a:lnTo>
                <a:close/>
                <a:moveTo>
                  <a:pt x="2464439" y="687859"/>
                </a:moveTo>
                <a:lnTo>
                  <a:pt x="2464249" y="688143"/>
                </a:lnTo>
                <a:lnTo>
                  <a:pt x="2465301" y="688765"/>
                </a:lnTo>
                <a:close/>
                <a:moveTo>
                  <a:pt x="12587" y="683800"/>
                </a:moveTo>
                <a:lnTo>
                  <a:pt x="11898" y="688924"/>
                </a:lnTo>
                <a:lnTo>
                  <a:pt x="13732" y="684330"/>
                </a:lnTo>
                <a:close/>
                <a:moveTo>
                  <a:pt x="2338930" y="676439"/>
                </a:moveTo>
                <a:lnTo>
                  <a:pt x="2338162" y="676874"/>
                </a:lnTo>
                <a:lnTo>
                  <a:pt x="2339687" y="678701"/>
                </a:lnTo>
                <a:close/>
                <a:moveTo>
                  <a:pt x="2442081" y="675365"/>
                </a:moveTo>
                <a:lnTo>
                  <a:pt x="2442456" y="677801"/>
                </a:lnTo>
                <a:lnTo>
                  <a:pt x="2442904" y="677172"/>
                </a:lnTo>
                <a:close/>
                <a:moveTo>
                  <a:pt x="2943606" y="673796"/>
                </a:moveTo>
                <a:lnTo>
                  <a:pt x="2945296" y="687179"/>
                </a:lnTo>
                <a:lnTo>
                  <a:pt x="2950325" y="679406"/>
                </a:lnTo>
                <a:close/>
                <a:moveTo>
                  <a:pt x="2727443" y="672312"/>
                </a:moveTo>
                <a:lnTo>
                  <a:pt x="2724935" y="679357"/>
                </a:lnTo>
                <a:lnTo>
                  <a:pt x="2729214" y="676251"/>
                </a:lnTo>
                <a:close/>
                <a:moveTo>
                  <a:pt x="1891458" y="658446"/>
                </a:moveTo>
                <a:lnTo>
                  <a:pt x="1883178" y="674299"/>
                </a:lnTo>
                <a:lnTo>
                  <a:pt x="1870545" y="679094"/>
                </a:lnTo>
                <a:lnTo>
                  <a:pt x="1876880" y="683292"/>
                </a:lnTo>
                <a:cubicBezTo>
                  <a:pt x="1888983" y="682775"/>
                  <a:pt x="1891097" y="671221"/>
                  <a:pt x="1891244" y="660781"/>
                </a:cubicBezTo>
                <a:close/>
                <a:moveTo>
                  <a:pt x="696292" y="652395"/>
                </a:moveTo>
                <a:lnTo>
                  <a:pt x="696102" y="654019"/>
                </a:lnTo>
                <a:lnTo>
                  <a:pt x="697241" y="654281"/>
                </a:lnTo>
                <a:close/>
                <a:moveTo>
                  <a:pt x="3614042" y="651928"/>
                </a:moveTo>
                <a:lnTo>
                  <a:pt x="3613887" y="653497"/>
                </a:lnTo>
                <a:lnTo>
                  <a:pt x="3615736" y="657128"/>
                </a:lnTo>
                <a:close/>
                <a:moveTo>
                  <a:pt x="846747" y="645037"/>
                </a:moveTo>
                <a:lnTo>
                  <a:pt x="842682" y="647640"/>
                </a:lnTo>
                <a:lnTo>
                  <a:pt x="843197" y="648787"/>
                </a:lnTo>
                <a:lnTo>
                  <a:pt x="850927" y="655898"/>
                </a:lnTo>
                <a:close/>
                <a:moveTo>
                  <a:pt x="2704510" y="642922"/>
                </a:moveTo>
                <a:lnTo>
                  <a:pt x="2704809" y="643047"/>
                </a:lnTo>
                <a:lnTo>
                  <a:pt x="2714793" y="644193"/>
                </a:lnTo>
                <a:lnTo>
                  <a:pt x="2715613" y="646015"/>
                </a:lnTo>
                <a:lnTo>
                  <a:pt x="2716208" y="646167"/>
                </a:lnTo>
                <a:lnTo>
                  <a:pt x="2715132" y="644230"/>
                </a:lnTo>
                <a:lnTo>
                  <a:pt x="2714793" y="644193"/>
                </a:lnTo>
                <a:lnTo>
                  <a:pt x="2714688" y="643958"/>
                </a:lnTo>
                <a:cubicBezTo>
                  <a:pt x="2714568" y="643913"/>
                  <a:pt x="2714446" y="643867"/>
                  <a:pt x="2714326" y="643826"/>
                </a:cubicBezTo>
                <a:close/>
                <a:moveTo>
                  <a:pt x="3329453" y="632342"/>
                </a:moveTo>
                <a:lnTo>
                  <a:pt x="3318715" y="636840"/>
                </a:lnTo>
                <a:lnTo>
                  <a:pt x="3326622" y="642805"/>
                </a:lnTo>
                <a:close/>
                <a:moveTo>
                  <a:pt x="2845945" y="631448"/>
                </a:moveTo>
                <a:lnTo>
                  <a:pt x="2851455" y="636999"/>
                </a:lnTo>
                <a:lnTo>
                  <a:pt x="2857848" y="635536"/>
                </a:lnTo>
                <a:close/>
                <a:moveTo>
                  <a:pt x="1112314" y="628061"/>
                </a:moveTo>
                <a:lnTo>
                  <a:pt x="1101401" y="632715"/>
                </a:lnTo>
                <a:lnTo>
                  <a:pt x="1110834" y="630864"/>
                </a:lnTo>
                <a:close/>
                <a:moveTo>
                  <a:pt x="2587335" y="624588"/>
                </a:moveTo>
                <a:lnTo>
                  <a:pt x="2587288" y="626486"/>
                </a:lnTo>
                <a:lnTo>
                  <a:pt x="2587747" y="625979"/>
                </a:lnTo>
                <a:close/>
                <a:moveTo>
                  <a:pt x="882165" y="617564"/>
                </a:moveTo>
                <a:lnTo>
                  <a:pt x="879367" y="619605"/>
                </a:lnTo>
                <a:lnTo>
                  <a:pt x="881130" y="619098"/>
                </a:lnTo>
                <a:close/>
                <a:moveTo>
                  <a:pt x="2290430" y="615400"/>
                </a:moveTo>
                <a:lnTo>
                  <a:pt x="2294742" y="621136"/>
                </a:lnTo>
                <a:lnTo>
                  <a:pt x="2294308" y="618152"/>
                </a:lnTo>
                <a:close/>
                <a:moveTo>
                  <a:pt x="3142546" y="614644"/>
                </a:moveTo>
                <a:lnTo>
                  <a:pt x="3148833" y="617784"/>
                </a:lnTo>
                <a:lnTo>
                  <a:pt x="3151294" y="617985"/>
                </a:lnTo>
                <a:close/>
                <a:moveTo>
                  <a:pt x="3370082" y="613956"/>
                </a:moveTo>
                <a:lnTo>
                  <a:pt x="3370462" y="614280"/>
                </a:lnTo>
                <a:lnTo>
                  <a:pt x="3370443" y="613967"/>
                </a:lnTo>
                <a:close/>
                <a:moveTo>
                  <a:pt x="678728" y="611222"/>
                </a:moveTo>
                <a:lnTo>
                  <a:pt x="680095" y="617327"/>
                </a:lnTo>
                <a:lnTo>
                  <a:pt x="680431" y="617219"/>
                </a:lnTo>
                <a:lnTo>
                  <a:pt x="681537" y="617326"/>
                </a:lnTo>
                <a:close/>
                <a:moveTo>
                  <a:pt x="571147" y="605176"/>
                </a:moveTo>
                <a:lnTo>
                  <a:pt x="560504" y="620040"/>
                </a:lnTo>
                <a:lnTo>
                  <a:pt x="569870" y="611887"/>
                </a:lnTo>
                <a:close/>
                <a:moveTo>
                  <a:pt x="2922017" y="599240"/>
                </a:moveTo>
                <a:lnTo>
                  <a:pt x="2920648" y="599291"/>
                </a:lnTo>
                <a:lnTo>
                  <a:pt x="2921385" y="600594"/>
                </a:lnTo>
                <a:lnTo>
                  <a:pt x="2922724" y="601854"/>
                </a:lnTo>
                <a:close/>
                <a:moveTo>
                  <a:pt x="3613067" y="599060"/>
                </a:moveTo>
                <a:lnTo>
                  <a:pt x="3612764" y="600049"/>
                </a:lnTo>
                <a:lnTo>
                  <a:pt x="3612861" y="601972"/>
                </a:lnTo>
                <a:close/>
                <a:moveTo>
                  <a:pt x="3312502" y="594527"/>
                </a:moveTo>
                <a:lnTo>
                  <a:pt x="3312087" y="594995"/>
                </a:lnTo>
                <a:lnTo>
                  <a:pt x="3313663" y="599850"/>
                </a:lnTo>
                <a:close/>
                <a:moveTo>
                  <a:pt x="3124459" y="589618"/>
                </a:moveTo>
                <a:lnTo>
                  <a:pt x="3122611" y="590870"/>
                </a:lnTo>
                <a:cubicBezTo>
                  <a:pt x="3118898" y="592971"/>
                  <a:pt x="3118965" y="597034"/>
                  <a:pt x="3120834" y="600723"/>
                </a:cubicBezTo>
                <a:lnTo>
                  <a:pt x="3124194" y="603539"/>
                </a:lnTo>
                <a:close/>
                <a:moveTo>
                  <a:pt x="3224345" y="587546"/>
                </a:moveTo>
                <a:lnTo>
                  <a:pt x="3225183" y="589508"/>
                </a:lnTo>
                <a:lnTo>
                  <a:pt x="3225251" y="588131"/>
                </a:lnTo>
                <a:close/>
                <a:moveTo>
                  <a:pt x="2508862" y="582874"/>
                </a:moveTo>
                <a:lnTo>
                  <a:pt x="2508807" y="583081"/>
                </a:lnTo>
                <a:lnTo>
                  <a:pt x="2510976" y="585047"/>
                </a:lnTo>
                <a:close/>
                <a:moveTo>
                  <a:pt x="1152770" y="582683"/>
                </a:moveTo>
                <a:lnTo>
                  <a:pt x="1152672" y="582713"/>
                </a:lnTo>
                <a:lnTo>
                  <a:pt x="1158636" y="596620"/>
                </a:lnTo>
                <a:lnTo>
                  <a:pt x="1159773" y="596934"/>
                </a:lnTo>
                <a:lnTo>
                  <a:pt x="1160415" y="596193"/>
                </a:lnTo>
                <a:cubicBezTo>
                  <a:pt x="1160927" y="593025"/>
                  <a:pt x="1161540" y="582897"/>
                  <a:pt x="1152770" y="582683"/>
                </a:cubicBezTo>
                <a:close/>
                <a:moveTo>
                  <a:pt x="2553782" y="575132"/>
                </a:moveTo>
                <a:lnTo>
                  <a:pt x="2561309" y="578312"/>
                </a:lnTo>
                <a:lnTo>
                  <a:pt x="2559386" y="575859"/>
                </a:lnTo>
                <a:close/>
                <a:moveTo>
                  <a:pt x="13917" y="568812"/>
                </a:moveTo>
                <a:lnTo>
                  <a:pt x="13319" y="568932"/>
                </a:lnTo>
                <a:lnTo>
                  <a:pt x="22252" y="587257"/>
                </a:lnTo>
                <a:lnTo>
                  <a:pt x="21925" y="583628"/>
                </a:lnTo>
                <a:close/>
                <a:moveTo>
                  <a:pt x="2989860" y="562876"/>
                </a:moveTo>
                <a:lnTo>
                  <a:pt x="2986960" y="563078"/>
                </a:lnTo>
                <a:lnTo>
                  <a:pt x="2989392" y="563838"/>
                </a:lnTo>
                <a:close/>
                <a:moveTo>
                  <a:pt x="654819" y="559216"/>
                </a:moveTo>
                <a:cubicBezTo>
                  <a:pt x="656092" y="559935"/>
                  <a:pt x="656802" y="560681"/>
                  <a:pt x="659877" y="561531"/>
                </a:cubicBezTo>
                <a:lnTo>
                  <a:pt x="661586" y="562002"/>
                </a:lnTo>
                <a:lnTo>
                  <a:pt x="662944" y="565115"/>
                </a:lnTo>
                <a:lnTo>
                  <a:pt x="662195" y="562170"/>
                </a:lnTo>
                <a:lnTo>
                  <a:pt x="661586" y="562002"/>
                </a:lnTo>
                <a:close/>
                <a:moveTo>
                  <a:pt x="3122754" y="553066"/>
                </a:moveTo>
                <a:lnTo>
                  <a:pt x="3113987" y="562380"/>
                </a:lnTo>
                <a:lnTo>
                  <a:pt x="3125455" y="566063"/>
                </a:lnTo>
                <a:close/>
                <a:moveTo>
                  <a:pt x="2762631" y="547538"/>
                </a:moveTo>
                <a:lnTo>
                  <a:pt x="2763801" y="553113"/>
                </a:lnTo>
                <a:lnTo>
                  <a:pt x="2765533" y="553802"/>
                </a:lnTo>
                <a:close/>
                <a:moveTo>
                  <a:pt x="3217151" y="547409"/>
                </a:moveTo>
                <a:lnTo>
                  <a:pt x="3212770" y="548107"/>
                </a:lnTo>
                <a:lnTo>
                  <a:pt x="3221117" y="557570"/>
                </a:lnTo>
                <a:close/>
                <a:moveTo>
                  <a:pt x="994141" y="546565"/>
                </a:moveTo>
                <a:lnTo>
                  <a:pt x="994329" y="546725"/>
                </a:lnTo>
                <a:lnTo>
                  <a:pt x="994272" y="546650"/>
                </a:lnTo>
                <a:close/>
                <a:moveTo>
                  <a:pt x="58502" y="543822"/>
                </a:moveTo>
                <a:lnTo>
                  <a:pt x="59171" y="552671"/>
                </a:lnTo>
                <a:lnTo>
                  <a:pt x="59446" y="552615"/>
                </a:lnTo>
                <a:close/>
                <a:moveTo>
                  <a:pt x="2467019" y="540929"/>
                </a:moveTo>
                <a:lnTo>
                  <a:pt x="2484123" y="567908"/>
                </a:lnTo>
                <a:lnTo>
                  <a:pt x="2485045" y="565244"/>
                </a:lnTo>
                <a:close/>
                <a:moveTo>
                  <a:pt x="2854629" y="539001"/>
                </a:moveTo>
                <a:lnTo>
                  <a:pt x="2854670" y="539057"/>
                </a:lnTo>
                <a:lnTo>
                  <a:pt x="2854726" y="539055"/>
                </a:lnTo>
                <a:close/>
                <a:moveTo>
                  <a:pt x="1187532" y="538009"/>
                </a:moveTo>
                <a:lnTo>
                  <a:pt x="1187293" y="538328"/>
                </a:lnTo>
                <a:lnTo>
                  <a:pt x="1187371" y="538360"/>
                </a:lnTo>
                <a:close/>
                <a:moveTo>
                  <a:pt x="579150" y="530154"/>
                </a:moveTo>
                <a:lnTo>
                  <a:pt x="579171" y="530166"/>
                </a:lnTo>
                <a:lnTo>
                  <a:pt x="585126" y="531883"/>
                </a:lnTo>
                <a:lnTo>
                  <a:pt x="585126" y="531876"/>
                </a:lnTo>
                <a:close/>
                <a:moveTo>
                  <a:pt x="2455031" y="522951"/>
                </a:moveTo>
                <a:lnTo>
                  <a:pt x="2454925" y="523470"/>
                </a:lnTo>
                <a:lnTo>
                  <a:pt x="2457266" y="526553"/>
                </a:lnTo>
                <a:close/>
                <a:moveTo>
                  <a:pt x="2872643" y="521697"/>
                </a:moveTo>
                <a:lnTo>
                  <a:pt x="2865395" y="538728"/>
                </a:lnTo>
                <a:lnTo>
                  <a:pt x="2873551" y="538478"/>
                </a:lnTo>
                <a:cubicBezTo>
                  <a:pt x="2880210" y="532408"/>
                  <a:pt x="2877827" y="526925"/>
                  <a:pt x="2872767" y="521803"/>
                </a:cubicBezTo>
                <a:close/>
                <a:moveTo>
                  <a:pt x="607093" y="518271"/>
                </a:moveTo>
                <a:lnTo>
                  <a:pt x="606304" y="518553"/>
                </a:lnTo>
                <a:lnTo>
                  <a:pt x="608236" y="519693"/>
                </a:lnTo>
                <a:close/>
                <a:moveTo>
                  <a:pt x="2941710" y="515291"/>
                </a:moveTo>
                <a:lnTo>
                  <a:pt x="2942027" y="520193"/>
                </a:lnTo>
                <a:lnTo>
                  <a:pt x="2948876" y="518023"/>
                </a:lnTo>
                <a:close/>
                <a:moveTo>
                  <a:pt x="3030438" y="514433"/>
                </a:moveTo>
                <a:lnTo>
                  <a:pt x="3029173" y="519471"/>
                </a:lnTo>
                <a:lnTo>
                  <a:pt x="3032239" y="518482"/>
                </a:lnTo>
                <a:close/>
                <a:moveTo>
                  <a:pt x="2051919" y="505457"/>
                </a:moveTo>
                <a:lnTo>
                  <a:pt x="2049781" y="510838"/>
                </a:lnTo>
                <a:lnTo>
                  <a:pt x="2053328" y="507498"/>
                </a:lnTo>
                <a:lnTo>
                  <a:pt x="2054059" y="507200"/>
                </a:lnTo>
                <a:lnTo>
                  <a:pt x="2053425" y="507155"/>
                </a:lnTo>
                <a:close/>
                <a:moveTo>
                  <a:pt x="2286865" y="498329"/>
                </a:moveTo>
                <a:lnTo>
                  <a:pt x="2286234" y="498559"/>
                </a:lnTo>
                <a:lnTo>
                  <a:pt x="2286106" y="500725"/>
                </a:lnTo>
                <a:lnTo>
                  <a:pt x="2287615" y="498938"/>
                </a:lnTo>
                <a:close/>
                <a:moveTo>
                  <a:pt x="868306" y="497897"/>
                </a:moveTo>
                <a:lnTo>
                  <a:pt x="868271" y="502694"/>
                </a:lnTo>
                <a:lnTo>
                  <a:pt x="872215" y="504040"/>
                </a:lnTo>
                <a:close/>
                <a:moveTo>
                  <a:pt x="2491500" y="496333"/>
                </a:moveTo>
                <a:lnTo>
                  <a:pt x="2487746" y="497121"/>
                </a:lnTo>
                <a:lnTo>
                  <a:pt x="2488518" y="498008"/>
                </a:lnTo>
                <a:close/>
                <a:moveTo>
                  <a:pt x="3207350" y="490708"/>
                </a:moveTo>
                <a:lnTo>
                  <a:pt x="3206534" y="492730"/>
                </a:lnTo>
                <a:lnTo>
                  <a:pt x="3209632" y="492434"/>
                </a:lnTo>
                <a:close/>
                <a:moveTo>
                  <a:pt x="2903466" y="476591"/>
                </a:moveTo>
                <a:lnTo>
                  <a:pt x="2900876" y="487919"/>
                </a:lnTo>
                <a:lnTo>
                  <a:pt x="2918508" y="483104"/>
                </a:lnTo>
                <a:close/>
                <a:moveTo>
                  <a:pt x="355634" y="468140"/>
                </a:moveTo>
                <a:lnTo>
                  <a:pt x="355624" y="468160"/>
                </a:lnTo>
                <a:lnTo>
                  <a:pt x="355644" y="468158"/>
                </a:lnTo>
                <a:close/>
                <a:moveTo>
                  <a:pt x="2620205" y="465749"/>
                </a:moveTo>
                <a:lnTo>
                  <a:pt x="2631646" y="474270"/>
                </a:lnTo>
                <a:lnTo>
                  <a:pt x="2633312" y="470422"/>
                </a:lnTo>
                <a:close/>
                <a:moveTo>
                  <a:pt x="2412242" y="450626"/>
                </a:moveTo>
                <a:lnTo>
                  <a:pt x="2412701" y="451154"/>
                </a:lnTo>
                <a:lnTo>
                  <a:pt x="2413338" y="451102"/>
                </a:lnTo>
                <a:close/>
                <a:moveTo>
                  <a:pt x="2329683" y="447788"/>
                </a:moveTo>
                <a:lnTo>
                  <a:pt x="2329684" y="447790"/>
                </a:lnTo>
                <a:lnTo>
                  <a:pt x="2333040" y="450007"/>
                </a:lnTo>
                <a:lnTo>
                  <a:pt x="2333043" y="450006"/>
                </a:lnTo>
                <a:close/>
                <a:moveTo>
                  <a:pt x="81416" y="445871"/>
                </a:moveTo>
                <a:lnTo>
                  <a:pt x="83187" y="448592"/>
                </a:lnTo>
                <a:lnTo>
                  <a:pt x="75328" y="462605"/>
                </a:lnTo>
                <a:lnTo>
                  <a:pt x="89697" y="453218"/>
                </a:lnTo>
                <a:close/>
                <a:moveTo>
                  <a:pt x="926120" y="436817"/>
                </a:moveTo>
                <a:lnTo>
                  <a:pt x="925674" y="436950"/>
                </a:lnTo>
                <a:lnTo>
                  <a:pt x="927097" y="437654"/>
                </a:lnTo>
                <a:close/>
                <a:moveTo>
                  <a:pt x="250554" y="431139"/>
                </a:moveTo>
                <a:lnTo>
                  <a:pt x="248593" y="433443"/>
                </a:lnTo>
                <a:lnTo>
                  <a:pt x="251847" y="432523"/>
                </a:lnTo>
                <a:lnTo>
                  <a:pt x="257832" y="435536"/>
                </a:lnTo>
                <a:lnTo>
                  <a:pt x="251694" y="431746"/>
                </a:lnTo>
                <a:close/>
                <a:moveTo>
                  <a:pt x="2017696" y="420920"/>
                </a:moveTo>
                <a:lnTo>
                  <a:pt x="2017403" y="421082"/>
                </a:lnTo>
                <a:lnTo>
                  <a:pt x="2018764" y="423487"/>
                </a:lnTo>
                <a:lnTo>
                  <a:pt x="2024158" y="430213"/>
                </a:lnTo>
                <a:lnTo>
                  <a:pt x="2022211" y="424989"/>
                </a:lnTo>
                <a:lnTo>
                  <a:pt x="2022423" y="424969"/>
                </a:lnTo>
                <a:lnTo>
                  <a:pt x="2018214" y="421499"/>
                </a:lnTo>
                <a:close/>
                <a:moveTo>
                  <a:pt x="498761" y="419413"/>
                </a:moveTo>
                <a:lnTo>
                  <a:pt x="498154" y="420186"/>
                </a:lnTo>
                <a:lnTo>
                  <a:pt x="498541" y="419874"/>
                </a:lnTo>
                <a:close/>
                <a:moveTo>
                  <a:pt x="2353860" y="417558"/>
                </a:moveTo>
                <a:lnTo>
                  <a:pt x="2361023" y="428612"/>
                </a:lnTo>
                <a:lnTo>
                  <a:pt x="2370701" y="431203"/>
                </a:lnTo>
                <a:close/>
                <a:moveTo>
                  <a:pt x="359230" y="415034"/>
                </a:moveTo>
                <a:lnTo>
                  <a:pt x="358603" y="415844"/>
                </a:lnTo>
                <a:lnTo>
                  <a:pt x="358833" y="418022"/>
                </a:lnTo>
                <a:close/>
                <a:moveTo>
                  <a:pt x="1041616" y="411792"/>
                </a:moveTo>
                <a:lnTo>
                  <a:pt x="1039550" y="413504"/>
                </a:lnTo>
                <a:lnTo>
                  <a:pt x="1040221" y="413233"/>
                </a:lnTo>
                <a:close/>
                <a:moveTo>
                  <a:pt x="4881" y="401670"/>
                </a:moveTo>
                <a:lnTo>
                  <a:pt x="5592" y="402926"/>
                </a:lnTo>
                <a:lnTo>
                  <a:pt x="7021" y="401942"/>
                </a:lnTo>
                <a:close/>
                <a:moveTo>
                  <a:pt x="3883544" y="400045"/>
                </a:moveTo>
                <a:lnTo>
                  <a:pt x="3868549" y="409393"/>
                </a:lnTo>
                <a:lnTo>
                  <a:pt x="3880077" y="408976"/>
                </a:lnTo>
                <a:cubicBezTo>
                  <a:pt x="3883737" y="408218"/>
                  <a:pt x="3886198" y="406528"/>
                  <a:pt x="3885665" y="402985"/>
                </a:cubicBezTo>
                <a:close/>
                <a:moveTo>
                  <a:pt x="1736997" y="397369"/>
                </a:moveTo>
                <a:lnTo>
                  <a:pt x="1737048" y="398149"/>
                </a:lnTo>
                <a:lnTo>
                  <a:pt x="1737720" y="397917"/>
                </a:lnTo>
                <a:close/>
                <a:moveTo>
                  <a:pt x="109484" y="396579"/>
                </a:moveTo>
                <a:lnTo>
                  <a:pt x="105038" y="400715"/>
                </a:lnTo>
                <a:lnTo>
                  <a:pt x="107129" y="402501"/>
                </a:lnTo>
                <a:close/>
                <a:moveTo>
                  <a:pt x="3635320" y="383478"/>
                </a:moveTo>
                <a:lnTo>
                  <a:pt x="3635115" y="383876"/>
                </a:lnTo>
                <a:lnTo>
                  <a:pt x="3635217" y="383946"/>
                </a:lnTo>
                <a:lnTo>
                  <a:pt x="3641247" y="386398"/>
                </a:lnTo>
                <a:lnTo>
                  <a:pt x="3641900" y="386293"/>
                </a:lnTo>
                <a:close/>
                <a:moveTo>
                  <a:pt x="986723" y="375885"/>
                </a:moveTo>
                <a:lnTo>
                  <a:pt x="985526" y="382723"/>
                </a:lnTo>
                <a:lnTo>
                  <a:pt x="987235" y="377406"/>
                </a:lnTo>
                <a:close/>
                <a:moveTo>
                  <a:pt x="356968" y="368195"/>
                </a:moveTo>
                <a:lnTo>
                  <a:pt x="356265" y="370716"/>
                </a:lnTo>
                <a:lnTo>
                  <a:pt x="357478" y="368236"/>
                </a:lnTo>
                <a:close/>
                <a:moveTo>
                  <a:pt x="3882249" y="360530"/>
                </a:moveTo>
                <a:lnTo>
                  <a:pt x="3882384" y="363066"/>
                </a:lnTo>
                <a:lnTo>
                  <a:pt x="3883558" y="361098"/>
                </a:lnTo>
                <a:lnTo>
                  <a:pt x="3882651" y="360560"/>
                </a:lnTo>
                <a:close/>
                <a:moveTo>
                  <a:pt x="622554" y="354365"/>
                </a:moveTo>
                <a:lnTo>
                  <a:pt x="647316" y="365447"/>
                </a:lnTo>
                <a:lnTo>
                  <a:pt x="640472" y="358326"/>
                </a:lnTo>
                <a:close/>
                <a:moveTo>
                  <a:pt x="3876014" y="353296"/>
                </a:moveTo>
                <a:lnTo>
                  <a:pt x="3874539" y="356621"/>
                </a:lnTo>
                <a:lnTo>
                  <a:pt x="3881049" y="359441"/>
                </a:lnTo>
                <a:close/>
                <a:moveTo>
                  <a:pt x="1552688" y="345782"/>
                </a:moveTo>
                <a:lnTo>
                  <a:pt x="1553612" y="355434"/>
                </a:lnTo>
                <a:lnTo>
                  <a:pt x="1556737" y="352938"/>
                </a:lnTo>
                <a:close/>
                <a:moveTo>
                  <a:pt x="1086564" y="344435"/>
                </a:moveTo>
                <a:lnTo>
                  <a:pt x="1086197" y="344533"/>
                </a:lnTo>
                <a:lnTo>
                  <a:pt x="1086643" y="345068"/>
                </a:lnTo>
                <a:close/>
                <a:moveTo>
                  <a:pt x="390813" y="328569"/>
                </a:moveTo>
                <a:lnTo>
                  <a:pt x="386226" y="331165"/>
                </a:lnTo>
                <a:lnTo>
                  <a:pt x="386864" y="346050"/>
                </a:lnTo>
                <a:lnTo>
                  <a:pt x="368032" y="361298"/>
                </a:lnTo>
                <a:lnTo>
                  <a:pt x="376227" y="358906"/>
                </a:lnTo>
                <a:lnTo>
                  <a:pt x="388065" y="347914"/>
                </a:lnTo>
                <a:lnTo>
                  <a:pt x="389776" y="330306"/>
                </a:lnTo>
                <a:lnTo>
                  <a:pt x="391306" y="329440"/>
                </a:lnTo>
                <a:close/>
                <a:moveTo>
                  <a:pt x="3809241" y="322584"/>
                </a:moveTo>
                <a:lnTo>
                  <a:pt x="3809361" y="323160"/>
                </a:lnTo>
                <a:lnTo>
                  <a:pt x="3809794" y="322682"/>
                </a:lnTo>
                <a:close/>
                <a:moveTo>
                  <a:pt x="996257" y="321331"/>
                </a:moveTo>
                <a:lnTo>
                  <a:pt x="992818" y="341004"/>
                </a:lnTo>
                <a:lnTo>
                  <a:pt x="1002826" y="334959"/>
                </a:lnTo>
                <a:close/>
                <a:moveTo>
                  <a:pt x="860685" y="315461"/>
                </a:moveTo>
                <a:lnTo>
                  <a:pt x="860397" y="316302"/>
                </a:lnTo>
                <a:lnTo>
                  <a:pt x="863278" y="323209"/>
                </a:lnTo>
                <a:close/>
                <a:moveTo>
                  <a:pt x="923357" y="312876"/>
                </a:moveTo>
                <a:lnTo>
                  <a:pt x="929451" y="321532"/>
                </a:lnTo>
                <a:lnTo>
                  <a:pt x="932502" y="314106"/>
                </a:lnTo>
                <a:close/>
                <a:moveTo>
                  <a:pt x="3354021" y="310364"/>
                </a:moveTo>
                <a:lnTo>
                  <a:pt x="3358708" y="322956"/>
                </a:lnTo>
                <a:lnTo>
                  <a:pt x="3365041" y="318184"/>
                </a:lnTo>
                <a:close/>
                <a:moveTo>
                  <a:pt x="415551" y="308140"/>
                </a:moveTo>
                <a:lnTo>
                  <a:pt x="417756" y="309690"/>
                </a:lnTo>
                <a:lnTo>
                  <a:pt x="418129" y="309434"/>
                </a:lnTo>
                <a:close/>
                <a:moveTo>
                  <a:pt x="726542" y="307348"/>
                </a:moveTo>
                <a:lnTo>
                  <a:pt x="724399" y="313283"/>
                </a:lnTo>
                <a:lnTo>
                  <a:pt x="729752" y="310714"/>
                </a:lnTo>
                <a:close/>
                <a:moveTo>
                  <a:pt x="1208382" y="306663"/>
                </a:moveTo>
                <a:lnTo>
                  <a:pt x="1213473" y="314440"/>
                </a:lnTo>
                <a:lnTo>
                  <a:pt x="1215846" y="309726"/>
                </a:lnTo>
                <a:close/>
                <a:moveTo>
                  <a:pt x="543442" y="306485"/>
                </a:moveTo>
                <a:lnTo>
                  <a:pt x="543674" y="310828"/>
                </a:lnTo>
                <a:lnTo>
                  <a:pt x="545427" y="308197"/>
                </a:lnTo>
                <a:close/>
                <a:moveTo>
                  <a:pt x="663506" y="304585"/>
                </a:moveTo>
                <a:lnTo>
                  <a:pt x="663317" y="304693"/>
                </a:lnTo>
                <a:lnTo>
                  <a:pt x="660914" y="306052"/>
                </a:lnTo>
                <a:lnTo>
                  <a:pt x="653053" y="310501"/>
                </a:lnTo>
                <a:lnTo>
                  <a:pt x="652960" y="310535"/>
                </a:lnTo>
                <a:lnTo>
                  <a:pt x="649349" y="310582"/>
                </a:lnTo>
                <a:lnTo>
                  <a:pt x="649328" y="310594"/>
                </a:lnTo>
                <a:lnTo>
                  <a:pt x="650774" y="311351"/>
                </a:lnTo>
                <a:lnTo>
                  <a:pt x="652960" y="310535"/>
                </a:lnTo>
                <a:lnTo>
                  <a:pt x="655075" y="310508"/>
                </a:lnTo>
                <a:lnTo>
                  <a:pt x="663812" y="305564"/>
                </a:lnTo>
                <a:close/>
                <a:moveTo>
                  <a:pt x="1043079" y="299386"/>
                </a:moveTo>
                <a:lnTo>
                  <a:pt x="1043165" y="303645"/>
                </a:lnTo>
                <a:lnTo>
                  <a:pt x="1045027" y="303928"/>
                </a:lnTo>
                <a:close/>
                <a:moveTo>
                  <a:pt x="811358" y="291436"/>
                </a:moveTo>
                <a:lnTo>
                  <a:pt x="814596" y="304532"/>
                </a:lnTo>
                <a:lnTo>
                  <a:pt x="820393" y="294196"/>
                </a:lnTo>
                <a:close/>
                <a:moveTo>
                  <a:pt x="626636" y="288322"/>
                </a:moveTo>
                <a:lnTo>
                  <a:pt x="613422" y="293023"/>
                </a:lnTo>
                <a:lnTo>
                  <a:pt x="617968" y="294355"/>
                </a:lnTo>
                <a:close/>
                <a:moveTo>
                  <a:pt x="598348" y="287797"/>
                </a:moveTo>
                <a:lnTo>
                  <a:pt x="598258" y="288571"/>
                </a:lnTo>
                <a:lnTo>
                  <a:pt x="599157" y="288835"/>
                </a:lnTo>
                <a:close/>
                <a:moveTo>
                  <a:pt x="712379" y="286858"/>
                </a:moveTo>
                <a:lnTo>
                  <a:pt x="712185" y="287110"/>
                </a:lnTo>
                <a:lnTo>
                  <a:pt x="712281" y="287097"/>
                </a:lnTo>
                <a:close/>
                <a:moveTo>
                  <a:pt x="1501381" y="283473"/>
                </a:moveTo>
                <a:lnTo>
                  <a:pt x="1501307" y="283507"/>
                </a:lnTo>
                <a:lnTo>
                  <a:pt x="1499177" y="294320"/>
                </a:lnTo>
                <a:lnTo>
                  <a:pt x="1499086" y="294363"/>
                </a:lnTo>
                <a:lnTo>
                  <a:pt x="1498408" y="295795"/>
                </a:lnTo>
                <a:lnTo>
                  <a:pt x="1498206" y="295867"/>
                </a:lnTo>
                <a:lnTo>
                  <a:pt x="1498210" y="296213"/>
                </a:lnTo>
                <a:lnTo>
                  <a:pt x="1498408" y="295795"/>
                </a:lnTo>
                <a:lnTo>
                  <a:pt x="1498925" y="295605"/>
                </a:lnTo>
                <a:lnTo>
                  <a:pt x="1499177" y="294320"/>
                </a:lnTo>
                <a:lnTo>
                  <a:pt x="1505432" y="291436"/>
                </a:lnTo>
                <a:close/>
                <a:moveTo>
                  <a:pt x="780314" y="281940"/>
                </a:moveTo>
                <a:lnTo>
                  <a:pt x="774741" y="293714"/>
                </a:lnTo>
                <a:lnTo>
                  <a:pt x="781957" y="290070"/>
                </a:lnTo>
                <a:lnTo>
                  <a:pt x="778367" y="289936"/>
                </a:lnTo>
                <a:close/>
                <a:moveTo>
                  <a:pt x="372365" y="278757"/>
                </a:moveTo>
                <a:lnTo>
                  <a:pt x="392678" y="292396"/>
                </a:lnTo>
                <a:lnTo>
                  <a:pt x="384385" y="283587"/>
                </a:lnTo>
                <a:close/>
                <a:moveTo>
                  <a:pt x="2408093" y="270756"/>
                </a:moveTo>
                <a:lnTo>
                  <a:pt x="2408313" y="271204"/>
                </a:lnTo>
                <a:lnTo>
                  <a:pt x="2408992" y="270853"/>
                </a:lnTo>
                <a:close/>
                <a:moveTo>
                  <a:pt x="3716882" y="266632"/>
                </a:moveTo>
                <a:lnTo>
                  <a:pt x="3716894" y="266647"/>
                </a:lnTo>
                <a:lnTo>
                  <a:pt x="3716892" y="266636"/>
                </a:lnTo>
                <a:close/>
                <a:moveTo>
                  <a:pt x="366457" y="263878"/>
                </a:moveTo>
                <a:lnTo>
                  <a:pt x="357119" y="268521"/>
                </a:lnTo>
                <a:lnTo>
                  <a:pt x="370441" y="277464"/>
                </a:lnTo>
                <a:lnTo>
                  <a:pt x="363756" y="266491"/>
                </a:lnTo>
                <a:close/>
                <a:moveTo>
                  <a:pt x="777416" y="263071"/>
                </a:moveTo>
                <a:lnTo>
                  <a:pt x="777029" y="265717"/>
                </a:lnTo>
                <a:lnTo>
                  <a:pt x="779052" y="265668"/>
                </a:lnTo>
                <a:close/>
                <a:moveTo>
                  <a:pt x="2360665" y="259720"/>
                </a:moveTo>
                <a:lnTo>
                  <a:pt x="2362659" y="262660"/>
                </a:lnTo>
                <a:lnTo>
                  <a:pt x="2364388" y="262278"/>
                </a:lnTo>
                <a:close/>
                <a:moveTo>
                  <a:pt x="1913280" y="259322"/>
                </a:moveTo>
                <a:lnTo>
                  <a:pt x="1913726" y="262971"/>
                </a:lnTo>
                <a:lnTo>
                  <a:pt x="1914663" y="263465"/>
                </a:lnTo>
                <a:close/>
                <a:moveTo>
                  <a:pt x="471300" y="257831"/>
                </a:moveTo>
                <a:lnTo>
                  <a:pt x="469615" y="260961"/>
                </a:lnTo>
                <a:lnTo>
                  <a:pt x="473022" y="260875"/>
                </a:lnTo>
                <a:close/>
                <a:moveTo>
                  <a:pt x="682137" y="253675"/>
                </a:moveTo>
                <a:lnTo>
                  <a:pt x="677690" y="262326"/>
                </a:lnTo>
                <a:lnTo>
                  <a:pt x="686938" y="261373"/>
                </a:lnTo>
                <a:lnTo>
                  <a:pt x="683112" y="260697"/>
                </a:lnTo>
                <a:close/>
                <a:moveTo>
                  <a:pt x="619964" y="252843"/>
                </a:moveTo>
                <a:lnTo>
                  <a:pt x="620044" y="252997"/>
                </a:lnTo>
                <a:lnTo>
                  <a:pt x="620157" y="252879"/>
                </a:lnTo>
                <a:close/>
                <a:moveTo>
                  <a:pt x="464124" y="251264"/>
                </a:moveTo>
                <a:lnTo>
                  <a:pt x="463991" y="251536"/>
                </a:lnTo>
                <a:lnTo>
                  <a:pt x="469396" y="261089"/>
                </a:lnTo>
                <a:lnTo>
                  <a:pt x="469655" y="261181"/>
                </a:lnTo>
                <a:lnTo>
                  <a:pt x="469612" y="260963"/>
                </a:lnTo>
                <a:close/>
                <a:moveTo>
                  <a:pt x="351990" y="237804"/>
                </a:moveTo>
                <a:lnTo>
                  <a:pt x="373296" y="250482"/>
                </a:lnTo>
                <a:lnTo>
                  <a:pt x="381075" y="248903"/>
                </a:lnTo>
                <a:close/>
                <a:moveTo>
                  <a:pt x="2273068" y="219370"/>
                </a:moveTo>
                <a:lnTo>
                  <a:pt x="2272658" y="222886"/>
                </a:lnTo>
                <a:lnTo>
                  <a:pt x="2283837" y="231706"/>
                </a:lnTo>
                <a:lnTo>
                  <a:pt x="2285368" y="230631"/>
                </a:lnTo>
                <a:close/>
                <a:moveTo>
                  <a:pt x="277135" y="218751"/>
                </a:moveTo>
                <a:lnTo>
                  <a:pt x="280248" y="220821"/>
                </a:lnTo>
                <a:lnTo>
                  <a:pt x="290253" y="220297"/>
                </a:lnTo>
                <a:close/>
                <a:moveTo>
                  <a:pt x="2928918" y="213414"/>
                </a:moveTo>
                <a:lnTo>
                  <a:pt x="2921885" y="214378"/>
                </a:lnTo>
                <a:lnTo>
                  <a:pt x="2927996" y="220386"/>
                </a:lnTo>
                <a:close/>
                <a:moveTo>
                  <a:pt x="3864401" y="207079"/>
                </a:moveTo>
                <a:lnTo>
                  <a:pt x="3864373" y="221959"/>
                </a:lnTo>
                <a:lnTo>
                  <a:pt x="3868387" y="212088"/>
                </a:lnTo>
                <a:lnTo>
                  <a:pt x="3872435" y="212633"/>
                </a:lnTo>
                <a:close/>
                <a:moveTo>
                  <a:pt x="3256147" y="194532"/>
                </a:moveTo>
                <a:lnTo>
                  <a:pt x="3255287" y="195531"/>
                </a:lnTo>
                <a:lnTo>
                  <a:pt x="3255777" y="195412"/>
                </a:lnTo>
                <a:close/>
                <a:moveTo>
                  <a:pt x="3351235" y="189172"/>
                </a:moveTo>
                <a:lnTo>
                  <a:pt x="3349738" y="190767"/>
                </a:lnTo>
                <a:lnTo>
                  <a:pt x="3351615" y="189705"/>
                </a:lnTo>
                <a:close/>
                <a:moveTo>
                  <a:pt x="1714328" y="187009"/>
                </a:moveTo>
                <a:lnTo>
                  <a:pt x="1714379" y="187607"/>
                </a:lnTo>
                <a:lnTo>
                  <a:pt x="1714611" y="187758"/>
                </a:lnTo>
                <a:close/>
                <a:moveTo>
                  <a:pt x="205733" y="184641"/>
                </a:moveTo>
                <a:lnTo>
                  <a:pt x="205116" y="191987"/>
                </a:lnTo>
                <a:lnTo>
                  <a:pt x="212006" y="186925"/>
                </a:lnTo>
                <a:close/>
                <a:moveTo>
                  <a:pt x="1885617" y="176507"/>
                </a:moveTo>
                <a:lnTo>
                  <a:pt x="1896230" y="218661"/>
                </a:lnTo>
                <a:lnTo>
                  <a:pt x="1902899" y="228242"/>
                </a:lnTo>
                <a:close/>
                <a:moveTo>
                  <a:pt x="2253907" y="161944"/>
                </a:moveTo>
                <a:lnTo>
                  <a:pt x="2259984" y="167454"/>
                </a:lnTo>
                <a:lnTo>
                  <a:pt x="2258743" y="163665"/>
                </a:lnTo>
                <a:close/>
                <a:moveTo>
                  <a:pt x="127408" y="161465"/>
                </a:moveTo>
                <a:lnTo>
                  <a:pt x="124628" y="168847"/>
                </a:lnTo>
                <a:cubicBezTo>
                  <a:pt x="123745" y="172513"/>
                  <a:pt x="124833" y="175708"/>
                  <a:pt x="131866" y="178202"/>
                </a:cubicBezTo>
                <a:lnTo>
                  <a:pt x="136007" y="177243"/>
                </a:lnTo>
                <a:close/>
                <a:moveTo>
                  <a:pt x="106860" y="148689"/>
                </a:moveTo>
                <a:lnTo>
                  <a:pt x="108220" y="152130"/>
                </a:lnTo>
                <a:lnTo>
                  <a:pt x="109088" y="150378"/>
                </a:lnTo>
                <a:close/>
                <a:moveTo>
                  <a:pt x="1871771" y="136711"/>
                </a:moveTo>
                <a:lnTo>
                  <a:pt x="1874541" y="143340"/>
                </a:lnTo>
                <a:lnTo>
                  <a:pt x="1873122" y="139099"/>
                </a:lnTo>
                <a:close/>
                <a:moveTo>
                  <a:pt x="1815153" y="132865"/>
                </a:moveTo>
                <a:lnTo>
                  <a:pt x="1816403" y="134656"/>
                </a:lnTo>
                <a:lnTo>
                  <a:pt x="1817519" y="134717"/>
                </a:lnTo>
                <a:close/>
                <a:moveTo>
                  <a:pt x="2966766" y="128827"/>
                </a:moveTo>
                <a:lnTo>
                  <a:pt x="2966782" y="129381"/>
                </a:lnTo>
                <a:lnTo>
                  <a:pt x="2966939" y="129619"/>
                </a:lnTo>
                <a:close/>
                <a:moveTo>
                  <a:pt x="3903435" y="110348"/>
                </a:moveTo>
                <a:lnTo>
                  <a:pt x="3903298" y="110352"/>
                </a:lnTo>
                <a:lnTo>
                  <a:pt x="3897677" y="114920"/>
                </a:lnTo>
                <a:lnTo>
                  <a:pt x="3897663" y="115168"/>
                </a:lnTo>
                <a:close/>
                <a:moveTo>
                  <a:pt x="3845364" y="110256"/>
                </a:moveTo>
                <a:lnTo>
                  <a:pt x="3845943" y="111079"/>
                </a:lnTo>
                <a:lnTo>
                  <a:pt x="3846404" y="110818"/>
                </a:lnTo>
                <a:close/>
                <a:moveTo>
                  <a:pt x="1926839" y="109608"/>
                </a:moveTo>
                <a:lnTo>
                  <a:pt x="1926023" y="110161"/>
                </a:lnTo>
                <a:lnTo>
                  <a:pt x="1927326" y="109927"/>
                </a:lnTo>
                <a:close/>
                <a:moveTo>
                  <a:pt x="3354700" y="97625"/>
                </a:moveTo>
                <a:lnTo>
                  <a:pt x="3354880" y="98269"/>
                </a:lnTo>
                <a:lnTo>
                  <a:pt x="3355136" y="98393"/>
                </a:lnTo>
                <a:close/>
                <a:moveTo>
                  <a:pt x="1125954" y="81236"/>
                </a:moveTo>
                <a:lnTo>
                  <a:pt x="1124335" y="81840"/>
                </a:lnTo>
                <a:lnTo>
                  <a:pt x="1125324" y="81847"/>
                </a:lnTo>
                <a:close/>
                <a:moveTo>
                  <a:pt x="1605274" y="68279"/>
                </a:moveTo>
                <a:lnTo>
                  <a:pt x="1604049" y="68427"/>
                </a:lnTo>
                <a:lnTo>
                  <a:pt x="1606175" y="69872"/>
                </a:lnTo>
                <a:close/>
                <a:moveTo>
                  <a:pt x="3007864" y="64024"/>
                </a:moveTo>
                <a:lnTo>
                  <a:pt x="3003715" y="68054"/>
                </a:lnTo>
                <a:lnTo>
                  <a:pt x="3006695" y="69502"/>
                </a:lnTo>
                <a:close/>
                <a:moveTo>
                  <a:pt x="3932432" y="61072"/>
                </a:moveTo>
                <a:cubicBezTo>
                  <a:pt x="3933949" y="62416"/>
                  <a:pt x="3935009" y="64201"/>
                  <a:pt x="3935461" y="66178"/>
                </a:cubicBezTo>
                <a:lnTo>
                  <a:pt x="3929129" y="61269"/>
                </a:lnTo>
                <a:close/>
                <a:moveTo>
                  <a:pt x="3065277" y="60127"/>
                </a:moveTo>
                <a:lnTo>
                  <a:pt x="3064258" y="82296"/>
                </a:lnTo>
                <a:lnTo>
                  <a:pt x="3066628" y="75653"/>
                </a:lnTo>
                <a:close/>
                <a:moveTo>
                  <a:pt x="3923663" y="57032"/>
                </a:moveTo>
                <a:lnTo>
                  <a:pt x="3929129" y="61269"/>
                </a:lnTo>
                <a:lnTo>
                  <a:pt x="3927076" y="61393"/>
                </a:lnTo>
                <a:close/>
                <a:moveTo>
                  <a:pt x="1465913" y="36954"/>
                </a:moveTo>
                <a:lnTo>
                  <a:pt x="1465983" y="37529"/>
                </a:lnTo>
                <a:lnTo>
                  <a:pt x="1466322" y="37137"/>
                </a:lnTo>
                <a:close/>
                <a:moveTo>
                  <a:pt x="2954848" y="31881"/>
                </a:moveTo>
                <a:lnTo>
                  <a:pt x="2955424" y="32332"/>
                </a:lnTo>
                <a:lnTo>
                  <a:pt x="2955556" y="32095"/>
                </a:lnTo>
                <a:close/>
                <a:moveTo>
                  <a:pt x="1540960" y="26603"/>
                </a:moveTo>
                <a:lnTo>
                  <a:pt x="1540414" y="32319"/>
                </a:lnTo>
                <a:lnTo>
                  <a:pt x="1544441" y="29055"/>
                </a:lnTo>
                <a:close/>
                <a:moveTo>
                  <a:pt x="1310331" y="23566"/>
                </a:moveTo>
                <a:lnTo>
                  <a:pt x="1309546" y="24068"/>
                </a:lnTo>
                <a:lnTo>
                  <a:pt x="1308119" y="24115"/>
                </a:lnTo>
                <a:lnTo>
                  <a:pt x="1291750" y="33378"/>
                </a:lnTo>
                <a:lnTo>
                  <a:pt x="1289304" y="36995"/>
                </a:lnTo>
                <a:lnTo>
                  <a:pt x="1288347" y="37605"/>
                </a:lnTo>
                <a:lnTo>
                  <a:pt x="1287833" y="39080"/>
                </a:lnTo>
                <a:lnTo>
                  <a:pt x="1283838" y="42356"/>
                </a:lnTo>
                <a:lnTo>
                  <a:pt x="1286438" y="43096"/>
                </a:lnTo>
                <a:lnTo>
                  <a:pt x="1287833" y="39080"/>
                </a:lnTo>
                <a:lnTo>
                  <a:pt x="1287966" y="38973"/>
                </a:lnTo>
                <a:lnTo>
                  <a:pt x="1289304" y="36995"/>
                </a:lnTo>
                <a:lnTo>
                  <a:pt x="1309546" y="24068"/>
                </a:lnTo>
                <a:lnTo>
                  <a:pt x="1310515" y="24035"/>
                </a:lnTo>
                <a:close/>
                <a:moveTo>
                  <a:pt x="1312067" y="22457"/>
                </a:moveTo>
                <a:lnTo>
                  <a:pt x="1311357" y="22910"/>
                </a:lnTo>
                <a:lnTo>
                  <a:pt x="1312259" y="22663"/>
                </a:lnTo>
                <a:close/>
                <a:moveTo>
                  <a:pt x="3067205" y="18075"/>
                </a:moveTo>
                <a:lnTo>
                  <a:pt x="3067038" y="21741"/>
                </a:lnTo>
                <a:lnTo>
                  <a:pt x="3069162" y="20597"/>
                </a:lnTo>
                <a:close/>
                <a:moveTo>
                  <a:pt x="1898482" y="17690"/>
                </a:moveTo>
                <a:lnTo>
                  <a:pt x="1898256" y="18432"/>
                </a:lnTo>
                <a:lnTo>
                  <a:pt x="1898259" y="18453"/>
                </a:lnTo>
                <a:lnTo>
                  <a:pt x="1898605" y="18420"/>
                </a:lnTo>
                <a:close/>
                <a:moveTo>
                  <a:pt x="1869141" y="11346"/>
                </a:moveTo>
                <a:lnTo>
                  <a:pt x="1869259" y="11925"/>
                </a:lnTo>
                <a:lnTo>
                  <a:pt x="1869268" y="11533"/>
                </a:lnTo>
                <a:close/>
                <a:moveTo>
                  <a:pt x="1584397" y="4780"/>
                </a:moveTo>
                <a:lnTo>
                  <a:pt x="1583791" y="5351"/>
                </a:lnTo>
                <a:lnTo>
                  <a:pt x="1584715" y="6984"/>
                </a:lnTo>
                <a:lnTo>
                  <a:pt x="1584715" y="7333"/>
                </a:lnTo>
                <a:lnTo>
                  <a:pt x="1584814" y="7158"/>
                </a:lnTo>
                <a:lnTo>
                  <a:pt x="1584715" y="6984"/>
                </a:lnTo>
                <a:lnTo>
                  <a:pt x="1584719" y="5976"/>
                </a:lnTo>
                <a:lnTo>
                  <a:pt x="1584512" y="4812"/>
                </a:lnTo>
                <a:close/>
                <a:moveTo>
                  <a:pt x="3879025" y="0"/>
                </a:moveTo>
                <a:lnTo>
                  <a:pt x="3923663" y="57032"/>
                </a:lnTo>
                <a:lnTo>
                  <a:pt x="3889029" y="30189"/>
                </a:lnTo>
                <a:lnTo>
                  <a:pt x="3889048" y="30014"/>
                </a:lnTo>
                <a:lnTo>
                  <a:pt x="3886473" y="27724"/>
                </a:lnTo>
                <a:lnTo>
                  <a:pt x="3886488" y="28097"/>
                </a:lnTo>
                <a:lnTo>
                  <a:pt x="3886895" y="28482"/>
                </a:lnTo>
                <a:lnTo>
                  <a:pt x="3887524" y="29022"/>
                </a:lnTo>
                <a:lnTo>
                  <a:pt x="3889029" y="30189"/>
                </a:lnTo>
                <a:lnTo>
                  <a:pt x="3889017" y="30301"/>
                </a:lnTo>
                <a:lnTo>
                  <a:pt x="3925450" y="61489"/>
                </a:lnTo>
                <a:lnTo>
                  <a:pt x="3927076" y="61393"/>
                </a:lnTo>
                <a:lnTo>
                  <a:pt x="3992326" y="144760"/>
                </a:lnTo>
                <a:cubicBezTo>
                  <a:pt x="4010095" y="187142"/>
                  <a:pt x="4014455" y="233963"/>
                  <a:pt x="4004824" y="278945"/>
                </a:cubicBezTo>
                <a:cubicBezTo>
                  <a:pt x="3993557" y="316982"/>
                  <a:pt x="4003797" y="358094"/>
                  <a:pt x="4031582" y="386357"/>
                </a:cubicBezTo>
                <a:lnTo>
                  <a:pt x="4033486" y="390498"/>
                </a:lnTo>
                <a:lnTo>
                  <a:pt x="4035622" y="390690"/>
                </a:lnTo>
                <a:cubicBezTo>
                  <a:pt x="4043413" y="397071"/>
                  <a:pt x="4049257" y="407141"/>
                  <a:pt x="4055976" y="415707"/>
                </a:cubicBezTo>
                <a:cubicBezTo>
                  <a:pt x="4059640" y="422513"/>
                  <a:pt x="4061565" y="430118"/>
                  <a:pt x="4061587" y="437850"/>
                </a:cubicBezTo>
                <a:cubicBezTo>
                  <a:pt x="4059018" y="460703"/>
                  <a:pt x="4062190" y="483823"/>
                  <a:pt x="4070821" y="505121"/>
                </a:cubicBezTo>
                <a:cubicBezTo>
                  <a:pt x="4079082" y="519721"/>
                  <a:pt x="4071775" y="537379"/>
                  <a:pt x="4062740" y="551985"/>
                </a:cubicBezTo>
                <a:cubicBezTo>
                  <a:pt x="4060988" y="554612"/>
                  <a:pt x="4059010" y="557080"/>
                  <a:pt x="4056822" y="559360"/>
                </a:cubicBezTo>
                <a:cubicBezTo>
                  <a:pt x="4049780" y="564184"/>
                  <a:pt x="4043248" y="569712"/>
                  <a:pt x="4037327" y="575859"/>
                </a:cubicBezTo>
                <a:cubicBezTo>
                  <a:pt x="4030458" y="586650"/>
                  <a:pt x="4034879" y="591914"/>
                  <a:pt x="4046205" y="591549"/>
                </a:cubicBezTo>
                <a:lnTo>
                  <a:pt x="4064223" y="590272"/>
                </a:lnTo>
                <a:cubicBezTo>
                  <a:pt x="4094220" y="588255"/>
                  <a:pt x="4124332" y="588476"/>
                  <a:pt x="4154303" y="585903"/>
                </a:cubicBezTo>
                <a:cubicBezTo>
                  <a:pt x="4159946" y="584246"/>
                  <a:pt x="4165700" y="583007"/>
                  <a:pt x="4171525" y="582198"/>
                </a:cubicBezTo>
                <a:cubicBezTo>
                  <a:pt x="4181531" y="582240"/>
                  <a:pt x="4191505" y="581041"/>
                  <a:pt x="4201221" y="578629"/>
                </a:cubicBezTo>
                <a:cubicBezTo>
                  <a:pt x="4203994" y="577908"/>
                  <a:pt x="4206831" y="577461"/>
                  <a:pt x="4209691" y="577290"/>
                </a:cubicBezTo>
                <a:cubicBezTo>
                  <a:pt x="4220112" y="576858"/>
                  <a:pt x="4230384" y="575649"/>
                  <a:pt x="4240835" y="575776"/>
                </a:cubicBezTo>
                <a:cubicBezTo>
                  <a:pt x="4265818" y="581202"/>
                  <a:pt x="4292837" y="577996"/>
                  <a:pt x="4314930" y="595127"/>
                </a:cubicBezTo>
                <a:lnTo>
                  <a:pt x="4327439" y="600420"/>
                </a:lnTo>
                <a:cubicBezTo>
                  <a:pt x="4338287" y="601760"/>
                  <a:pt x="4350183" y="599343"/>
                  <a:pt x="4360253" y="607455"/>
                </a:cubicBezTo>
                <a:cubicBezTo>
                  <a:pt x="4370319" y="615566"/>
                  <a:pt x="4370575" y="620601"/>
                  <a:pt x="4365860" y="629597"/>
                </a:cubicBezTo>
                <a:lnTo>
                  <a:pt x="4358052" y="641785"/>
                </a:lnTo>
                <a:cubicBezTo>
                  <a:pt x="4356678" y="657900"/>
                  <a:pt x="4344801" y="671188"/>
                  <a:pt x="4328924" y="674377"/>
                </a:cubicBezTo>
                <a:cubicBezTo>
                  <a:pt x="4303218" y="684804"/>
                  <a:pt x="4276098" y="691326"/>
                  <a:pt x="4248471" y="693724"/>
                </a:cubicBezTo>
                <a:cubicBezTo>
                  <a:pt x="4208284" y="694178"/>
                  <a:pt x="4168375" y="700570"/>
                  <a:pt x="4130038" y="712697"/>
                </a:cubicBezTo>
                <a:cubicBezTo>
                  <a:pt x="4127021" y="713614"/>
                  <a:pt x="4123940" y="714300"/>
                  <a:pt x="4120820" y="714748"/>
                </a:cubicBezTo>
                <a:cubicBezTo>
                  <a:pt x="4094541" y="719261"/>
                  <a:pt x="4069003" y="725082"/>
                  <a:pt x="4042972" y="730030"/>
                </a:cubicBezTo>
                <a:cubicBezTo>
                  <a:pt x="4039976" y="730831"/>
                  <a:pt x="4036926" y="731404"/>
                  <a:pt x="4033848" y="731740"/>
                </a:cubicBezTo>
                <a:cubicBezTo>
                  <a:pt x="3991982" y="736731"/>
                  <a:pt x="3950807" y="746508"/>
                  <a:pt x="3909090" y="752277"/>
                </a:cubicBezTo>
                <a:cubicBezTo>
                  <a:pt x="3905895" y="752947"/>
                  <a:pt x="3902643" y="753341"/>
                  <a:pt x="3899381" y="753458"/>
                </a:cubicBezTo>
                <a:cubicBezTo>
                  <a:pt x="3857373" y="755652"/>
                  <a:pt x="3817577" y="775004"/>
                  <a:pt x="3774549" y="770296"/>
                </a:cubicBezTo>
                <a:lnTo>
                  <a:pt x="3771269" y="769390"/>
                </a:lnTo>
                <a:lnTo>
                  <a:pt x="3763272" y="778834"/>
                </a:lnTo>
                <a:cubicBezTo>
                  <a:pt x="3758589" y="781197"/>
                  <a:pt x="3753085" y="782299"/>
                  <a:pt x="3747819" y="783695"/>
                </a:cubicBezTo>
                <a:cubicBezTo>
                  <a:pt x="3709446" y="793326"/>
                  <a:pt x="3671574" y="801811"/>
                  <a:pt x="3631778" y="809945"/>
                </a:cubicBezTo>
                <a:lnTo>
                  <a:pt x="3627211" y="806726"/>
                </a:lnTo>
                <a:lnTo>
                  <a:pt x="3635087" y="831843"/>
                </a:lnTo>
                <a:cubicBezTo>
                  <a:pt x="3642621" y="835601"/>
                  <a:pt x="3653425" y="834952"/>
                  <a:pt x="3663513" y="833416"/>
                </a:cubicBezTo>
                <a:cubicBezTo>
                  <a:pt x="3729785" y="824683"/>
                  <a:pt x="3795028" y="811068"/>
                  <a:pt x="3859849" y="800280"/>
                </a:cubicBezTo>
                <a:lnTo>
                  <a:pt x="3919904" y="797367"/>
                </a:lnTo>
                <a:lnTo>
                  <a:pt x="3918813" y="799439"/>
                </a:lnTo>
                <a:lnTo>
                  <a:pt x="3924124" y="795231"/>
                </a:lnTo>
                <a:cubicBezTo>
                  <a:pt x="3924140" y="795234"/>
                  <a:pt x="3924156" y="795236"/>
                  <a:pt x="3924176" y="795238"/>
                </a:cubicBezTo>
                <a:cubicBezTo>
                  <a:pt x="3936785" y="797863"/>
                  <a:pt x="3949918" y="794751"/>
                  <a:pt x="3960024" y="786748"/>
                </a:cubicBezTo>
                <a:cubicBezTo>
                  <a:pt x="3970183" y="781757"/>
                  <a:pt x="3981658" y="780099"/>
                  <a:pt x="3992804" y="782007"/>
                </a:cubicBezTo>
                <a:cubicBezTo>
                  <a:pt x="4004790" y="782743"/>
                  <a:pt x="4016771" y="780420"/>
                  <a:pt x="4027618" y="775254"/>
                </a:cubicBezTo>
                <a:cubicBezTo>
                  <a:pt x="4061720" y="766163"/>
                  <a:pt x="4096380" y="759330"/>
                  <a:pt x="4131375" y="754804"/>
                </a:cubicBezTo>
                <a:lnTo>
                  <a:pt x="4263878" y="734201"/>
                </a:lnTo>
                <a:cubicBezTo>
                  <a:pt x="4270106" y="732976"/>
                  <a:pt x="4272545" y="736775"/>
                  <a:pt x="4273823" y="742092"/>
                </a:cubicBezTo>
                <a:lnTo>
                  <a:pt x="4273111" y="744109"/>
                </a:lnTo>
                <a:lnTo>
                  <a:pt x="4285916" y="743592"/>
                </a:lnTo>
                <a:cubicBezTo>
                  <a:pt x="4296154" y="748676"/>
                  <a:pt x="4305776" y="754909"/>
                  <a:pt x="4314597" y="762174"/>
                </a:cubicBezTo>
                <a:cubicBezTo>
                  <a:pt x="4322737" y="769937"/>
                  <a:pt x="4330347" y="778289"/>
                  <a:pt x="4338176" y="786519"/>
                </a:cubicBezTo>
                <a:cubicBezTo>
                  <a:pt x="4342270" y="791724"/>
                  <a:pt x="4345964" y="797231"/>
                  <a:pt x="4349226" y="802991"/>
                </a:cubicBezTo>
                <a:cubicBezTo>
                  <a:pt x="4387144" y="857772"/>
                  <a:pt x="4380180" y="911194"/>
                  <a:pt x="4345004" y="964184"/>
                </a:cubicBezTo>
                <a:lnTo>
                  <a:pt x="4341942" y="972533"/>
                </a:lnTo>
                <a:cubicBezTo>
                  <a:pt x="4340101" y="980879"/>
                  <a:pt x="4339887" y="989499"/>
                  <a:pt x="4341316" y="997918"/>
                </a:cubicBezTo>
                <a:cubicBezTo>
                  <a:pt x="4341581" y="1000934"/>
                  <a:pt x="4341502" y="1003853"/>
                  <a:pt x="4341643" y="1006650"/>
                </a:cubicBezTo>
                <a:cubicBezTo>
                  <a:pt x="4342920" y="1024607"/>
                  <a:pt x="4340225" y="1042635"/>
                  <a:pt x="4333748" y="1059449"/>
                </a:cubicBezTo>
                <a:cubicBezTo>
                  <a:pt x="4333673" y="1062370"/>
                  <a:pt x="4333472" y="1065074"/>
                  <a:pt x="4333611" y="1067869"/>
                </a:cubicBezTo>
                <a:cubicBezTo>
                  <a:pt x="4334821" y="1077342"/>
                  <a:pt x="4340135" y="1085801"/>
                  <a:pt x="4348144" y="1091004"/>
                </a:cubicBezTo>
                <a:cubicBezTo>
                  <a:pt x="4356667" y="1097402"/>
                  <a:pt x="4366063" y="1103306"/>
                  <a:pt x="4366152" y="1116199"/>
                </a:cubicBezTo>
                <a:lnTo>
                  <a:pt x="4372254" y="1121380"/>
                </a:lnTo>
                <a:cubicBezTo>
                  <a:pt x="4387982" y="1123696"/>
                  <a:pt x="4386902" y="1140133"/>
                  <a:pt x="4395193" y="1148673"/>
                </a:cubicBezTo>
                <a:lnTo>
                  <a:pt x="4395442" y="1149444"/>
                </a:lnTo>
                <a:lnTo>
                  <a:pt x="4399172" y="1149587"/>
                </a:lnTo>
                <a:lnTo>
                  <a:pt x="4406553" y="1160081"/>
                </a:lnTo>
                <a:cubicBezTo>
                  <a:pt x="4435144" y="1205248"/>
                  <a:pt x="4459086" y="1253196"/>
                  <a:pt x="4478018" y="1303189"/>
                </a:cubicBezTo>
                <a:cubicBezTo>
                  <a:pt x="4486775" y="1354332"/>
                  <a:pt x="4474332" y="1408266"/>
                  <a:pt x="4502855" y="1457142"/>
                </a:cubicBezTo>
                <a:cubicBezTo>
                  <a:pt x="4509391" y="1468692"/>
                  <a:pt x="4504256" y="1487132"/>
                  <a:pt x="4504460" y="1502266"/>
                </a:cubicBezTo>
                <a:lnTo>
                  <a:pt x="4501873" y="1508906"/>
                </a:lnTo>
                <a:cubicBezTo>
                  <a:pt x="4506034" y="1522373"/>
                  <a:pt x="4491300" y="1526398"/>
                  <a:pt x="4488173" y="1535646"/>
                </a:cubicBezTo>
                <a:cubicBezTo>
                  <a:pt x="4481619" y="1539354"/>
                  <a:pt x="4484977" y="1545797"/>
                  <a:pt x="4485916" y="1551021"/>
                </a:cubicBezTo>
                <a:lnTo>
                  <a:pt x="4483117" y="1569003"/>
                </a:lnTo>
                <a:lnTo>
                  <a:pt x="4481205" y="1577851"/>
                </a:lnTo>
                <a:cubicBezTo>
                  <a:pt x="4482752" y="1598674"/>
                  <a:pt x="4472947" y="1618735"/>
                  <a:pt x="4455549" y="1630344"/>
                </a:cubicBezTo>
                <a:cubicBezTo>
                  <a:pt x="4427982" y="1644416"/>
                  <a:pt x="4398020" y="1653173"/>
                  <a:pt x="4367224" y="1656159"/>
                </a:cubicBezTo>
                <a:cubicBezTo>
                  <a:pt x="4310142" y="1662281"/>
                  <a:pt x="4256099" y="1681930"/>
                  <a:pt x="4199648" y="1691719"/>
                </a:cubicBezTo>
                <a:lnTo>
                  <a:pt x="4196648" y="1690683"/>
                </a:lnTo>
                <a:lnTo>
                  <a:pt x="4008718" y="1756320"/>
                </a:lnTo>
                <a:lnTo>
                  <a:pt x="3993144" y="1767079"/>
                </a:lnTo>
                <a:lnTo>
                  <a:pt x="3998124" y="1771234"/>
                </a:lnTo>
                <a:lnTo>
                  <a:pt x="4004888" y="1789895"/>
                </a:lnTo>
                <a:lnTo>
                  <a:pt x="4005732" y="1786203"/>
                </a:lnTo>
                <a:cubicBezTo>
                  <a:pt x="4020108" y="1774191"/>
                  <a:pt x="4039111" y="1769245"/>
                  <a:pt x="4057502" y="1772730"/>
                </a:cubicBezTo>
                <a:lnTo>
                  <a:pt x="4058927" y="1781405"/>
                </a:lnTo>
                <a:lnTo>
                  <a:pt x="4087980" y="1762390"/>
                </a:lnTo>
                <a:cubicBezTo>
                  <a:pt x="4166476" y="1742137"/>
                  <a:pt x="4243968" y="1717562"/>
                  <a:pt x="4321916" y="1695320"/>
                </a:cubicBezTo>
                <a:cubicBezTo>
                  <a:pt x="4337684" y="1689562"/>
                  <a:pt x="4355323" y="1689651"/>
                  <a:pt x="4373407" y="1687471"/>
                </a:cubicBezTo>
                <a:cubicBezTo>
                  <a:pt x="4393281" y="1685933"/>
                  <a:pt x="4412683" y="1680618"/>
                  <a:pt x="4430572" y="1671810"/>
                </a:cubicBezTo>
                <a:cubicBezTo>
                  <a:pt x="4450184" y="1661267"/>
                  <a:pt x="4472375" y="1656491"/>
                  <a:pt x="4494569" y="1658037"/>
                </a:cubicBezTo>
                <a:cubicBezTo>
                  <a:pt x="4504679" y="1658068"/>
                  <a:pt x="4514918" y="1651702"/>
                  <a:pt x="4525242" y="1658228"/>
                </a:cubicBezTo>
                <a:lnTo>
                  <a:pt x="4533045" y="1659281"/>
                </a:lnTo>
                <a:cubicBezTo>
                  <a:pt x="4546171" y="1657997"/>
                  <a:pt x="4559311" y="1661493"/>
                  <a:pt x="4570044" y="1669127"/>
                </a:cubicBezTo>
                <a:cubicBezTo>
                  <a:pt x="4576480" y="1669799"/>
                  <a:pt x="4583608" y="1668643"/>
                  <a:pt x="4587677" y="1675835"/>
                </a:cubicBezTo>
                <a:lnTo>
                  <a:pt x="4608619" y="1686452"/>
                </a:lnTo>
                <a:lnTo>
                  <a:pt x="4611454" y="1686257"/>
                </a:lnTo>
                <a:cubicBezTo>
                  <a:pt x="4617154" y="1681181"/>
                  <a:pt x="4624553" y="1678432"/>
                  <a:pt x="4632181" y="1678557"/>
                </a:cubicBezTo>
                <a:cubicBezTo>
                  <a:pt x="4635152" y="1678357"/>
                  <a:pt x="4638135" y="1678501"/>
                  <a:pt x="4641074" y="1678989"/>
                </a:cubicBezTo>
                <a:cubicBezTo>
                  <a:pt x="4664071" y="1682450"/>
                  <a:pt x="4687438" y="1682777"/>
                  <a:pt x="4710534" y="1679962"/>
                </a:cubicBezTo>
                <a:lnTo>
                  <a:pt x="4728335" y="1678807"/>
                </a:lnTo>
                <a:cubicBezTo>
                  <a:pt x="4743271" y="1678897"/>
                  <a:pt x="4758180" y="1677404"/>
                  <a:pt x="4772809" y="1674354"/>
                </a:cubicBezTo>
                <a:cubicBezTo>
                  <a:pt x="4787610" y="1676049"/>
                  <a:pt x="4804416" y="1668553"/>
                  <a:pt x="4821042" y="1677556"/>
                </a:cubicBezTo>
                <a:lnTo>
                  <a:pt x="4835918" y="1676330"/>
                </a:lnTo>
                <a:cubicBezTo>
                  <a:pt x="4837201" y="1673581"/>
                  <a:pt x="4839513" y="1671445"/>
                  <a:pt x="4842358" y="1670387"/>
                </a:cubicBezTo>
                <a:cubicBezTo>
                  <a:pt x="4853843" y="1665615"/>
                  <a:pt x="4866561" y="1664675"/>
                  <a:pt x="4878611" y="1667709"/>
                </a:cubicBezTo>
                <a:lnTo>
                  <a:pt x="4882613" y="1674780"/>
                </a:lnTo>
                <a:lnTo>
                  <a:pt x="4913651" y="1665430"/>
                </a:lnTo>
                <a:cubicBezTo>
                  <a:pt x="4923951" y="1664777"/>
                  <a:pt x="4933807" y="1659776"/>
                  <a:pt x="4944361" y="1664161"/>
                </a:cubicBezTo>
                <a:lnTo>
                  <a:pt x="5007225" y="1665703"/>
                </a:lnTo>
                <a:cubicBezTo>
                  <a:pt x="5022277" y="1663329"/>
                  <a:pt x="5036387" y="1673589"/>
                  <a:pt x="5038734" y="1688621"/>
                </a:cubicBezTo>
                <a:cubicBezTo>
                  <a:pt x="5038983" y="1690211"/>
                  <a:pt x="5039091" y="1691822"/>
                  <a:pt x="5039060" y="1693430"/>
                </a:cubicBezTo>
                <a:lnTo>
                  <a:pt x="5039958" y="1700113"/>
                </a:lnTo>
                <a:cubicBezTo>
                  <a:pt x="5044397" y="1707958"/>
                  <a:pt x="5040049" y="1713009"/>
                  <a:pt x="5035135" y="1718092"/>
                </a:cubicBezTo>
                <a:lnTo>
                  <a:pt x="5028723" y="1731213"/>
                </a:lnTo>
                <a:cubicBezTo>
                  <a:pt x="5023949" y="1740040"/>
                  <a:pt x="5017750" y="1748019"/>
                  <a:pt x="5010371" y="1754830"/>
                </a:cubicBezTo>
                <a:lnTo>
                  <a:pt x="5008187" y="1756066"/>
                </a:lnTo>
                <a:lnTo>
                  <a:pt x="5006658" y="1756931"/>
                </a:lnTo>
                <a:cubicBezTo>
                  <a:pt x="5012366" y="1769907"/>
                  <a:pt x="5020341" y="1781759"/>
                  <a:pt x="5030213" y="1791934"/>
                </a:cubicBezTo>
                <a:cubicBezTo>
                  <a:pt x="5039524" y="1800060"/>
                  <a:pt x="5043464" y="1812734"/>
                  <a:pt x="5040403" y="1824717"/>
                </a:cubicBezTo>
                <a:lnTo>
                  <a:pt x="5039511" y="1825985"/>
                </a:lnTo>
                <a:lnTo>
                  <a:pt x="5067286" y="1829931"/>
                </a:lnTo>
                <a:cubicBezTo>
                  <a:pt x="5092647" y="1840608"/>
                  <a:pt x="5125340" y="1840810"/>
                  <a:pt x="5132435" y="1876785"/>
                </a:cubicBezTo>
                <a:cubicBezTo>
                  <a:pt x="5129455" y="1891691"/>
                  <a:pt x="5130428" y="1907107"/>
                  <a:pt x="5135253" y="1921507"/>
                </a:cubicBezTo>
                <a:lnTo>
                  <a:pt x="5134227" y="1922612"/>
                </a:lnTo>
                <a:lnTo>
                  <a:pt x="5139957" y="1943585"/>
                </a:lnTo>
                <a:cubicBezTo>
                  <a:pt x="5139452" y="1947944"/>
                  <a:pt x="5138503" y="1952242"/>
                  <a:pt x="5137123" y="1956409"/>
                </a:cubicBezTo>
                <a:cubicBezTo>
                  <a:pt x="5135245" y="1966381"/>
                  <a:pt x="5130380" y="1975552"/>
                  <a:pt x="5123177" y="1982715"/>
                </a:cubicBezTo>
                <a:cubicBezTo>
                  <a:pt x="5118211" y="1987077"/>
                  <a:pt x="5116424" y="1994025"/>
                  <a:pt x="5118668" y="2000224"/>
                </a:cubicBezTo>
                <a:cubicBezTo>
                  <a:pt x="5118201" y="2008750"/>
                  <a:pt x="5115942" y="2017087"/>
                  <a:pt x="5112041" y="2024689"/>
                </a:cubicBezTo>
                <a:cubicBezTo>
                  <a:pt x="5105759" y="2036007"/>
                  <a:pt x="5101298" y="2048241"/>
                  <a:pt x="5098820" y="2060939"/>
                </a:cubicBezTo>
                <a:cubicBezTo>
                  <a:pt x="5098087" y="2063874"/>
                  <a:pt x="5097107" y="2066740"/>
                  <a:pt x="5095881" y="2069505"/>
                </a:cubicBezTo>
                <a:cubicBezTo>
                  <a:pt x="5089318" y="2081850"/>
                  <a:pt x="5085171" y="2095417"/>
                  <a:pt x="5078730" y="2107979"/>
                </a:cubicBezTo>
                <a:cubicBezTo>
                  <a:pt x="5074074" y="2115591"/>
                  <a:pt x="5068147" y="2122349"/>
                  <a:pt x="5061206" y="2127965"/>
                </a:cubicBezTo>
                <a:cubicBezTo>
                  <a:pt x="5035208" y="2144690"/>
                  <a:pt x="5007262" y="2158489"/>
                  <a:pt x="4980401" y="2173689"/>
                </a:cubicBezTo>
                <a:cubicBezTo>
                  <a:pt x="4977391" y="2175262"/>
                  <a:pt x="4974213" y="2176482"/>
                  <a:pt x="4970925" y="2177324"/>
                </a:cubicBezTo>
                <a:cubicBezTo>
                  <a:pt x="4956843" y="2180656"/>
                  <a:pt x="4943188" y="2185583"/>
                  <a:pt x="4930221" y="2192014"/>
                </a:cubicBezTo>
                <a:cubicBezTo>
                  <a:pt x="4927162" y="2192843"/>
                  <a:pt x="4923972" y="2193085"/>
                  <a:pt x="4920823" y="2192728"/>
                </a:cubicBezTo>
                <a:cubicBezTo>
                  <a:pt x="4918849" y="2192174"/>
                  <a:pt x="4917220" y="2190784"/>
                  <a:pt x="4916365" y="2188923"/>
                </a:cubicBezTo>
                <a:lnTo>
                  <a:pt x="4916347" y="2187725"/>
                </a:lnTo>
                <a:lnTo>
                  <a:pt x="4915463" y="2188857"/>
                </a:lnTo>
                <a:cubicBezTo>
                  <a:pt x="4908832" y="2196190"/>
                  <a:pt x="4901020" y="2202362"/>
                  <a:pt x="4892349" y="2207114"/>
                </a:cubicBezTo>
                <a:cubicBezTo>
                  <a:pt x="4886377" y="2210263"/>
                  <a:pt x="4881219" y="2214757"/>
                  <a:pt x="4877288" y="2220241"/>
                </a:cubicBezTo>
                <a:cubicBezTo>
                  <a:pt x="4872149" y="2238096"/>
                  <a:pt x="4859227" y="2252701"/>
                  <a:pt x="4842117" y="2259993"/>
                </a:cubicBezTo>
                <a:cubicBezTo>
                  <a:pt x="4817543" y="2271596"/>
                  <a:pt x="4794724" y="2286811"/>
                  <a:pt x="4770921" y="2300281"/>
                </a:cubicBezTo>
                <a:cubicBezTo>
                  <a:pt x="4765013" y="2306361"/>
                  <a:pt x="4758025" y="2311291"/>
                  <a:pt x="4750315" y="2314819"/>
                </a:cubicBezTo>
                <a:cubicBezTo>
                  <a:pt x="4735008" y="2319679"/>
                  <a:pt x="4720068" y="2325633"/>
                  <a:pt x="4705613" y="2332631"/>
                </a:cubicBezTo>
                <a:lnTo>
                  <a:pt x="4701463" y="2334980"/>
                </a:lnTo>
                <a:lnTo>
                  <a:pt x="4691502" y="2342343"/>
                </a:lnTo>
                <a:cubicBezTo>
                  <a:pt x="4676846" y="2356534"/>
                  <a:pt x="4658802" y="2366745"/>
                  <a:pt x="4639088" y="2372003"/>
                </a:cubicBezTo>
                <a:lnTo>
                  <a:pt x="4636725" y="2371900"/>
                </a:lnTo>
                <a:lnTo>
                  <a:pt x="4634976" y="2372889"/>
                </a:lnTo>
                <a:cubicBezTo>
                  <a:pt x="4612657" y="2375738"/>
                  <a:pt x="4603789" y="2400319"/>
                  <a:pt x="4582580" y="2405128"/>
                </a:cubicBezTo>
                <a:cubicBezTo>
                  <a:pt x="4578879" y="2407163"/>
                  <a:pt x="4574970" y="2408796"/>
                  <a:pt x="4570921" y="2410000"/>
                </a:cubicBezTo>
                <a:cubicBezTo>
                  <a:pt x="4422595" y="2470918"/>
                  <a:pt x="4271784" y="2524898"/>
                  <a:pt x="4122785" y="2583608"/>
                </a:cubicBezTo>
                <a:lnTo>
                  <a:pt x="4082969" y="2598623"/>
                </a:lnTo>
                <a:lnTo>
                  <a:pt x="4036026" y="2615308"/>
                </a:lnTo>
                <a:lnTo>
                  <a:pt x="4034564" y="2616935"/>
                </a:lnTo>
                <a:lnTo>
                  <a:pt x="4060293" y="2607174"/>
                </a:lnTo>
                <a:lnTo>
                  <a:pt x="4082969" y="2598623"/>
                </a:lnTo>
                <a:lnTo>
                  <a:pt x="4262033" y="2534984"/>
                </a:lnTo>
                <a:cubicBezTo>
                  <a:pt x="4338345" y="2504566"/>
                  <a:pt x="4414155" y="2472816"/>
                  <a:pt x="4491231" y="2444448"/>
                </a:cubicBezTo>
                <a:cubicBezTo>
                  <a:pt x="4507876" y="2438195"/>
                  <a:pt x="4524794" y="2432938"/>
                  <a:pt x="4541315" y="2426465"/>
                </a:cubicBezTo>
                <a:cubicBezTo>
                  <a:pt x="4557834" y="2419994"/>
                  <a:pt x="4579738" y="2413356"/>
                  <a:pt x="4600381" y="2421810"/>
                </a:cubicBezTo>
                <a:cubicBezTo>
                  <a:pt x="4608079" y="2426106"/>
                  <a:pt x="4613472" y="2433586"/>
                  <a:pt x="4615113" y="2442242"/>
                </a:cubicBezTo>
                <a:cubicBezTo>
                  <a:pt x="4615864" y="2447754"/>
                  <a:pt x="4612956" y="2453124"/>
                  <a:pt x="4607923" y="2455520"/>
                </a:cubicBezTo>
                <a:cubicBezTo>
                  <a:pt x="4605214" y="2461942"/>
                  <a:pt x="4603681" y="2469425"/>
                  <a:pt x="4596106" y="2472848"/>
                </a:cubicBezTo>
                <a:cubicBezTo>
                  <a:pt x="4588411" y="2491258"/>
                  <a:pt x="4568668" y="2501584"/>
                  <a:pt x="4549164" y="2497400"/>
                </a:cubicBezTo>
                <a:lnTo>
                  <a:pt x="4549161" y="2497401"/>
                </a:lnTo>
                <a:cubicBezTo>
                  <a:pt x="4487001" y="2523081"/>
                  <a:pt x="4428280" y="2556883"/>
                  <a:pt x="4366184" y="2581665"/>
                </a:cubicBezTo>
                <a:cubicBezTo>
                  <a:pt x="4293939" y="2612965"/>
                  <a:pt x="4219657" y="2639331"/>
                  <a:pt x="4143852" y="2660580"/>
                </a:cubicBezTo>
                <a:cubicBezTo>
                  <a:pt x="4113148" y="2669532"/>
                  <a:pt x="4083360" y="2681381"/>
                  <a:pt x="4054888" y="2695963"/>
                </a:cubicBezTo>
                <a:cubicBezTo>
                  <a:pt x="4051781" y="2697399"/>
                  <a:pt x="4048518" y="2698474"/>
                  <a:pt x="4045166" y="2699162"/>
                </a:cubicBezTo>
                <a:cubicBezTo>
                  <a:pt x="4034436" y="2700907"/>
                  <a:pt x="4023955" y="2703943"/>
                  <a:pt x="4013948" y="2708196"/>
                </a:cubicBezTo>
                <a:cubicBezTo>
                  <a:pt x="4011179" y="2709206"/>
                  <a:pt x="4008323" y="2709956"/>
                  <a:pt x="4005415" y="2710438"/>
                </a:cubicBezTo>
                <a:cubicBezTo>
                  <a:pt x="3995386" y="2713332"/>
                  <a:pt x="3985585" y="2716954"/>
                  <a:pt x="3976085" y="2721279"/>
                </a:cubicBezTo>
                <a:lnTo>
                  <a:pt x="3966774" y="2723671"/>
                </a:lnTo>
                <a:cubicBezTo>
                  <a:pt x="3912056" y="2741111"/>
                  <a:pt x="3857244" y="2758895"/>
                  <a:pt x="3802350" y="2774999"/>
                </a:cubicBezTo>
                <a:lnTo>
                  <a:pt x="3790628" y="2778315"/>
                </a:lnTo>
                <a:lnTo>
                  <a:pt x="3787551" y="2782583"/>
                </a:lnTo>
                <a:lnTo>
                  <a:pt x="3922652" y="2755256"/>
                </a:lnTo>
                <a:cubicBezTo>
                  <a:pt x="3929108" y="2754050"/>
                  <a:pt x="3935726" y="2754007"/>
                  <a:pt x="3942188" y="2755134"/>
                </a:cubicBezTo>
                <a:cubicBezTo>
                  <a:pt x="3999268" y="2762247"/>
                  <a:pt x="4014830" y="2796884"/>
                  <a:pt x="3980873" y="2842854"/>
                </a:cubicBezTo>
                <a:cubicBezTo>
                  <a:pt x="3933113" y="2888211"/>
                  <a:pt x="3876836" y="2923673"/>
                  <a:pt x="3815305" y="2947186"/>
                </a:cubicBezTo>
                <a:cubicBezTo>
                  <a:pt x="3802868" y="2952209"/>
                  <a:pt x="3791246" y="2955621"/>
                  <a:pt x="3801974" y="2974580"/>
                </a:cubicBezTo>
                <a:cubicBezTo>
                  <a:pt x="3812701" y="2993537"/>
                  <a:pt x="3798152" y="3010117"/>
                  <a:pt x="3779532" y="3019502"/>
                </a:cubicBezTo>
                <a:cubicBezTo>
                  <a:pt x="3730834" y="3044095"/>
                  <a:pt x="3680064" y="3064354"/>
                  <a:pt x="3627817" y="3080033"/>
                </a:cubicBezTo>
                <a:cubicBezTo>
                  <a:pt x="3618407" y="3082768"/>
                  <a:pt x="3609056" y="3086623"/>
                  <a:pt x="3599798" y="3090135"/>
                </a:cubicBezTo>
                <a:lnTo>
                  <a:pt x="3597189" y="3089597"/>
                </a:lnTo>
                <a:lnTo>
                  <a:pt x="3594787" y="3090956"/>
                </a:lnTo>
                <a:cubicBezTo>
                  <a:pt x="3545129" y="3106775"/>
                  <a:pt x="3496778" y="3126441"/>
                  <a:pt x="3450171" y="3149773"/>
                </a:cubicBezTo>
                <a:cubicBezTo>
                  <a:pt x="3429520" y="3161794"/>
                  <a:pt x="3405665" y="3167154"/>
                  <a:pt x="3381873" y="3165119"/>
                </a:cubicBezTo>
                <a:cubicBezTo>
                  <a:pt x="3343970" y="3156545"/>
                  <a:pt x="3305214" y="3175828"/>
                  <a:pt x="3289182" y="3211238"/>
                </a:cubicBezTo>
                <a:lnTo>
                  <a:pt x="3288121" y="3210064"/>
                </a:lnTo>
                <a:lnTo>
                  <a:pt x="3287929" y="3213098"/>
                </a:lnTo>
                <a:cubicBezTo>
                  <a:pt x="3283455" y="3242139"/>
                  <a:pt x="3273963" y="3270194"/>
                  <a:pt x="3259878" y="3296003"/>
                </a:cubicBezTo>
                <a:cubicBezTo>
                  <a:pt x="3254000" y="3301686"/>
                  <a:pt x="3253836" y="3311044"/>
                  <a:pt x="3259512" y="3316905"/>
                </a:cubicBezTo>
                <a:cubicBezTo>
                  <a:pt x="3260888" y="3318323"/>
                  <a:pt x="3262535" y="3319453"/>
                  <a:pt x="3264357" y="3320225"/>
                </a:cubicBezTo>
                <a:cubicBezTo>
                  <a:pt x="3274028" y="3327124"/>
                  <a:pt x="3283070" y="3334951"/>
                  <a:pt x="3292427" y="3342316"/>
                </a:cubicBezTo>
                <a:cubicBezTo>
                  <a:pt x="3325173" y="3380681"/>
                  <a:pt x="3342674" y="3429736"/>
                  <a:pt x="3341613" y="3480191"/>
                </a:cubicBezTo>
                <a:cubicBezTo>
                  <a:pt x="3340927" y="3505873"/>
                  <a:pt x="3337279" y="3531396"/>
                  <a:pt x="3330738" y="3556254"/>
                </a:cubicBezTo>
                <a:cubicBezTo>
                  <a:pt x="3325710" y="3575960"/>
                  <a:pt x="3326794" y="3596717"/>
                  <a:pt x="3333853" y="3615769"/>
                </a:cubicBezTo>
                <a:cubicBezTo>
                  <a:pt x="3345725" y="3677757"/>
                  <a:pt x="3374466" y="3735250"/>
                  <a:pt x="3416925" y="3781938"/>
                </a:cubicBezTo>
                <a:cubicBezTo>
                  <a:pt x="3451110" y="3816848"/>
                  <a:pt x="3473276" y="3861732"/>
                  <a:pt x="3480223" y="3910105"/>
                </a:cubicBezTo>
                <a:lnTo>
                  <a:pt x="3475807" y="3911980"/>
                </a:lnTo>
                <a:lnTo>
                  <a:pt x="3484188" y="3913035"/>
                </a:lnTo>
                <a:cubicBezTo>
                  <a:pt x="3506096" y="3942066"/>
                  <a:pt x="3494148" y="3972418"/>
                  <a:pt x="3485971" y="4001785"/>
                </a:cubicBezTo>
                <a:cubicBezTo>
                  <a:pt x="3474903" y="4042861"/>
                  <a:pt x="3442036" y="4070376"/>
                  <a:pt x="3418565" y="4103796"/>
                </a:cubicBezTo>
                <a:lnTo>
                  <a:pt x="3414792" y="4111396"/>
                </a:lnTo>
                <a:cubicBezTo>
                  <a:pt x="3411401" y="4118867"/>
                  <a:pt x="3411880" y="4127514"/>
                  <a:pt x="3416072" y="4134551"/>
                </a:cubicBezTo>
                <a:cubicBezTo>
                  <a:pt x="3420828" y="4143365"/>
                  <a:pt x="3426999" y="4151341"/>
                  <a:pt x="3434333" y="4158163"/>
                </a:cubicBezTo>
                <a:cubicBezTo>
                  <a:pt x="3439731" y="4164169"/>
                  <a:pt x="3446841" y="4168376"/>
                  <a:pt x="3454712" y="4170224"/>
                </a:cubicBezTo>
                <a:cubicBezTo>
                  <a:pt x="3460244" y="4170831"/>
                  <a:pt x="3465847" y="4170539"/>
                  <a:pt x="3471257" y="4170930"/>
                </a:cubicBezTo>
                <a:cubicBezTo>
                  <a:pt x="3490851" y="4171927"/>
                  <a:pt x="3511157" y="4167052"/>
                  <a:pt x="3526364" y="4185776"/>
                </a:cubicBezTo>
                <a:cubicBezTo>
                  <a:pt x="3533537" y="4194377"/>
                  <a:pt x="3545683" y="4185777"/>
                  <a:pt x="3555032" y="4188542"/>
                </a:cubicBezTo>
                <a:cubicBezTo>
                  <a:pt x="3568805" y="4189953"/>
                  <a:pt x="3582427" y="4190590"/>
                  <a:pt x="3596175" y="4191442"/>
                </a:cubicBezTo>
                <a:cubicBezTo>
                  <a:pt x="3607402" y="4192353"/>
                  <a:pt x="3618196" y="4196156"/>
                  <a:pt x="3627505" y="4202482"/>
                </a:cubicBezTo>
                <a:cubicBezTo>
                  <a:pt x="3642676" y="4222666"/>
                  <a:pt x="3632785" y="4240346"/>
                  <a:pt x="3621991" y="4257959"/>
                </a:cubicBezTo>
                <a:cubicBezTo>
                  <a:pt x="3608537" y="4285135"/>
                  <a:pt x="3638559" y="4296915"/>
                  <a:pt x="3643086" y="4317659"/>
                </a:cubicBezTo>
                <a:cubicBezTo>
                  <a:pt x="3648019" y="4326235"/>
                  <a:pt x="3655509" y="4333060"/>
                  <a:pt x="3664514" y="4337179"/>
                </a:cubicBezTo>
                <a:cubicBezTo>
                  <a:pt x="3673288" y="4341433"/>
                  <a:pt x="3681782" y="4346235"/>
                  <a:pt x="3689949" y="4351555"/>
                </a:cubicBezTo>
                <a:lnTo>
                  <a:pt x="3698926" y="4353667"/>
                </a:lnTo>
                <a:cubicBezTo>
                  <a:pt x="3703351" y="4351306"/>
                  <a:pt x="3708791" y="4352063"/>
                  <a:pt x="3712386" y="4355544"/>
                </a:cubicBezTo>
                <a:lnTo>
                  <a:pt x="3712709" y="4356115"/>
                </a:lnTo>
                <a:lnTo>
                  <a:pt x="3745261" y="4354599"/>
                </a:lnTo>
                <a:cubicBezTo>
                  <a:pt x="3756890" y="4358914"/>
                  <a:pt x="3768110" y="4365873"/>
                  <a:pt x="3780102" y="4368723"/>
                </a:cubicBezTo>
                <a:cubicBezTo>
                  <a:pt x="3789198" y="4372615"/>
                  <a:pt x="3798598" y="4375763"/>
                  <a:pt x="3808206" y="4378134"/>
                </a:cubicBezTo>
                <a:cubicBezTo>
                  <a:pt x="3817434" y="4380683"/>
                  <a:pt x="3826563" y="4383572"/>
                  <a:pt x="3835884" y="4385777"/>
                </a:cubicBezTo>
                <a:cubicBezTo>
                  <a:pt x="3842446" y="4387235"/>
                  <a:pt x="3849151" y="4387976"/>
                  <a:pt x="3855876" y="4387987"/>
                </a:cubicBezTo>
                <a:lnTo>
                  <a:pt x="3864210" y="4388448"/>
                </a:lnTo>
                <a:cubicBezTo>
                  <a:pt x="3876843" y="4389548"/>
                  <a:pt x="3889194" y="4392771"/>
                  <a:pt x="3900743" y="4397983"/>
                </a:cubicBezTo>
                <a:cubicBezTo>
                  <a:pt x="3912552" y="4400506"/>
                  <a:pt x="3924198" y="4404273"/>
                  <a:pt x="3935376" y="4396510"/>
                </a:cubicBezTo>
                <a:cubicBezTo>
                  <a:pt x="3941385" y="4395412"/>
                  <a:pt x="3945857" y="4390579"/>
                  <a:pt x="3951866" y="4389481"/>
                </a:cubicBezTo>
                <a:cubicBezTo>
                  <a:pt x="3962478" y="4387935"/>
                  <a:pt x="3973212" y="4387449"/>
                  <a:pt x="3983916" y="4388030"/>
                </a:cubicBezTo>
                <a:cubicBezTo>
                  <a:pt x="4005522" y="4391052"/>
                  <a:pt x="4021609" y="4413883"/>
                  <a:pt x="4046391" y="4404175"/>
                </a:cubicBezTo>
                <a:cubicBezTo>
                  <a:pt x="4110122" y="4369550"/>
                  <a:pt x="4173636" y="4335048"/>
                  <a:pt x="4239892" y="4305900"/>
                </a:cubicBezTo>
                <a:cubicBezTo>
                  <a:pt x="4249956" y="4302796"/>
                  <a:pt x="4260389" y="4300341"/>
                  <a:pt x="4270823" y="4297890"/>
                </a:cubicBezTo>
                <a:cubicBezTo>
                  <a:pt x="4281259" y="4295438"/>
                  <a:pt x="4293854" y="4295791"/>
                  <a:pt x="4305493" y="4294957"/>
                </a:cubicBezTo>
                <a:cubicBezTo>
                  <a:pt x="4331992" y="4296917"/>
                  <a:pt x="4358645" y="4294653"/>
                  <a:pt x="4384447" y="4288255"/>
                </a:cubicBezTo>
                <a:cubicBezTo>
                  <a:pt x="4401452" y="4284676"/>
                  <a:pt x="4417972" y="4278202"/>
                  <a:pt x="4434911" y="4275524"/>
                </a:cubicBezTo>
                <a:cubicBezTo>
                  <a:pt x="4439855" y="4275600"/>
                  <a:pt x="4443945" y="4278754"/>
                  <a:pt x="4448510" y="4280200"/>
                </a:cubicBezTo>
                <a:cubicBezTo>
                  <a:pt x="4457112" y="4277056"/>
                  <a:pt x="4467760" y="4281099"/>
                  <a:pt x="4475086" y="4272641"/>
                </a:cubicBezTo>
                <a:cubicBezTo>
                  <a:pt x="4477725" y="4266443"/>
                  <a:pt x="4482943" y="4261703"/>
                  <a:pt x="4489367" y="4259667"/>
                </a:cubicBezTo>
                <a:cubicBezTo>
                  <a:pt x="4497523" y="4257299"/>
                  <a:pt x="4505518" y="4254409"/>
                  <a:pt x="4513303" y="4251015"/>
                </a:cubicBezTo>
                <a:cubicBezTo>
                  <a:pt x="4529254" y="4246590"/>
                  <a:pt x="4544408" y="4239742"/>
                  <a:pt x="4559961" y="4234106"/>
                </a:cubicBezTo>
                <a:cubicBezTo>
                  <a:pt x="4570941" y="4230390"/>
                  <a:pt x="4582228" y="4227661"/>
                  <a:pt x="4593691" y="4225952"/>
                </a:cubicBezTo>
                <a:cubicBezTo>
                  <a:pt x="4596889" y="4226642"/>
                  <a:pt x="4599665" y="4228603"/>
                  <a:pt x="4601378" y="4231384"/>
                </a:cubicBezTo>
                <a:lnTo>
                  <a:pt x="4600200" y="4233778"/>
                </a:lnTo>
                <a:lnTo>
                  <a:pt x="4609763" y="4228366"/>
                </a:lnTo>
                <a:cubicBezTo>
                  <a:pt x="4627020" y="4229819"/>
                  <a:pt x="4646673" y="4225317"/>
                  <a:pt x="4654769" y="4247777"/>
                </a:cubicBezTo>
                <a:cubicBezTo>
                  <a:pt x="4654460" y="4254191"/>
                  <a:pt x="4652536" y="4260428"/>
                  <a:pt x="4649168" y="4265905"/>
                </a:cubicBezTo>
                <a:cubicBezTo>
                  <a:pt x="4574579" y="4321926"/>
                  <a:pt x="4492632" y="4367424"/>
                  <a:pt x="4405643" y="4401119"/>
                </a:cubicBezTo>
                <a:cubicBezTo>
                  <a:pt x="4294620" y="4448981"/>
                  <a:pt x="4181047" y="4490810"/>
                  <a:pt x="4072821" y="4545145"/>
                </a:cubicBezTo>
                <a:cubicBezTo>
                  <a:pt x="4060809" y="4551942"/>
                  <a:pt x="4049996" y="4555761"/>
                  <a:pt x="4048507" y="4573001"/>
                </a:cubicBezTo>
                <a:cubicBezTo>
                  <a:pt x="4045497" y="4607766"/>
                  <a:pt x="4027178" y="4639424"/>
                  <a:pt x="3998506" y="4659408"/>
                </a:cubicBezTo>
                <a:lnTo>
                  <a:pt x="3998503" y="4659409"/>
                </a:lnTo>
                <a:lnTo>
                  <a:pt x="3951274" y="4700275"/>
                </a:lnTo>
                <a:cubicBezTo>
                  <a:pt x="3933538" y="4711184"/>
                  <a:pt x="3914044" y="4719240"/>
                  <a:pt x="3893494" y="4724004"/>
                </a:cubicBezTo>
                <a:cubicBezTo>
                  <a:pt x="3883090" y="4727016"/>
                  <a:pt x="3872741" y="4731146"/>
                  <a:pt x="3862486" y="4734935"/>
                </a:cubicBezTo>
                <a:cubicBezTo>
                  <a:pt x="3852231" y="4738723"/>
                  <a:pt x="3846467" y="4746877"/>
                  <a:pt x="3835380" y="4743081"/>
                </a:cubicBezTo>
                <a:cubicBezTo>
                  <a:pt x="3824295" y="4739285"/>
                  <a:pt x="3816302" y="4756755"/>
                  <a:pt x="3803479" y="4751927"/>
                </a:cubicBezTo>
                <a:cubicBezTo>
                  <a:pt x="3791006" y="4751793"/>
                  <a:pt x="3782380" y="4765593"/>
                  <a:pt x="3770504" y="4763968"/>
                </a:cubicBezTo>
                <a:cubicBezTo>
                  <a:pt x="3746203" y="4783186"/>
                  <a:pt x="3719560" y="4792150"/>
                  <a:pt x="3691840" y="4796469"/>
                </a:cubicBezTo>
                <a:lnTo>
                  <a:pt x="3606976" y="4801112"/>
                </a:lnTo>
                <a:lnTo>
                  <a:pt x="3606964" y="4801562"/>
                </a:lnTo>
                <a:lnTo>
                  <a:pt x="3550128" y="4819282"/>
                </a:lnTo>
                <a:lnTo>
                  <a:pt x="3546756" y="4826429"/>
                </a:lnTo>
                <a:cubicBezTo>
                  <a:pt x="3542193" y="4830020"/>
                  <a:pt x="3536173" y="4833138"/>
                  <a:pt x="3531907" y="4836557"/>
                </a:cubicBezTo>
                <a:cubicBezTo>
                  <a:pt x="3491215" y="4875627"/>
                  <a:pt x="3435121" y="4894375"/>
                  <a:pt x="3379152" y="4887608"/>
                </a:cubicBezTo>
                <a:cubicBezTo>
                  <a:pt x="3328288" y="4887903"/>
                  <a:pt x="3277511" y="4892017"/>
                  <a:pt x="3227250" y="4899917"/>
                </a:cubicBezTo>
                <a:lnTo>
                  <a:pt x="3211804" y="4903189"/>
                </a:lnTo>
                <a:cubicBezTo>
                  <a:pt x="3159294" y="4916763"/>
                  <a:pt x="3110825" y="4942809"/>
                  <a:pt x="3070521" y="4979107"/>
                </a:cubicBezTo>
                <a:cubicBezTo>
                  <a:pt x="3047158" y="4999789"/>
                  <a:pt x="3016932" y="5011046"/>
                  <a:pt x="2985746" y="5010682"/>
                </a:cubicBezTo>
                <a:lnTo>
                  <a:pt x="2985619" y="5010638"/>
                </a:lnTo>
                <a:lnTo>
                  <a:pt x="2985995" y="5011115"/>
                </a:lnTo>
                <a:cubicBezTo>
                  <a:pt x="2980459" y="5015256"/>
                  <a:pt x="2973377" y="5016735"/>
                  <a:pt x="2966655" y="5015155"/>
                </a:cubicBezTo>
                <a:lnTo>
                  <a:pt x="2966671" y="5014483"/>
                </a:lnTo>
                <a:lnTo>
                  <a:pt x="2966409" y="5014719"/>
                </a:lnTo>
                <a:cubicBezTo>
                  <a:pt x="2956567" y="5020557"/>
                  <a:pt x="2945407" y="5023805"/>
                  <a:pt x="2933976" y="5024155"/>
                </a:cubicBezTo>
                <a:lnTo>
                  <a:pt x="2778467" y="5098420"/>
                </a:lnTo>
                <a:cubicBezTo>
                  <a:pt x="2725038" y="5119519"/>
                  <a:pt x="2670150" y="5136913"/>
                  <a:pt x="2614188" y="5150447"/>
                </a:cubicBezTo>
                <a:cubicBezTo>
                  <a:pt x="2572357" y="5160598"/>
                  <a:pt x="2562335" y="5155624"/>
                  <a:pt x="2549991" y="5118016"/>
                </a:cubicBezTo>
                <a:cubicBezTo>
                  <a:pt x="2549180" y="5104547"/>
                  <a:pt x="2553344" y="5091237"/>
                  <a:pt x="2561695" y="5080610"/>
                </a:cubicBezTo>
                <a:lnTo>
                  <a:pt x="2582089" y="5052961"/>
                </a:lnTo>
                <a:cubicBezTo>
                  <a:pt x="2599735" y="5033194"/>
                  <a:pt x="2629594" y="5028382"/>
                  <a:pt x="2647526" y="5007590"/>
                </a:cubicBezTo>
                <a:cubicBezTo>
                  <a:pt x="2644339" y="4992275"/>
                  <a:pt x="2641718" y="4977073"/>
                  <a:pt x="2643265" y="4962675"/>
                </a:cubicBezTo>
                <a:lnTo>
                  <a:pt x="2659716" y="4930901"/>
                </a:lnTo>
                <a:lnTo>
                  <a:pt x="2645197" y="4934686"/>
                </a:lnTo>
                <a:lnTo>
                  <a:pt x="2633621" y="4941235"/>
                </a:lnTo>
                <a:lnTo>
                  <a:pt x="2633071" y="4941362"/>
                </a:lnTo>
                <a:lnTo>
                  <a:pt x="2628285" y="4944543"/>
                </a:lnTo>
                <a:cubicBezTo>
                  <a:pt x="2616492" y="4955287"/>
                  <a:pt x="2603464" y="4964590"/>
                  <a:pt x="2589472" y="4972259"/>
                </a:cubicBezTo>
                <a:lnTo>
                  <a:pt x="2566106" y="4985481"/>
                </a:lnTo>
                <a:cubicBezTo>
                  <a:pt x="2551232" y="4997005"/>
                  <a:pt x="2537080" y="5009433"/>
                  <a:pt x="2523730" y="5022692"/>
                </a:cubicBezTo>
                <a:lnTo>
                  <a:pt x="2513466" y="5028500"/>
                </a:lnTo>
                <a:lnTo>
                  <a:pt x="2512334" y="5028507"/>
                </a:lnTo>
                <a:lnTo>
                  <a:pt x="2514177" y="5029247"/>
                </a:lnTo>
                <a:lnTo>
                  <a:pt x="2511856" y="5038904"/>
                </a:lnTo>
                <a:cubicBezTo>
                  <a:pt x="2512587" y="5060067"/>
                  <a:pt x="2494949" y="5059978"/>
                  <a:pt x="2481420" y="5065619"/>
                </a:cubicBezTo>
                <a:lnTo>
                  <a:pt x="2461093" y="5067917"/>
                </a:lnTo>
                <a:cubicBezTo>
                  <a:pt x="2458440" y="5068512"/>
                  <a:pt x="2455686" y="5067462"/>
                  <a:pt x="2454110" y="5065253"/>
                </a:cubicBezTo>
                <a:lnTo>
                  <a:pt x="2454099" y="5065089"/>
                </a:lnTo>
                <a:lnTo>
                  <a:pt x="2418991" y="5077071"/>
                </a:lnTo>
                <a:cubicBezTo>
                  <a:pt x="2408342" y="5073026"/>
                  <a:pt x="2401085" y="5080587"/>
                  <a:pt x="2392512" y="5084286"/>
                </a:cubicBezTo>
                <a:cubicBezTo>
                  <a:pt x="2362815" y="5087856"/>
                  <a:pt x="2341408" y="5113204"/>
                  <a:pt x="2310545" y="5113694"/>
                </a:cubicBezTo>
                <a:cubicBezTo>
                  <a:pt x="2247902" y="5112031"/>
                  <a:pt x="2236747" y="5097918"/>
                  <a:pt x="2247682" y="5034190"/>
                </a:cubicBezTo>
                <a:lnTo>
                  <a:pt x="2250666" y="5013197"/>
                </a:lnTo>
                <a:lnTo>
                  <a:pt x="2225776" y="5007711"/>
                </a:lnTo>
                <a:cubicBezTo>
                  <a:pt x="2219622" y="5011230"/>
                  <a:pt x="2215777" y="5019592"/>
                  <a:pt x="2213600" y="5031034"/>
                </a:cubicBezTo>
                <a:cubicBezTo>
                  <a:pt x="2212107" y="5040638"/>
                  <a:pt x="2211135" y="5050311"/>
                  <a:pt x="2210684" y="5060018"/>
                </a:cubicBezTo>
                <a:lnTo>
                  <a:pt x="2209852" y="5059837"/>
                </a:lnTo>
                <a:lnTo>
                  <a:pt x="2234536" y="5134265"/>
                </a:lnTo>
                <a:cubicBezTo>
                  <a:pt x="2233474" y="5153512"/>
                  <a:pt x="2236593" y="5172747"/>
                  <a:pt x="2243669" y="5190664"/>
                </a:cubicBezTo>
                <a:cubicBezTo>
                  <a:pt x="2250028" y="5220874"/>
                  <a:pt x="2254162" y="5251515"/>
                  <a:pt x="2256046" y="5282337"/>
                </a:cubicBezTo>
                <a:cubicBezTo>
                  <a:pt x="2246675" y="5301447"/>
                  <a:pt x="2242174" y="5323558"/>
                  <a:pt x="2221552" y="5335514"/>
                </a:cubicBezTo>
                <a:cubicBezTo>
                  <a:pt x="2220021" y="5336380"/>
                  <a:pt x="2220002" y="5340417"/>
                  <a:pt x="2218568" y="5340940"/>
                </a:cubicBezTo>
                <a:cubicBezTo>
                  <a:pt x="2197681" y="5349885"/>
                  <a:pt x="2189319" y="5360584"/>
                  <a:pt x="2189181" y="5372316"/>
                </a:cubicBezTo>
                <a:lnTo>
                  <a:pt x="2207467" y="5406731"/>
                </a:lnTo>
                <a:lnTo>
                  <a:pt x="2213924" y="5409163"/>
                </a:lnTo>
                <a:cubicBezTo>
                  <a:pt x="2228970" y="5422284"/>
                  <a:pt x="2238577" y="5440537"/>
                  <a:pt x="2240879" y="5460365"/>
                </a:cubicBezTo>
                <a:cubicBezTo>
                  <a:pt x="2238272" y="5471047"/>
                  <a:pt x="2246234" y="5477473"/>
                  <a:pt x="2249802" y="5485811"/>
                </a:cubicBezTo>
                <a:cubicBezTo>
                  <a:pt x="2256250" y="5500097"/>
                  <a:pt x="2257185" y="5516267"/>
                  <a:pt x="2252428" y="5531219"/>
                </a:cubicBezTo>
                <a:cubicBezTo>
                  <a:pt x="2249536" y="5577130"/>
                  <a:pt x="2230146" y="5620487"/>
                  <a:pt x="2197828" y="5653312"/>
                </a:cubicBezTo>
                <a:cubicBezTo>
                  <a:pt x="2186965" y="5671939"/>
                  <a:pt x="2172943" y="5688538"/>
                  <a:pt x="2156389" y="5702367"/>
                </a:cubicBezTo>
                <a:lnTo>
                  <a:pt x="2137792" y="5708487"/>
                </a:lnTo>
                <a:lnTo>
                  <a:pt x="2127816" y="5717097"/>
                </a:lnTo>
                <a:lnTo>
                  <a:pt x="2126266" y="5715884"/>
                </a:lnTo>
                <a:lnTo>
                  <a:pt x="2128024" y="5718990"/>
                </a:lnTo>
                <a:cubicBezTo>
                  <a:pt x="2127069" y="5721987"/>
                  <a:pt x="2125487" y="5724748"/>
                  <a:pt x="2123378" y="5727087"/>
                </a:cubicBezTo>
                <a:cubicBezTo>
                  <a:pt x="2119561" y="5731065"/>
                  <a:pt x="2115041" y="5734307"/>
                  <a:pt x="2110044" y="5736645"/>
                </a:cubicBezTo>
                <a:lnTo>
                  <a:pt x="2094048" y="5739628"/>
                </a:lnTo>
                <a:lnTo>
                  <a:pt x="2024786" y="5785466"/>
                </a:lnTo>
                <a:cubicBezTo>
                  <a:pt x="1989772" y="5803835"/>
                  <a:pt x="1952899" y="5818651"/>
                  <a:pt x="1914708" y="5829631"/>
                </a:cubicBezTo>
                <a:lnTo>
                  <a:pt x="1913710" y="5828779"/>
                </a:lnTo>
                <a:lnTo>
                  <a:pt x="1913774" y="5829010"/>
                </a:lnTo>
                <a:lnTo>
                  <a:pt x="1891935" y="5841367"/>
                </a:lnTo>
                <a:cubicBezTo>
                  <a:pt x="1880492" y="5842019"/>
                  <a:pt x="1869394" y="5845532"/>
                  <a:pt x="1859653" y="5851579"/>
                </a:cubicBezTo>
                <a:cubicBezTo>
                  <a:pt x="1843122" y="5852669"/>
                  <a:pt x="1826967" y="5857020"/>
                  <a:pt x="1812117" y="5864381"/>
                </a:cubicBezTo>
                <a:cubicBezTo>
                  <a:pt x="1805138" y="5866314"/>
                  <a:pt x="1798578" y="5872042"/>
                  <a:pt x="1790907" y="5869191"/>
                </a:cubicBezTo>
                <a:cubicBezTo>
                  <a:pt x="1742055" y="5864067"/>
                  <a:pt x="1692651" y="5868743"/>
                  <a:pt x="1645595" y="5882948"/>
                </a:cubicBezTo>
                <a:lnTo>
                  <a:pt x="1643854" y="5883479"/>
                </a:lnTo>
                <a:lnTo>
                  <a:pt x="1613236" y="5884942"/>
                </a:lnTo>
                <a:lnTo>
                  <a:pt x="1587002" y="5900807"/>
                </a:lnTo>
                <a:lnTo>
                  <a:pt x="1586083" y="5901086"/>
                </a:lnTo>
                <a:lnTo>
                  <a:pt x="1585836" y="5899851"/>
                </a:lnTo>
                <a:lnTo>
                  <a:pt x="1584601" y="5905088"/>
                </a:lnTo>
                <a:cubicBezTo>
                  <a:pt x="1573776" y="5912462"/>
                  <a:pt x="1560661" y="5915695"/>
                  <a:pt x="1547662" y="5914197"/>
                </a:cubicBezTo>
                <a:cubicBezTo>
                  <a:pt x="1531913" y="5915917"/>
                  <a:pt x="1516226" y="5920551"/>
                  <a:pt x="1500509" y="5922646"/>
                </a:cubicBezTo>
                <a:lnTo>
                  <a:pt x="1466281" y="5917753"/>
                </a:lnTo>
                <a:lnTo>
                  <a:pt x="1461217" y="5919385"/>
                </a:lnTo>
                <a:cubicBezTo>
                  <a:pt x="1446139" y="5922441"/>
                  <a:pt x="1430615" y="5922528"/>
                  <a:pt x="1415516" y="5919640"/>
                </a:cubicBezTo>
                <a:cubicBezTo>
                  <a:pt x="1412479" y="5919412"/>
                  <a:pt x="1409461" y="5919008"/>
                  <a:pt x="1406470" y="5918430"/>
                </a:cubicBezTo>
                <a:cubicBezTo>
                  <a:pt x="1382945" y="5912150"/>
                  <a:pt x="1360739" y="5901723"/>
                  <a:pt x="1340899" y="5887641"/>
                </a:cubicBezTo>
                <a:lnTo>
                  <a:pt x="1333828" y="5883300"/>
                </a:lnTo>
                <a:cubicBezTo>
                  <a:pt x="1327277" y="5878642"/>
                  <a:pt x="1319159" y="5876732"/>
                  <a:pt x="1311206" y="5877973"/>
                </a:cubicBezTo>
                <a:cubicBezTo>
                  <a:pt x="1304544" y="5879445"/>
                  <a:pt x="1299772" y="5876105"/>
                  <a:pt x="1294768" y="5874907"/>
                </a:cubicBezTo>
                <a:lnTo>
                  <a:pt x="1274214" y="5879346"/>
                </a:lnTo>
                <a:cubicBezTo>
                  <a:pt x="1245610" y="5892274"/>
                  <a:pt x="1215379" y="5901248"/>
                  <a:pt x="1184361" y="5906024"/>
                </a:cubicBezTo>
                <a:cubicBezTo>
                  <a:pt x="1111121" y="5932510"/>
                  <a:pt x="1035491" y="5951713"/>
                  <a:pt x="964336" y="5983923"/>
                </a:cubicBezTo>
                <a:cubicBezTo>
                  <a:pt x="961692" y="5985849"/>
                  <a:pt x="958832" y="5987467"/>
                  <a:pt x="955819" y="5988741"/>
                </a:cubicBezTo>
                <a:cubicBezTo>
                  <a:pt x="945590" y="5990910"/>
                  <a:pt x="935596" y="5994064"/>
                  <a:pt x="925969" y="5998153"/>
                </a:cubicBezTo>
                <a:cubicBezTo>
                  <a:pt x="923271" y="5999123"/>
                  <a:pt x="920486" y="5999833"/>
                  <a:pt x="917652" y="6000270"/>
                </a:cubicBezTo>
                <a:cubicBezTo>
                  <a:pt x="908180" y="6002713"/>
                  <a:pt x="898949" y="6006013"/>
                  <a:pt x="890072" y="6010121"/>
                </a:cubicBezTo>
                <a:lnTo>
                  <a:pt x="881755" y="6012240"/>
                </a:lnTo>
                <a:cubicBezTo>
                  <a:pt x="860012" y="6017636"/>
                  <a:pt x="838821" y="6025027"/>
                  <a:pt x="816929" y="6029647"/>
                </a:cubicBezTo>
                <a:cubicBezTo>
                  <a:pt x="813936" y="6030448"/>
                  <a:pt x="810885" y="6031020"/>
                  <a:pt x="807803" y="6031358"/>
                </a:cubicBezTo>
                <a:cubicBezTo>
                  <a:pt x="756560" y="6041516"/>
                  <a:pt x="704411" y="6046343"/>
                  <a:pt x="652191" y="6045768"/>
                </a:cubicBezTo>
                <a:cubicBezTo>
                  <a:pt x="623706" y="6043431"/>
                  <a:pt x="596813" y="6031740"/>
                  <a:pt x="575711" y="6012516"/>
                </a:cubicBezTo>
                <a:cubicBezTo>
                  <a:pt x="565053" y="6007342"/>
                  <a:pt x="558279" y="5996559"/>
                  <a:pt x="558248" y="5984711"/>
                </a:cubicBezTo>
                <a:lnTo>
                  <a:pt x="557770" y="5968584"/>
                </a:lnTo>
                <a:cubicBezTo>
                  <a:pt x="562468" y="5957035"/>
                  <a:pt x="574500" y="5950226"/>
                  <a:pt x="586817" y="5952149"/>
                </a:cubicBezTo>
                <a:cubicBezTo>
                  <a:pt x="594838" y="5953073"/>
                  <a:pt x="602821" y="5955463"/>
                  <a:pt x="610936" y="5956048"/>
                </a:cubicBezTo>
                <a:cubicBezTo>
                  <a:pt x="655130" y="5951442"/>
                  <a:pt x="698950" y="5943756"/>
                  <a:pt x="742083" y="5933047"/>
                </a:cubicBezTo>
                <a:cubicBezTo>
                  <a:pt x="744923" y="5931439"/>
                  <a:pt x="748530" y="5931700"/>
                  <a:pt x="751861" y="5930963"/>
                </a:cubicBezTo>
                <a:cubicBezTo>
                  <a:pt x="885527" y="5902222"/>
                  <a:pt x="1015448" y="5857186"/>
                  <a:pt x="1150485" y="5833419"/>
                </a:cubicBezTo>
                <a:cubicBezTo>
                  <a:pt x="1228965" y="5816671"/>
                  <a:pt x="1310050" y="5816447"/>
                  <a:pt x="1388560" y="5832766"/>
                </a:cubicBezTo>
                <a:cubicBezTo>
                  <a:pt x="1414812" y="5838910"/>
                  <a:pt x="1442032" y="5833004"/>
                  <a:pt x="1468095" y="5839830"/>
                </a:cubicBezTo>
                <a:lnTo>
                  <a:pt x="1470234" y="5844993"/>
                </a:lnTo>
                <a:lnTo>
                  <a:pt x="1566841" y="5820201"/>
                </a:lnTo>
                <a:cubicBezTo>
                  <a:pt x="1529934" y="5796189"/>
                  <a:pt x="1488205" y="5780528"/>
                  <a:pt x="1444575" y="5774312"/>
                </a:cubicBezTo>
                <a:lnTo>
                  <a:pt x="1444260" y="5772948"/>
                </a:lnTo>
                <a:lnTo>
                  <a:pt x="1216893" y="5780595"/>
                </a:lnTo>
                <a:cubicBezTo>
                  <a:pt x="1135422" y="5786419"/>
                  <a:pt x="1060279" y="5819735"/>
                  <a:pt x="983073" y="5843283"/>
                </a:cubicBezTo>
                <a:cubicBezTo>
                  <a:pt x="910101" y="5866165"/>
                  <a:pt x="840172" y="5895954"/>
                  <a:pt x="763296" y="5897162"/>
                </a:cubicBezTo>
                <a:cubicBezTo>
                  <a:pt x="725618" y="5890545"/>
                  <a:pt x="686978" y="5891570"/>
                  <a:pt x="649675" y="5900182"/>
                </a:cubicBezTo>
                <a:lnTo>
                  <a:pt x="594277" y="5903073"/>
                </a:lnTo>
                <a:lnTo>
                  <a:pt x="593913" y="5903539"/>
                </a:lnTo>
                <a:cubicBezTo>
                  <a:pt x="588016" y="5906875"/>
                  <a:pt x="581684" y="5910460"/>
                  <a:pt x="574819" y="5908012"/>
                </a:cubicBezTo>
                <a:lnTo>
                  <a:pt x="574563" y="5907827"/>
                </a:lnTo>
                <a:lnTo>
                  <a:pt x="520425" y="5911751"/>
                </a:lnTo>
                <a:lnTo>
                  <a:pt x="518090" y="5910644"/>
                </a:lnTo>
                <a:lnTo>
                  <a:pt x="501503" y="5912966"/>
                </a:lnTo>
                <a:cubicBezTo>
                  <a:pt x="459084" y="5904748"/>
                  <a:pt x="416036" y="5897461"/>
                  <a:pt x="394869" y="5851901"/>
                </a:cubicBezTo>
                <a:cubicBezTo>
                  <a:pt x="384284" y="5829123"/>
                  <a:pt x="376409" y="5806536"/>
                  <a:pt x="395595" y="5783884"/>
                </a:cubicBezTo>
                <a:cubicBezTo>
                  <a:pt x="407456" y="5769693"/>
                  <a:pt x="400330" y="5764233"/>
                  <a:pt x="385456" y="5758838"/>
                </a:cubicBezTo>
                <a:cubicBezTo>
                  <a:pt x="370554" y="5754542"/>
                  <a:pt x="354612" y="5755533"/>
                  <a:pt x="340335" y="5761642"/>
                </a:cubicBezTo>
                <a:cubicBezTo>
                  <a:pt x="315703" y="5769798"/>
                  <a:pt x="290615" y="5776504"/>
                  <a:pt x="265201" y="5781720"/>
                </a:cubicBezTo>
                <a:cubicBezTo>
                  <a:pt x="255897" y="5782093"/>
                  <a:pt x="248384" y="5791236"/>
                  <a:pt x="238381" y="5788842"/>
                </a:cubicBezTo>
                <a:lnTo>
                  <a:pt x="218230" y="5793264"/>
                </a:lnTo>
                <a:lnTo>
                  <a:pt x="204299" y="5810139"/>
                </a:lnTo>
                <a:cubicBezTo>
                  <a:pt x="219547" y="5815430"/>
                  <a:pt x="229354" y="5830256"/>
                  <a:pt x="228252" y="5846355"/>
                </a:cubicBezTo>
                <a:cubicBezTo>
                  <a:pt x="225632" y="5865674"/>
                  <a:pt x="209889" y="5871993"/>
                  <a:pt x="193437" y="5877565"/>
                </a:cubicBezTo>
                <a:cubicBezTo>
                  <a:pt x="147581" y="5890114"/>
                  <a:pt x="101130" y="5900365"/>
                  <a:pt x="54255" y="5908276"/>
                </a:cubicBezTo>
                <a:cubicBezTo>
                  <a:pt x="38762" y="5908411"/>
                  <a:pt x="23519" y="5908983"/>
                  <a:pt x="8461" y="5908873"/>
                </a:cubicBezTo>
                <a:lnTo>
                  <a:pt x="0" y="5906879"/>
                </a:lnTo>
                <a:lnTo>
                  <a:pt x="0" y="5869112"/>
                </a:lnTo>
                <a:lnTo>
                  <a:pt x="2017" y="5867929"/>
                </a:lnTo>
                <a:lnTo>
                  <a:pt x="83004" y="5841377"/>
                </a:lnTo>
                <a:lnTo>
                  <a:pt x="104343" y="5833884"/>
                </a:lnTo>
                <a:lnTo>
                  <a:pt x="82605" y="5840163"/>
                </a:lnTo>
                <a:cubicBezTo>
                  <a:pt x="85795" y="5836631"/>
                  <a:pt x="90556" y="5834729"/>
                  <a:pt x="94740" y="5832182"/>
                </a:cubicBezTo>
                <a:lnTo>
                  <a:pt x="102656" y="5821357"/>
                </a:lnTo>
                <a:lnTo>
                  <a:pt x="101989" y="5821427"/>
                </a:lnTo>
                <a:cubicBezTo>
                  <a:pt x="71830" y="5824811"/>
                  <a:pt x="42060" y="5831059"/>
                  <a:pt x="13080" y="5840092"/>
                </a:cubicBezTo>
                <a:lnTo>
                  <a:pt x="0" y="5842108"/>
                </a:lnTo>
                <a:lnTo>
                  <a:pt x="0" y="4815276"/>
                </a:lnTo>
                <a:lnTo>
                  <a:pt x="2060" y="4815828"/>
                </a:lnTo>
                <a:lnTo>
                  <a:pt x="0" y="4808820"/>
                </a:lnTo>
                <a:lnTo>
                  <a:pt x="0" y="867226"/>
                </a:lnTo>
                <a:lnTo>
                  <a:pt x="7905" y="875607"/>
                </a:lnTo>
                <a:lnTo>
                  <a:pt x="5828" y="870067"/>
                </a:lnTo>
                <a:lnTo>
                  <a:pt x="0" y="860268"/>
                </a:lnTo>
                <a:lnTo>
                  <a:pt x="0" y="1"/>
                </a:lnTo>
                <a:close/>
              </a:path>
            </a:pathLst>
          </a:custGeom>
        </p:spPr>
      </p:pic>
      <p:pic>
        <p:nvPicPr>
          <p:cNvPr id="17" name="图片 17" descr="2025-08-26 02:09:28.725000"/>
          <p:cNvPicPr>
            <a:picLocks noChangeAspect="1"/>
          </p:cNvPicPr>
          <p:nvPr/>
        </p:nvPicPr>
        <p:blipFill>
          <a:blip r:embed="rId8"/>
          <a:srcRect l="3648" r="5142"/>
          <a:stretch>
            <a:fillRect/>
          </a:stretch>
        </p:blipFill>
        <p:spPr>
          <a:xfrm>
            <a:off x="9047736" y="1766876"/>
            <a:ext cx="2733798" cy="175135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41166" y="4580255"/>
            <a:ext cx="4702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村委会牵头成立</a:t>
            </a:r>
            <a:r>
              <a:rPr lang="en-US" altLang="zh-CN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“</a:t>
            </a:r>
            <a:r>
              <a:rPr lang="zh-CN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红白理事会</a:t>
            </a:r>
            <a:r>
              <a:rPr lang="en-US" altLang="zh-CN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”</a:t>
            </a:r>
            <a:r>
              <a:rPr lang="zh-CN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，推动婚丧简办，减轻村民人情负担。</a:t>
            </a:r>
            <a:r>
              <a:rPr lang="en-US" altLang="zh-CN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                                                 </a:t>
            </a: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“</a:t>
            </a:r>
            <a:r>
              <a:rPr lang="zh-CN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三叔儿子结婚简办，省下钱买家具</a:t>
            </a:r>
            <a:r>
              <a:rPr lang="en-US" altLang="zh-CN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”</a:t>
            </a:r>
            <a:r>
              <a:rPr lang="zh-CN" altLang="en-US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。</a:t>
            </a:r>
            <a:r>
              <a:rPr lang="en-US" altLang="zh-CN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   </a:t>
            </a:r>
            <a:r>
              <a:rPr lang="en-US" altLang="zh-CN" b="1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                                                                             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136390" y="1488440"/>
            <a:ext cx="3955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【</a:t>
            </a:r>
            <a:r>
              <a:rPr lang="zh-CN" altLang="en-US" sz="2400" b="1" u="sng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规模化</a:t>
            </a:r>
            <a:r>
              <a:rPr lang="zh-CN" altLang="en-US" sz="2400" b="1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统筹】</a:t>
            </a:r>
            <a:r>
              <a:rPr lang="en-US" altLang="zh-CN" sz="1600" b="1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(</a:t>
            </a:r>
            <a:r>
              <a:rPr lang="zh-CN" altLang="en-US" sz="1600" b="1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重庆跳磴镇</a:t>
            </a:r>
            <a:r>
              <a:rPr lang="en-US" altLang="zh-CN" sz="1600" b="1" noProof="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Arial" panose="020B0604020202020204" pitchFamily="34" charset="0"/>
                <a:sym typeface="+mn-ea"/>
              </a:rPr>
              <a:t>)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59862" y="6286732"/>
            <a:ext cx="1356830" cy="159401"/>
            <a:chOff x="6030154" y="6179576"/>
            <a:chExt cx="1356830" cy="159401"/>
          </a:xfrm>
          <a:solidFill>
            <a:srgbClr val="4C8D24"/>
          </a:solidFill>
        </p:grpSpPr>
        <p:sp>
          <p:nvSpPr>
            <p:cNvPr id="5" name="椭圆 4"/>
            <p:cNvSpPr/>
            <p:nvPr/>
          </p:nvSpPr>
          <p:spPr>
            <a:xfrm>
              <a:off x="6628868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6928225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29511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6030154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27583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</p:grpSp>
      <p:sp>
        <p:nvSpPr>
          <p:cNvPr id="3138" name="文本框 3137"/>
          <p:cNvSpPr txBox="1"/>
          <p:nvPr/>
        </p:nvSpPr>
        <p:spPr>
          <a:xfrm>
            <a:off x="2116455" y="239395"/>
            <a:ext cx="9918700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4C8D24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OPPOSans B" pitchFamily="18" charset="-122"/>
              </a:rPr>
              <a:t>5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4C8D24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OPPOSans B" pitchFamily="18" charset="-122"/>
              </a:rPr>
              <a:t>.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C8D24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OPPOSans B" pitchFamily="18" charset="-122"/>
              </a:rPr>
              <a:t>组织振兴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4C8D24"/>
                </a:solidFill>
                <a:effectLst/>
                <a:uLnTx/>
                <a:uFillTx/>
                <a:latin typeface="钉钉进步体" panose="00020600040101010101" pitchFamily="18" charset="-122"/>
                <a:ea typeface="钉钉进步体" panose="00020600040101010101" pitchFamily="18" charset="-122"/>
                <a:cs typeface="OPPOSans B" pitchFamily="18" charset="-122"/>
              </a:rPr>
              <a:t>：基层的统筹与服务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749DD-C3C2-7C28-8054-5FF2E4123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id="{DDB4F307-E797-F1B8-4E84-24C38FA08D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3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50A4459A-C28A-89A1-18A7-ABA90B549F51}"/>
              </a:ext>
            </a:extLst>
          </p:cNvPr>
          <p:cNvSpPr/>
          <p:nvPr/>
        </p:nvSpPr>
        <p:spPr>
          <a:xfrm>
            <a:off x="114300" y="148590"/>
            <a:ext cx="11932920" cy="657225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2025-08-26 02:19:33.784000">
            <a:extLst>
              <a:ext uri="{FF2B5EF4-FFF2-40B4-BE49-F238E27FC236}">
                <a16:creationId xmlns:a16="http://schemas.microsoft.com/office/drawing/2014/main" id="{325BB8BD-2A52-E0F8-E665-BE92FD1E4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1" y="271376"/>
            <a:ext cx="5180920" cy="3300686"/>
          </a:xfrm>
          <a:prstGeom prst="rect">
            <a:avLst/>
          </a:prstGeom>
        </p:spPr>
      </p:pic>
      <p:pic>
        <p:nvPicPr>
          <p:cNvPr id="3" name="图片 2" descr="2025-08-26 02:21:04.942000">
            <a:extLst>
              <a:ext uri="{FF2B5EF4-FFF2-40B4-BE49-F238E27FC236}">
                <a16:creationId xmlns:a16="http://schemas.microsoft.com/office/drawing/2014/main" id="{F2693FD9-9057-1D50-C55B-9C5C9BCBB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809" y="3196843"/>
            <a:ext cx="5203414" cy="3300685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B80A5ED-AF63-AF5C-B9D1-C624F455A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956918"/>
              </p:ext>
            </p:extLst>
          </p:nvPr>
        </p:nvGraphicFramePr>
        <p:xfrm>
          <a:off x="5620675" y="137160"/>
          <a:ext cx="6487689" cy="6596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727">
                  <a:extLst>
                    <a:ext uri="{9D8B030D-6E8A-4147-A177-3AD203B41FA5}">
                      <a16:colId xmlns:a16="http://schemas.microsoft.com/office/drawing/2014/main" val="728826122"/>
                    </a:ext>
                  </a:extLst>
                </a:gridCol>
                <a:gridCol w="325727">
                  <a:extLst>
                    <a:ext uri="{9D8B030D-6E8A-4147-A177-3AD203B41FA5}">
                      <a16:colId xmlns:a16="http://schemas.microsoft.com/office/drawing/2014/main" val="934986862"/>
                    </a:ext>
                  </a:extLst>
                </a:gridCol>
                <a:gridCol w="628707">
                  <a:extLst>
                    <a:ext uri="{9D8B030D-6E8A-4147-A177-3AD203B41FA5}">
                      <a16:colId xmlns:a16="http://schemas.microsoft.com/office/drawing/2014/main" val="2003461090"/>
                    </a:ext>
                  </a:extLst>
                </a:gridCol>
                <a:gridCol w="5207528">
                  <a:extLst>
                    <a:ext uri="{9D8B030D-6E8A-4147-A177-3AD203B41FA5}">
                      <a16:colId xmlns:a16="http://schemas.microsoft.com/office/drawing/2014/main" val="1818364333"/>
                    </a:ext>
                  </a:extLst>
                </a:gridCol>
              </a:tblGrid>
              <a:tr h="333747">
                <a:tc gridSpan="2"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维度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指标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关键信息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2755381134"/>
                  </a:ext>
                </a:extLst>
              </a:tr>
              <a:tr h="675287">
                <a:tc rowSpan="4"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党组织统筹</a:t>
                      </a:r>
                      <a:endParaRPr lang="zh-CN" sz="1000" kern="100">
                        <a:effectLst/>
                      </a:endParaRPr>
                    </a:p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en-US" sz="1000" kern="0">
                          <a:effectLst/>
                        </a:rPr>
                        <a:t> 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点亮乡村</a:t>
                      </a:r>
                      <a:endParaRPr lang="zh-CN" sz="1000" kern="100" dirty="0">
                        <a:effectLst/>
                      </a:endParaRPr>
                    </a:p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en-US" sz="1000" kern="0" dirty="0">
                          <a:effectLst/>
                        </a:rPr>
                        <a:t> 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实效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覆盖</a:t>
                      </a:r>
                      <a:r>
                        <a:rPr lang="en-US" sz="1000" kern="0" dirty="0">
                          <a:effectLst/>
                        </a:rPr>
                        <a:t> 8 </a:t>
                      </a:r>
                      <a:r>
                        <a:rPr lang="zh-CN" sz="1000" kern="0" dirty="0">
                          <a:effectLst/>
                        </a:rPr>
                        <a:t>个行政村，安装太阳能路灯</a:t>
                      </a:r>
                      <a:r>
                        <a:rPr lang="en-US" sz="1000" kern="0" dirty="0">
                          <a:effectLst/>
                        </a:rPr>
                        <a:t> 1200 </a:t>
                      </a:r>
                      <a:r>
                        <a:rPr lang="zh-CN" sz="1000" kern="0" dirty="0">
                          <a:effectLst/>
                        </a:rPr>
                        <a:t>余盏，亮灯率</a:t>
                      </a:r>
                      <a:r>
                        <a:rPr lang="en-US" sz="1000" kern="0" dirty="0">
                          <a:effectLst/>
                        </a:rPr>
                        <a:t> 95%</a:t>
                      </a:r>
                      <a:r>
                        <a:rPr lang="zh-CN" sz="1000" kern="0" dirty="0">
                          <a:effectLst/>
                        </a:rPr>
                        <a:t>，显著提升村民夜间出行安全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2482221481"/>
                  </a:ext>
                </a:extLst>
              </a:tr>
              <a:tr h="73101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问题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en-US" sz="1000" kern="0" dirty="0">
                          <a:effectLst/>
                        </a:rPr>
                        <a:t>3 </a:t>
                      </a:r>
                      <a:r>
                        <a:rPr lang="zh-CN" sz="1000" kern="0" dirty="0">
                          <a:effectLst/>
                        </a:rPr>
                        <a:t>个山地村小巷路灯覆盖率缺口</a:t>
                      </a:r>
                      <a:r>
                        <a:rPr lang="en-US" sz="1000" kern="0" dirty="0">
                          <a:effectLst/>
                        </a:rPr>
                        <a:t> 30%</a:t>
                      </a:r>
                      <a:r>
                        <a:rPr lang="zh-CN" sz="1000" kern="0" dirty="0">
                          <a:effectLst/>
                        </a:rPr>
                        <a:t>，基础设施建设存在明显短板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1123617504"/>
                  </a:ext>
                </a:extLst>
              </a:tr>
              <a:tr h="140080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十五分钟生活圈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分类建设成效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居住型：服务</a:t>
                      </a:r>
                      <a:r>
                        <a:rPr lang="en-US" sz="1000" kern="0" dirty="0">
                          <a:effectLst/>
                        </a:rPr>
                        <a:t> 5 </a:t>
                      </a:r>
                      <a:r>
                        <a:rPr lang="zh-CN" sz="1000" kern="0" dirty="0">
                          <a:effectLst/>
                        </a:rPr>
                        <a:t>万居民，超市、卫生室</a:t>
                      </a:r>
                      <a:r>
                        <a:rPr lang="en-US" sz="1000" kern="0" dirty="0">
                          <a:effectLst/>
                        </a:rPr>
                        <a:t> 100% </a:t>
                      </a:r>
                      <a:r>
                        <a:rPr lang="zh-CN" sz="1000" kern="0" dirty="0">
                          <a:effectLst/>
                        </a:rPr>
                        <a:t>覆盖，满足日常需求；</a:t>
                      </a:r>
                      <a:br>
                        <a:rPr lang="en-US" sz="1000" kern="0" dirty="0">
                          <a:effectLst/>
                        </a:rPr>
                      </a:br>
                      <a:r>
                        <a:rPr lang="zh-CN" sz="1000" kern="0" dirty="0">
                          <a:effectLst/>
                        </a:rPr>
                        <a:t>产业型：辐射</a:t>
                      </a:r>
                      <a:r>
                        <a:rPr lang="en-US" sz="1000" kern="0" dirty="0">
                          <a:effectLst/>
                        </a:rPr>
                        <a:t> 200 + </a:t>
                      </a:r>
                      <a:r>
                        <a:rPr lang="zh-CN" sz="1000" kern="0" dirty="0">
                          <a:effectLst/>
                        </a:rPr>
                        <a:t>就业人口，匹配海康威视等企业配套需求；</a:t>
                      </a:r>
                      <a:br>
                        <a:rPr lang="en-US" sz="1000" kern="0" dirty="0">
                          <a:effectLst/>
                        </a:rPr>
                      </a:br>
                      <a:r>
                        <a:rPr lang="zh-CN" sz="1000" kern="0" dirty="0">
                          <a:effectLst/>
                        </a:rPr>
                        <a:t>乡村型：覆盖</a:t>
                      </a:r>
                      <a:r>
                        <a:rPr lang="en-US" sz="1000" kern="0" dirty="0">
                          <a:effectLst/>
                        </a:rPr>
                        <a:t> 6 </a:t>
                      </a:r>
                      <a:r>
                        <a:rPr lang="zh-CN" sz="1000" kern="0" dirty="0">
                          <a:effectLst/>
                        </a:rPr>
                        <a:t>村，依托 “金鳌田园” 接待游客近</a:t>
                      </a:r>
                      <a:r>
                        <a:rPr lang="en-US" sz="1000" kern="0" dirty="0">
                          <a:effectLst/>
                        </a:rPr>
                        <a:t> 20 </a:t>
                      </a:r>
                      <a:r>
                        <a:rPr lang="zh-CN" sz="1000" kern="0" dirty="0">
                          <a:effectLst/>
                        </a:rPr>
                        <a:t>万人次，推动农文旅融合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1540115599"/>
                  </a:ext>
                </a:extLst>
              </a:tr>
              <a:tr h="58296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问题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农村卫生室仅</a:t>
                      </a:r>
                      <a:r>
                        <a:rPr lang="en-US" sz="1000" kern="0" dirty="0">
                          <a:effectLst/>
                        </a:rPr>
                        <a:t> 1 </a:t>
                      </a:r>
                      <a:r>
                        <a:rPr lang="zh-CN" sz="1000" kern="0" dirty="0">
                          <a:effectLst/>
                        </a:rPr>
                        <a:t>名村医且缺先进设备，满足村民需求不足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2350838791"/>
                  </a:ext>
                </a:extLst>
              </a:tr>
              <a:tr h="675287">
                <a:tc rowSpan="2" gridSpan="2"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党群服务中心建设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效能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en-US" sz="1000" kern="0" dirty="0">
                          <a:effectLst/>
                        </a:rPr>
                        <a:t>19 </a:t>
                      </a:r>
                      <a:r>
                        <a:rPr lang="zh-CN" sz="1000" kern="0" dirty="0">
                          <a:effectLst/>
                        </a:rPr>
                        <a:t>个村社区均建成，日均提供服务超</a:t>
                      </a:r>
                      <a:r>
                        <a:rPr lang="en-US" sz="1000" kern="0" dirty="0">
                          <a:effectLst/>
                        </a:rPr>
                        <a:t> 10 </a:t>
                      </a:r>
                      <a:r>
                        <a:rPr lang="zh-CN" sz="1000" kern="0" dirty="0">
                          <a:effectLst/>
                        </a:rPr>
                        <a:t>件，覆盖</a:t>
                      </a:r>
                      <a:r>
                        <a:rPr lang="en-US" sz="1000" kern="0" dirty="0">
                          <a:effectLst/>
                        </a:rPr>
                        <a:t> 7 </a:t>
                      </a:r>
                      <a:r>
                        <a:rPr lang="zh-CN" sz="1000" kern="0" dirty="0">
                          <a:effectLst/>
                        </a:rPr>
                        <a:t>万余常住人口，实现治理服务全域覆盖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1712052804"/>
                  </a:ext>
                </a:extLst>
              </a:tr>
              <a:tr h="720748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问题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文化活动以棋牌为主，青少年参与率不足</a:t>
                      </a:r>
                      <a:r>
                        <a:rPr lang="en-US" sz="1000" kern="0" dirty="0">
                          <a:effectLst/>
                        </a:rPr>
                        <a:t> 20%</a:t>
                      </a:r>
                      <a:r>
                        <a:rPr lang="zh-CN" sz="1000" kern="0" dirty="0">
                          <a:effectLst/>
                        </a:rPr>
                        <a:t>；</a:t>
                      </a:r>
                      <a:endParaRPr lang="zh-CN" sz="1000" kern="100" dirty="0">
                        <a:effectLst/>
                      </a:endParaRPr>
                    </a:p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养老服务站仅覆盖</a:t>
                      </a:r>
                      <a:r>
                        <a:rPr lang="en-US" sz="1000" kern="0" dirty="0">
                          <a:effectLst/>
                        </a:rPr>
                        <a:t> 2 </a:t>
                      </a:r>
                      <a:r>
                        <a:rPr lang="zh-CN" sz="1000" kern="0" dirty="0">
                          <a:effectLst/>
                        </a:rPr>
                        <a:t>个行政村，服务覆盖范围有限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890525375"/>
                  </a:ext>
                </a:extLst>
              </a:tr>
              <a:tr h="333747">
                <a:tc rowSpan="2" gridSpan="2"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村务公开村民参与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成效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en-US" sz="1000" kern="0" dirty="0">
                          <a:effectLst/>
                        </a:rPr>
                        <a:t>15 </a:t>
                      </a:r>
                      <a:r>
                        <a:rPr lang="zh-CN" sz="1000" kern="0" dirty="0">
                          <a:effectLst/>
                        </a:rPr>
                        <a:t>个行政村均实现村务公开，村民参与村级事务的主动性明显提升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1214487072"/>
                  </a:ext>
                </a:extLst>
              </a:tr>
              <a:tr h="38700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问题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村级议事协商机制未充分激活，村民决策建议类事务参与率低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3405114528"/>
                  </a:ext>
                </a:extLst>
              </a:tr>
              <a:tr h="333747">
                <a:tc rowSpan="2" gridSpan="2"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经济引领成效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增收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en-US" sz="1000" kern="0" dirty="0">
                          <a:effectLst/>
                        </a:rPr>
                        <a:t>2023 </a:t>
                      </a:r>
                      <a:r>
                        <a:rPr lang="zh-CN" sz="1000" kern="0" dirty="0">
                          <a:effectLst/>
                        </a:rPr>
                        <a:t>年农村居民人均可支配收入</a:t>
                      </a:r>
                      <a:r>
                        <a:rPr lang="en-US" sz="1000" kern="0" dirty="0">
                          <a:effectLst/>
                        </a:rPr>
                        <a:t> 2.8 </a:t>
                      </a:r>
                      <a:r>
                        <a:rPr lang="zh-CN" sz="1000" kern="0" dirty="0">
                          <a:effectLst/>
                        </a:rPr>
                        <a:t>万元，较</a:t>
                      </a:r>
                      <a:r>
                        <a:rPr lang="en-US" sz="1000" kern="0" dirty="0">
                          <a:effectLst/>
                        </a:rPr>
                        <a:t> 2021 </a:t>
                      </a:r>
                      <a:r>
                        <a:rPr lang="zh-CN" sz="1000" kern="0" dirty="0">
                          <a:effectLst/>
                        </a:rPr>
                        <a:t>年增长</a:t>
                      </a:r>
                      <a:r>
                        <a:rPr lang="en-US" sz="1000" kern="0" dirty="0">
                          <a:effectLst/>
                        </a:rPr>
                        <a:t> 15%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1769894789"/>
                  </a:ext>
                </a:extLst>
              </a:tr>
              <a:tr h="38700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>
                          <a:effectLst/>
                        </a:rPr>
                        <a:t>问题</a:t>
                      </a:r>
                      <a:endParaRPr lang="zh-CN" sz="100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00"/>
                        </a:lnSpc>
                        <a:buNone/>
                      </a:pPr>
                      <a:r>
                        <a:rPr lang="zh-CN" sz="1000" kern="0" dirty="0">
                          <a:effectLst/>
                        </a:rPr>
                        <a:t>山地村未统筹培育适配山地的特色产业，与沿江村差距显著</a:t>
                      </a:r>
                      <a:endParaRPr lang="zh-CN" sz="1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4284" marR="64284" marT="0" marB="0" anchor="ctr"/>
                </a:tc>
                <a:extLst>
                  <a:ext uri="{0D108BD9-81ED-4DB2-BD59-A6C34878D82A}">
                    <a16:rowId xmlns:a16="http://schemas.microsoft.com/office/drawing/2014/main" val="1459494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04426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3"/>
            </a:gs>
            <a:gs pos="0">
              <a:schemeClr val="accent3">
                <a:lumMod val="25000"/>
                <a:lumOff val="75000"/>
              </a:schemeClr>
            </a:gs>
            <a:gs pos="100000">
              <a:schemeClr val="accent3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6954982" y="1891144"/>
            <a:ext cx="4516582" cy="1219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48407" dist="38100" dir="2700000" sx="100666" sy="100666" algn="tl" rotWithShape="0">
              <a:srgbClr val="4C8D24">
                <a:alpha val="1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2" name="组合 21"/>
          <p:cNvGrpSpPr/>
          <p:nvPr>
            <p:custDataLst>
              <p:tags r:id="rId2"/>
            </p:custDataLst>
          </p:nvPr>
        </p:nvGrpSpPr>
        <p:grpSpPr>
          <a:xfrm>
            <a:off x="7087235" y="1996440"/>
            <a:ext cx="4191000" cy="944880"/>
            <a:chOff x="11161" y="3144"/>
            <a:chExt cx="6600" cy="1488"/>
          </a:xfrm>
        </p:grpSpPr>
        <p:sp>
          <p:nvSpPr>
            <p:cNvPr id="6" name="文本框 5"/>
            <p:cNvSpPr txBox="1"/>
            <p:nvPr>
              <p:custDataLst>
                <p:tags r:id="rId13"/>
              </p:custDataLst>
            </p:nvPr>
          </p:nvSpPr>
          <p:spPr>
            <a:xfrm>
              <a:off x="11389" y="3908"/>
              <a:ext cx="637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党群服务中心日均服务量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</a:t>
              </a: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(</a:t>
              </a:r>
              <a:r>
                <a:rPr kumimoji="0" lang="zh-CN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跳蹬镇）</a:t>
              </a:r>
            </a:p>
          </p:txBody>
        </p:sp>
        <p:sp>
          <p:nvSpPr>
            <p:cNvPr id="7" name="文本框 6"/>
            <p:cNvSpPr txBox="1"/>
            <p:nvPr>
              <p:custDataLst>
                <p:tags r:id="rId14"/>
              </p:custDataLst>
            </p:nvPr>
          </p:nvSpPr>
          <p:spPr>
            <a:xfrm flipH="1">
              <a:off x="11161" y="3144"/>
              <a:ext cx="6471" cy="85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C8D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日均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C8D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10+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C8D2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件</a:t>
              </a:r>
              <a:endParaRPr lang="zh-CN" altLang="en-US" sz="28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 </a:t>
              </a: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6954982" y="3553690"/>
            <a:ext cx="4516582" cy="1219200"/>
          </a:xfrm>
          <a:prstGeom prst="rect">
            <a:avLst/>
          </a:prstGeom>
          <a:solidFill>
            <a:srgbClr val="4C8D24"/>
          </a:solidFill>
          <a:ln>
            <a:noFill/>
          </a:ln>
          <a:effectLst>
            <a:outerShdw blurRad="348407" dist="38100" dir="2700000" sx="100666" sy="100666" algn="tl" rotWithShape="0">
              <a:srgbClr val="4C8D24">
                <a:alpha val="1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 flipH="1">
            <a:off x="7087235" y="3729990"/>
            <a:ext cx="4191000" cy="10325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山地村与沿江村在基础设施和产业发展上差距显著，</a:t>
            </a:r>
            <a:r>
              <a:rPr lang="zh-CN" alt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发展不均衡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（跳蹬镇）</a:t>
            </a:r>
          </a:p>
        </p:txBody>
      </p:sp>
      <p:sp>
        <p:nvSpPr>
          <p:cNvPr id="13" name="矩形 12"/>
          <p:cNvSpPr/>
          <p:nvPr>
            <p:custDataLst>
              <p:tags r:id="rId5"/>
            </p:custDataLst>
          </p:nvPr>
        </p:nvSpPr>
        <p:spPr>
          <a:xfrm flipH="1">
            <a:off x="845126" y="1891144"/>
            <a:ext cx="4516582" cy="1219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48407" dist="38100" dir="2700000" sx="100666" sy="100666" algn="tl" rotWithShape="0">
              <a:srgbClr val="4C8D24">
                <a:alpha val="1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 flipH="1">
            <a:off x="97155" y="2330450"/>
            <a:ext cx="5342890" cy="3467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2023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年农村居民人均可支配收入较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2021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年增长率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（跳磴镇）</a:t>
            </a:r>
          </a:p>
        </p:txBody>
      </p:sp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2199640" y="1891030"/>
            <a:ext cx="1426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4C8D2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15%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4C8D2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8"/>
            </p:custDataLst>
          </p:nvPr>
        </p:nvSpPr>
        <p:spPr>
          <a:xfrm flipH="1">
            <a:off x="845126" y="3553690"/>
            <a:ext cx="4516582" cy="1219200"/>
          </a:xfrm>
          <a:prstGeom prst="rect">
            <a:avLst/>
          </a:prstGeom>
          <a:solidFill>
            <a:srgbClr val="4C8D24"/>
          </a:solidFill>
          <a:ln>
            <a:noFill/>
          </a:ln>
          <a:effectLst>
            <a:outerShdw blurRad="348407" dist="38100" dir="2700000" sx="100666" sy="100666" algn="tl" rotWithShape="0">
              <a:srgbClr val="4C8D24">
                <a:alpha val="1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1216025" y="3840480"/>
            <a:ext cx="35280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村民在产业决策中话语权低，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议事协商机制待激活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（山美村）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98753" y="375679"/>
            <a:ext cx="7932420" cy="1198880"/>
            <a:chOff x="298753" y="375679"/>
            <a:chExt cx="7932420" cy="1198880"/>
          </a:xfrm>
        </p:grpSpPr>
        <p:sp>
          <p:nvSpPr>
            <p:cNvPr id="4" name="文本框 3"/>
            <p:cNvSpPr txBox="1"/>
            <p:nvPr/>
          </p:nvSpPr>
          <p:spPr>
            <a:xfrm>
              <a:off x="928038" y="375679"/>
              <a:ext cx="7303135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dist" fontAlgn="auto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4C8D24"/>
                  </a:solidFill>
                  <a:effectLst/>
                  <a:uLnTx/>
                  <a:uFillTx/>
                  <a:latin typeface="钉钉进步体" panose="00020600040101010101" pitchFamily="18" charset="-122"/>
                  <a:ea typeface="钉钉进步体" panose="00020600040101010101" pitchFamily="18" charset="-122"/>
                </a:defRPr>
              </a:lvl1pPr>
            </a:lstStyle>
            <a:p>
              <a:r>
                <a:rPr lang="en-US" altLang="zh-CN" sz="4800" b="1" dirty="0">
                  <a:solidFill>
                    <a:schemeClr val="accent6">
                      <a:lumMod val="75000"/>
                    </a:schemeClr>
                  </a:solidFill>
                </a:rPr>
                <a:t>5</a:t>
              </a:r>
              <a:r>
                <a:rPr lang="en-US" altLang="zh-CN" sz="4400" b="1" dirty="0">
                  <a:solidFill>
                    <a:schemeClr val="accent6">
                      <a:lumMod val="75000"/>
                    </a:schemeClr>
                  </a:solidFill>
                </a:rPr>
                <a:t>.</a:t>
              </a:r>
              <a:r>
                <a:rPr lang="zh-CN" altLang="en-US" sz="4800" b="1" dirty="0">
                  <a:solidFill>
                    <a:schemeClr val="accent6">
                      <a:lumMod val="75000"/>
                    </a:schemeClr>
                  </a:solidFill>
                </a:rPr>
                <a:t>组织振兴</a:t>
              </a:r>
              <a:r>
                <a:rPr lang="zh-CN" altLang="en-US" sz="4400" dirty="0">
                  <a:solidFill>
                    <a:schemeClr val="accent6">
                      <a:lumMod val="75000"/>
                    </a:schemeClr>
                  </a:solidFill>
                </a:rPr>
                <a:t>：</a:t>
              </a:r>
              <a:r>
                <a:rPr lang="zh-CN" altLang="en-US" sz="4000" dirty="0">
                  <a:solidFill>
                    <a:schemeClr val="accent6">
                      <a:lumMod val="75000"/>
                    </a:schemeClr>
                  </a:solidFill>
                </a:rPr>
                <a:t>成效与短板</a:t>
              </a:r>
              <a:endParaRPr lang="zh-CN" altLang="en-US" sz="2800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en-US" altLang="zh-CN" dirty="0"/>
                <a:t>    </a:t>
              </a:r>
            </a:p>
          </p:txBody>
        </p:sp>
        <p:sp>
          <p:nvSpPr>
            <p:cNvPr id="19" name="任意形状 18"/>
            <p:cNvSpPr/>
            <p:nvPr/>
          </p:nvSpPr>
          <p:spPr>
            <a:xfrm>
              <a:off x="298753" y="479184"/>
              <a:ext cx="529120" cy="525261"/>
            </a:xfrm>
            <a:custGeom>
              <a:avLst/>
              <a:gdLst>
                <a:gd name="connsiteX0" fmla="*/ 479599 w 894757"/>
                <a:gd name="connsiteY0" fmla="*/ 885204 h 888232"/>
                <a:gd name="connsiteX1" fmla="*/ 483939 w 894757"/>
                <a:gd name="connsiteY1" fmla="*/ 885767 h 888232"/>
                <a:gd name="connsiteX2" fmla="*/ 479599 w 894757"/>
                <a:gd name="connsiteY2" fmla="*/ 885204 h 888232"/>
                <a:gd name="connsiteX3" fmla="*/ 407707 w 894757"/>
                <a:gd name="connsiteY3" fmla="*/ 882423 h 888232"/>
                <a:gd name="connsiteX4" fmla="*/ 407591 w 894757"/>
                <a:gd name="connsiteY4" fmla="*/ 884177 h 888232"/>
                <a:gd name="connsiteX5" fmla="*/ 407591 w 894757"/>
                <a:gd name="connsiteY5" fmla="*/ 884255 h 888232"/>
                <a:gd name="connsiteX6" fmla="*/ 410614 w 894757"/>
                <a:gd name="connsiteY6" fmla="*/ 884284 h 888232"/>
                <a:gd name="connsiteX7" fmla="*/ 407707 w 894757"/>
                <a:gd name="connsiteY7" fmla="*/ 882423 h 888232"/>
                <a:gd name="connsiteX8" fmla="*/ 479182 w 894757"/>
                <a:gd name="connsiteY8" fmla="*/ 854238 h 888232"/>
                <a:gd name="connsiteX9" fmla="*/ 475306 w 894757"/>
                <a:gd name="connsiteY9" fmla="*/ 855556 h 888232"/>
                <a:gd name="connsiteX10" fmla="*/ 475490 w 894757"/>
                <a:gd name="connsiteY10" fmla="*/ 857494 h 888232"/>
                <a:gd name="connsiteX11" fmla="*/ 475490 w 894757"/>
                <a:gd name="connsiteY11" fmla="*/ 857572 h 888232"/>
                <a:gd name="connsiteX12" fmla="*/ 479385 w 894757"/>
                <a:gd name="connsiteY12" fmla="*/ 856176 h 888232"/>
                <a:gd name="connsiteX13" fmla="*/ 275289 w 894757"/>
                <a:gd name="connsiteY13" fmla="*/ 848510 h 888232"/>
                <a:gd name="connsiteX14" fmla="*/ 274630 w 894757"/>
                <a:gd name="connsiteY14" fmla="*/ 850118 h 888232"/>
                <a:gd name="connsiteX15" fmla="*/ 277207 w 894757"/>
                <a:gd name="connsiteY15" fmla="*/ 851088 h 888232"/>
                <a:gd name="connsiteX16" fmla="*/ 277857 w 894757"/>
                <a:gd name="connsiteY16" fmla="*/ 849430 h 888232"/>
                <a:gd name="connsiteX17" fmla="*/ 532606 w 894757"/>
                <a:gd name="connsiteY17" fmla="*/ 846823 h 888232"/>
                <a:gd name="connsiteX18" fmla="*/ 518160 w 894757"/>
                <a:gd name="connsiteY18" fmla="*/ 848354 h 888232"/>
                <a:gd name="connsiteX19" fmla="*/ 505419 w 894757"/>
                <a:gd name="connsiteY19" fmla="*/ 851921 h 888232"/>
                <a:gd name="connsiteX20" fmla="*/ 516843 w 894757"/>
                <a:gd name="connsiteY20" fmla="*/ 852222 h 888232"/>
                <a:gd name="connsiteX21" fmla="*/ 523305 w 894757"/>
                <a:gd name="connsiteY21" fmla="*/ 853676 h 888232"/>
                <a:gd name="connsiteX22" fmla="*/ 523305 w 894757"/>
                <a:gd name="connsiteY22" fmla="*/ 853753 h 888232"/>
                <a:gd name="connsiteX23" fmla="*/ 532606 w 894757"/>
                <a:gd name="connsiteY23" fmla="*/ 846823 h 888232"/>
                <a:gd name="connsiteX24" fmla="*/ 256754 w 894757"/>
                <a:gd name="connsiteY24" fmla="*/ 840329 h 888232"/>
                <a:gd name="connsiteX25" fmla="*/ 255446 w 894757"/>
                <a:gd name="connsiteY25" fmla="*/ 841008 h 888232"/>
                <a:gd name="connsiteX26" fmla="*/ 254565 w 894757"/>
                <a:gd name="connsiteY26" fmla="*/ 841415 h 888232"/>
                <a:gd name="connsiteX27" fmla="*/ 254410 w 894757"/>
                <a:gd name="connsiteY27" fmla="*/ 841415 h 888232"/>
                <a:gd name="connsiteX28" fmla="*/ 254487 w 894757"/>
                <a:gd name="connsiteY28" fmla="*/ 841531 h 888232"/>
                <a:gd name="connsiteX29" fmla="*/ 259167 w 894757"/>
                <a:gd name="connsiteY29" fmla="*/ 844439 h 888232"/>
                <a:gd name="connsiteX30" fmla="*/ 256754 w 894757"/>
                <a:gd name="connsiteY30" fmla="*/ 840329 h 888232"/>
                <a:gd name="connsiteX31" fmla="*/ 274998 w 894757"/>
                <a:gd name="connsiteY31" fmla="*/ 824666 h 888232"/>
                <a:gd name="connsiteX32" fmla="*/ 274998 w 894757"/>
                <a:gd name="connsiteY32" fmla="*/ 825713 h 888232"/>
                <a:gd name="connsiteX33" fmla="*/ 274998 w 894757"/>
                <a:gd name="connsiteY33" fmla="*/ 825917 h 888232"/>
                <a:gd name="connsiteX34" fmla="*/ 276607 w 894757"/>
                <a:gd name="connsiteY34" fmla="*/ 827409 h 888232"/>
                <a:gd name="connsiteX35" fmla="*/ 278738 w 894757"/>
                <a:gd name="connsiteY35" fmla="*/ 828815 h 888232"/>
                <a:gd name="connsiteX36" fmla="*/ 279000 w 894757"/>
                <a:gd name="connsiteY36" fmla="*/ 825151 h 888232"/>
                <a:gd name="connsiteX37" fmla="*/ 274998 w 894757"/>
                <a:gd name="connsiteY37" fmla="*/ 824666 h 888232"/>
                <a:gd name="connsiteX38" fmla="*/ 438605 w 894757"/>
                <a:gd name="connsiteY38" fmla="*/ 823048 h 888232"/>
                <a:gd name="connsiteX39" fmla="*/ 411224 w 894757"/>
                <a:gd name="connsiteY39" fmla="*/ 823241 h 888232"/>
                <a:gd name="connsiteX40" fmla="*/ 417377 w 894757"/>
                <a:gd name="connsiteY40" fmla="*/ 823532 h 888232"/>
                <a:gd name="connsiteX41" fmla="*/ 438392 w 894757"/>
                <a:gd name="connsiteY41" fmla="*/ 823649 h 888232"/>
                <a:gd name="connsiteX42" fmla="*/ 439177 w 894757"/>
                <a:gd name="connsiteY42" fmla="*/ 823494 h 888232"/>
                <a:gd name="connsiteX43" fmla="*/ 438605 w 894757"/>
                <a:gd name="connsiteY43" fmla="*/ 823048 h 888232"/>
                <a:gd name="connsiteX44" fmla="*/ 263769 w 894757"/>
                <a:gd name="connsiteY44" fmla="*/ 821177 h 888232"/>
                <a:gd name="connsiteX45" fmla="*/ 263769 w 894757"/>
                <a:gd name="connsiteY45" fmla="*/ 821216 h 888232"/>
                <a:gd name="connsiteX46" fmla="*/ 269863 w 894757"/>
                <a:gd name="connsiteY46" fmla="*/ 825703 h 888232"/>
                <a:gd name="connsiteX47" fmla="*/ 268633 w 894757"/>
                <a:gd name="connsiteY47" fmla="*/ 824501 h 888232"/>
                <a:gd name="connsiteX48" fmla="*/ 270406 w 894757"/>
                <a:gd name="connsiteY48" fmla="*/ 825073 h 888232"/>
                <a:gd name="connsiteX49" fmla="*/ 270997 w 894757"/>
                <a:gd name="connsiteY49" fmla="*/ 824104 h 888232"/>
                <a:gd name="connsiteX50" fmla="*/ 270997 w 894757"/>
                <a:gd name="connsiteY50" fmla="*/ 823348 h 888232"/>
                <a:gd name="connsiteX51" fmla="*/ 263769 w 894757"/>
                <a:gd name="connsiteY51" fmla="*/ 821177 h 888232"/>
                <a:gd name="connsiteX52" fmla="*/ 467739 w 894757"/>
                <a:gd name="connsiteY52" fmla="*/ 820663 h 888232"/>
                <a:gd name="connsiteX53" fmla="*/ 457779 w 894757"/>
                <a:gd name="connsiteY53" fmla="*/ 821196 h 888232"/>
                <a:gd name="connsiteX54" fmla="*/ 457711 w 894757"/>
                <a:gd name="connsiteY54" fmla="*/ 821196 h 888232"/>
                <a:gd name="connsiteX55" fmla="*/ 457663 w 894757"/>
                <a:gd name="connsiteY55" fmla="*/ 821196 h 888232"/>
                <a:gd name="connsiteX56" fmla="*/ 460221 w 894757"/>
                <a:gd name="connsiteY56" fmla="*/ 822195 h 888232"/>
                <a:gd name="connsiteX57" fmla="*/ 463244 w 894757"/>
                <a:gd name="connsiteY57" fmla="*/ 822001 h 888232"/>
                <a:gd name="connsiteX58" fmla="*/ 467739 w 894757"/>
                <a:gd name="connsiteY58" fmla="*/ 820663 h 888232"/>
                <a:gd name="connsiteX59" fmla="*/ 516203 w 894757"/>
                <a:gd name="connsiteY59" fmla="*/ 814082 h 888232"/>
                <a:gd name="connsiteX60" fmla="*/ 498976 w 894757"/>
                <a:gd name="connsiteY60" fmla="*/ 818512 h 888232"/>
                <a:gd name="connsiteX61" fmla="*/ 508462 w 894757"/>
                <a:gd name="connsiteY61" fmla="*/ 818308 h 888232"/>
                <a:gd name="connsiteX62" fmla="*/ 513015 w 894757"/>
                <a:gd name="connsiteY62" fmla="*/ 815633 h 888232"/>
                <a:gd name="connsiteX63" fmla="*/ 517182 w 894757"/>
                <a:gd name="connsiteY63" fmla="*/ 814790 h 888232"/>
                <a:gd name="connsiteX64" fmla="*/ 517056 w 894757"/>
                <a:gd name="connsiteY64" fmla="*/ 814790 h 888232"/>
                <a:gd name="connsiteX65" fmla="*/ 516591 w 894757"/>
                <a:gd name="connsiteY65" fmla="*/ 814431 h 888232"/>
                <a:gd name="connsiteX66" fmla="*/ 516290 w 894757"/>
                <a:gd name="connsiteY66" fmla="*/ 814237 h 888232"/>
                <a:gd name="connsiteX67" fmla="*/ 516378 w 894757"/>
                <a:gd name="connsiteY67" fmla="*/ 814082 h 888232"/>
                <a:gd name="connsiteX68" fmla="*/ 524361 w 894757"/>
                <a:gd name="connsiteY68" fmla="*/ 812793 h 888232"/>
                <a:gd name="connsiteX69" fmla="*/ 518480 w 894757"/>
                <a:gd name="connsiteY69" fmla="*/ 813481 h 888232"/>
                <a:gd name="connsiteX70" fmla="*/ 518480 w 894757"/>
                <a:gd name="connsiteY70" fmla="*/ 813636 h 888232"/>
                <a:gd name="connsiteX71" fmla="*/ 518654 w 894757"/>
                <a:gd name="connsiteY71" fmla="*/ 813743 h 888232"/>
                <a:gd name="connsiteX72" fmla="*/ 519187 w 894757"/>
                <a:gd name="connsiteY72" fmla="*/ 814160 h 888232"/>
                <a:gd name="connsiteX73" fmla="*/ 519207 w 894757"/>
                <a:gd name="connsiteY73" fmla="*/ 814179 h 888232"/>
                <a:gd name="connsiteX74" fmla="*/ 519081 w 894757"/>
                <a:gd name="connsiteY74" fmla="*/ 814334 h 888232"/>
                <a:gd name="connsiteX75" fmla="*/ 524361 w 894757"/>
                <a:gd name="connsiteY75" fmla="*/ 812793 h 888232"/>
                <a:gd name="connsiteX76" fmla="*/ 530698 w 894757"/>
                <a:gd name="connsiteY76" fmla="*/ 811630 h 888232"/>
                <a:gd name="connsiteX77" fmla="*/ 526018 w 894757"/>
                <a:gd name="connsiteY77" fmla="*/ 812512 h 888232"/>
                <a:gd name="connsiteX78" fmla="*/ 525999 w 894757"/>
                <a:gd name="connsiteY78" fmla="*/ 812512 h 888232"/>
                <a:gd name="connsiteX79" fmla="*/ 526919 w 894757"/>
                <a:gd name="connsiteY79" fmla="*/ 813200 h 888232"/>
                <a:gd name="connsiteX80" fmla="*/ 530698 w 894757"/>
                <a:gd name="connsiteY80" fmla="*/ 811630 h 888232"/>
                <a:gd name="connsiteX81" fmla="*/ 443537 w 894757"/>
                <a:gd name="connsiteY81" fmla="*/ 810147 h 888232"/>
                <a:gd name="connsiteX82" fmla="*/ 437723 w 894757"/>
                <a:gd name="connsiteY82" fmla="*/ 812086 h 888232"/>
                <a:gd name="connsiteX83" fmla="*/ 440029 w 894757"/>
                <a:gd name="connsiteY83" fmla="*/ 812086 h 888232"/>
                <a:gd name="connsiteX84" fmla="*/ 453429 w 894757"/>
                <a:gd name="connsiteY84" fmla="*/ 812803 h 888232"/>
                <a:gd name="connsiteX85" fmla="*/ 453332 w 894757"/>
                <a:gd name="connsiteY85" fmla="*/ 813074 h 888232"/>
                <a:gd name="connsiteX86" fmla="*/ 457905 w 894757"/>
                <a:gd name="connsiteY86" fmla="*/ 813074 h 888232"/>
                <a:gd name="connsiteX87" fmla="*/ 464513 w 894757"/>
                <a:gd name="connsiteY87" fmla="*/ 813161 h 888232"/>
                <a:gd name="connsiteX88" fmla="*/ 465395 w 894757"/>
                <a:gd name="connsiteY88" fmla="*/ 813016 h 888232"/>
                <a:gd name="connsiteX89" fmla="*/ 453913 w 894757"/>
                <a:gd name="connsiteY89" fmla="*/ 812396 h 888232"/>
                <a:gd name="connsiteX90" fmla="*/ 453749 w 894757"/>
                <a:gd name="connsiteY90" fmla="*/ 810932 h 888232"/>
                <a:gd name="connsiteX91" fmla="*/ 443537 w 894757"/>
                <a:gd name="connsiteY91" fmla="*/ 810147 h 888232"/>
                <a:gd name="connsiteX92" fmla="*/ 431891 w 894757"/>
                <a:gd name="connsiteY92" fmla="*/ 808374 h 888232"/>
                <a:gd name="connsiteX93" fmla="*/ 427579 w 894757"/>
                <a:gd name="connsiteY93" fmla="*/ 808800 h 888232"/>
                <a:gd name="connsiteX94" fmla="*/ 427628 w 894757"/>
                <a:gd name="connsiteY94" fmla="*/ 808800 h 888232"/>
                <a:gd name="connsiteX95" fmla="*/ 431891 w 894757"/>
                <a:gd name="connsiteY95" fmla="*/ 808374 h 888232"/>
                <a:gd name="connsiteX96" fmla="*/ 706027 w 894757"/>
                <a:gd name="connsiteY96" fmla="*/ 806086 h 888232"/>
                <a:gd name="connsiteX97" fmla="*/ 707965 w 894757"/>
                <a:gd name="connsiteY97" fmla="*/ 806086 h 888232"/>
                <a:gd name="connsiteX98" fmla="*/ 708023 w 894757"/>
                <a:gd name="connsiteY98" fmla="*/ 806163 h 888232"/>
                <a:gd name="connsiteX99" fmla="*/ 707306 w 894757"/>
                <a:gd name="connsiteY99" fmla="*/ 807995 h 888232"/>
                <a:gd name="connsiteX100" fmla="*/ 610747 w 894757"/>
                <a:gd name="connsiteY100" fmla="*/ 856457 h 888232"/>
                <a:gd name="connsiteX101" fmla="*/ 519090 w 894757"/>
                <a:gd name="connsiteY101" fmla="*/ 881143 h 888232"/>
                <a:gd name="connsiteX102" fmla="*/ 517269 w 894757"/>
                <a:gd name="connsiteY102" fmla="*/ 880329 h 888232"/>
                <a:gd name="connsiteX103" fmla="*/ 518674 w 894757"/>
                <a:gd name="connsiteY103" fmla="*/ 878953 h 888232"/>
                <a:gd name="connsiteX104" fmla="*/ 609914 w 894757"/>
                <a:gd name="connsiteY104" fmla="*/ 854373 h 888232"/>
                <a:gd name="connsiteX105" fmla="*/ 706027 w 894757"/>
                <a:gd name="connsiteY105" fmla="*/ 806086 h 888232"/>
                <a:gd name="connsiteX106" fmla="*/ 497368 w 894757"/>
                <a:gd name="connsiteY106" fmla="*/ 805660 h 888232"/>
                <a:gd name="connsiteX107" fmla="*/ 482835 w 894757"/>
                <a:gd name="connsiteY107" fmla="*/ 807550 h 888232"/>
                <a:gd name="connsiteX108" fmla="*/ 482786 w 894757"/>
                <a:gd name="connsiteY108" fmla="*/ 807550 h 888232"/>
                <a:gd name="connsiteX109" fmla="*/ 479870 w 894757"/>
                <a:gd name="connsiteY109" fmla="*/ 810312 h 888232"/>
                <a:gd name="connsiteX110" fmla="*/ 490586 w 894757"/>
                <a:gd name="connsiteY110" fmla="*/ 808422 h 888232"/>
                <a:gd name="connsiteX111" fmla="*/ 497368 w 894757"/>
                <a:gd name="connsiteY111" fmla="*/ 805660 h 888232"/>
                <a:gd name="connsiteX112" fmla="*/ 514953 w 894757"/>
                <a:gd name="connsiteY112" fmla="*/ 801637 h 888232"/>
                <a:gd name="connsiteX113" fmla="*/ 508403 w 894757"/>
                <a:gd name="connsiteY113" fmla="*/ 803324 h 888232"/>
                <a:gd name="connsiteX114" fmla="*/ 508597 w 894757"/>
                <a:gd name="connsiteY114" fmla="*/ 804041 h 888232"/>
                <a:gd name="connsiteX115" fmla="*/ 514953 w 894757"/>
                <a:gd name="connsiteY115" fmla="*/ 801637 h 888232"/>
                <a:gd name="connsiteX116" fmla="*/ 452160 w 894757"/>
                <a:gd name="connsiteY116" fmla="*/ 788630 h 888232"/>
                <a:gd name="connsiteX117" fmla="*/ 434865 w 894757"/>
                <a:gd name="connsiteY117" fmla="*/ 789134 h 888232"/>
                <a:gd name="connsiteX118" fmla="*/ 434904 w 894757"/>
                <a:gd name="connsiteY118" fmla="*/ 789095 h 888232"/>
                <a:gd name="connsiteX119" fmla="*/ 420971 w 894757"/>
                <a:gd name="connsiteY119" fmla="*/ 789367 h 888232"/>
                <a:gd name="connsiteX120" fmla="*/ 416989 w 894757"/>
                <a:gd name="connsiteY120" fmla="*/ 789628 h 888232"/>
                <a:gd name="connsiteX121" fmla="*/ 416524 w 894757"/>
                <a:gd name="connsiteY121" fmla="*/ 789628 h 888232"/>
                <a:gd name="connsiteX122" fmla="*/ 414790 w 894757"/>
                <a:gd name="connsiteY122" fmla="*/ 789900 h 888232"/>
                <a:gd name="connsiteX123" fmla="*/ 414703 w 894757"/>
                <a:gd name="connsiteY123" fmla="*/ 791431 h 888232"/>
                <a:gd name="connsiteX124" fmla="*/ 417144 w 894757"/>
                <a:gd name="connsiteY124" fmla="*/ 791674 h 888232"/>
                <a:gd name="connsiteX125" fmla="*/ 421717 w 894757"/>
                <a:gd name="connsiteY125" fmla="*/ 791674 h 888232"/>
                <a:gd name="connsiteX126" fmla="*/ 428015 w 894757"/>
                <a:gd name="connsiteY126" fmla="*/ 790704 h 888232"/>
                <a:gd name="connsiteX127" fmla="*/ 439710 w 894757"/>
                <a:gd name="connsiteY127" fmla="*/ 790365 h 888232"/>
                <a:gd name="connsiteX128" fmla="*/ 452160 w 894757"/>
                <a:gd name="connsiteY128" fmla="*/ 788630 h 888232"/>
                <a:gd name="connsiteX129" fmla="*/ 391343 w 894757"/>
                <a:gd name="connsiteY129" fmla="*/ 787758 h 888232"/>
                <a:gd name="connsiteX130" fmla="*/ 391343 w 894757"/>
                <a:gd name="connsiteY130" fmla="*/ 787806 h 888232"/>
                <a:gd name="connsiteX131" fmla="*/ 391101 w 894757"/>
                <a:gd name="connsiteY131" fmla="*/ 787816 h 888232"/>
                <a:gd name="connsiteX132" fmla="*/ 394869 w 894757"/>
                <a:gd name="connsiteY132" fmla="*/ 787913 h 888232"/>
                <a:gd name="connsiteX133" fmla="*/ 400751 w 894757"/>
                <a:gd name="connsiteY133" fmla="*/ 787419 h 888232"/>
                <a:gd name="connsiteX134" fmla="*/ 400751 w 894757"/>
                <a:gd name="connsiteY134" fmla="*/ 787903 h 888232"/>
                <a:gd name="connsiteX135" fmla="*/ 400441 w 894757"/>
                <a:gd name="connsiteY135" fmla="*/ 787903 h 888232"/>
                <a:gd name="connsiteX136" fmla="*/ 400566 w 894757"/>
                <a:gd name="connsiteY136" fmla="*/ 787990 h 888232"/>
                <a:gd name="connsiteX137" fmla="*/ 410633 w 894757"/>
                <a:gd name="connsiteY137" fmla="*/ 787661 h 888232"/>
                <a:gd name="connsiteX138" fmla="*/ 400751 w 894757"/>
                <a:gd name="connsiteY138" fmla="*/ 787419 h 888232"/>
                <a:gd name="connsiteX139" fmla="*/ 463660 w 894757"/>
                <a:gd name="connsiteY139" fmla="*/ 787205 h 888232"/>
                <a:gd name="connsiteX140" fmla="*/ 455578 w 894757"/>
                <a:gd name="connsiteY140" fmla="*/ 788237 h 888232"/>
                <a:gd name="connsiteX141" fmla="*/ 455376 w 894757"/>
                <a:gd name="connsiteY141" fmla="*/ 788233 h 888232"/>
                <a:gd name="connsiteX142" fmla="*/ 455309 w 894757"/>
                <a:gd name="connsiteY142" fmla="*/ 788272 h 888232"/>
                <a:gd name="connsiteX143" fmla="*/ 455578 w 894757"/>
                <a:gd name="connsiteY143" fmla="*/ 788237 h 888232"/>
                <a:gd name="connsiteX144" fmla="*/ 460804 w 894757"/>
                <a:gd name="connsiteY144" fmla="*/ 788359 h 888232"/>
                <a:gd name="connsiteX145" fmla="*/ 463660 w 894757"/>
                <a:gd name="connsiteY145" fmla="*/ 787205 h 888232"/>
                <a:gd name="connsiteX146" fmla="*/ 296159 w 894757"/>
                <a:gd name="connsiteY146" fmla="*/ 786411 h 888232"/>
                <a:gd name="connsiteX147" fmla="*/ 302254 w 894757"/>
                <a:gd name="connsiteY147" fmla="*/ 788349 h 888232"/>
                <a:gd name="connsiteX148" fmla="*/ 304579 w 894757"/>
                <a:gd name="connsiteY148" fmla="*/ 788252 h 888232"/>
                <a:gd name="connsiteX149" fmla="*/ 304550 w 894757"/>
                <a:gd name="connsiteY149" fmla="*/ 788252 h 888232"/>
                <a:gd name="connsiteX150" fmla="*/ 300888 w 894757"/>
                <a:gd name="connsiteY150" fmla="*/ 786769 h 888232"/>
                <a:gd name="connsiteX151" fmla="*/ 296159 w 894757"/>
                <a:gd name="connsiteY151" fmla="*/ 786411 h 888232"/>
                <a:gd name="connsiteX152" fmla="*/ 383136 w 894757"/>
                <a:gd name="connsiteY152" fmla="*/ 785519 h 888232"/>
                <a:gd name="connsiteX153" fmla="*/ 383049 w 894757"/>
                <a:gd name="connsiteY153" fmla="*/ 786488 h 888232"/>
                <a:gd name="connsiteX154" fmla="*/ 387206 w 894757"/>
                <a:gd name="connsiteY154" fmla="*/ 787021 h 888232"/>
                <a:gd name="connsiteX155" fmla="*/ 387206 w 894757"/>
                <a:gd name="connsiteY155" fmla="*/ 787070 h 888232"/>
                <a:gd name="connsiteX156" fmla="*/ 389356 w 894757"/>
                <a:gd name="connsiteY156" fmla="*/ 786178 h 888232"/>
                <a:gd name="connsiteX157" fmla="*/ 383136 w 894757"/>
                <a:gd name="connsiteY157" fmla="*/ 785519 h 888232"/>
                <a:gd name="connsiteX158" fmla="*/ 442180 w 894757"/>
                <a:gd name="connsiteY158" fmla="*/ 783648 h 888232"/>
                <a:gd name="connsiteX159" fmla="*/ 440116 w 894757"/>
                <a:gd name="connsiteY159" fmla="*/ 783813 h 888232"/>
                <a:gd name="connsiteX160" fmla="*/ 431944 w 894757"/>
                <a:gd name="connsiteY160" fmla="*/ 783870 h 888232"/>
                <a:gd name="connsiteX161" fmla="*/ 431862 w 894757"/>
                <a:gd name="connsiteY161" fmla="*/ 783832 h 888232"/>
                <a:gd name="connsiteX162" fmla="*/ 431823 w 894757"/>
                <a:gd name="connsiteY162" fmla="*/ 783871 h 888232"/>
                <a:gd name="connsiteX163" fmla="*/ 431944 w 894757"/>
                <a:gd name="connsiteY163" fmla="*/ 783870 h 888232"/>
                <a:gd name="connsiteX164" fmla="*/ 432889 w 894757"/>
                <a:gd name="connsiteY164" fmla="*/ 784307 h 888232"/>
                <a:gd name="connsiteX165" fmla="*/ 430835 w 894757"/>
                <a:gd name="connsiteY165" fmla="*/ 784666 h 888232"/>
                <a:gd name="connsiteX166" fmla="*/ 440165 w 894757"/>
                <a:gd name="connsiteY166" fmla="*/ 784307 h 888232"/>
                <a:gd name="connsiteX167" fmla="*/ 442180 w 894757"/>
                <a:gd name="connsiteY167" fmla="*/ 783648 h 888232"/>
                <a:gd name="connsiteX168" fmla="*/ 347191 w 894757"/>
                <a:gd name="connsiteY168" fmla="*/ 780091 h 888232"/>
                <a:gd name="connsiteX169" fmla="*/ 347191 w 894757"/>
                <a:gd name="connsiteY169" fmla="*/ 780130 h 888232"/>
                <a:gd name="connsiteX170" fmla="*/ 347203 w 894757"/>
                <a:gd name="connsiteY170" fmla="*/ 780132 h 888232"/>
                <a:gd name="connsiteX171" fmla="*/ 347840 w 894757"/>
                <a:gd name="connsiteY171" fmla="*/ 782243 h 888232"/>
                <a:gd name="connsiteX172" fmla="*/ 357393 w 894757"/>
                <a:gd name="connsiteY172" fmla="*/ 782020 h 888232"/>
                <a:gd name="connsiteX173" fmla="*/ 347203 w 894757"/>
                <a:gd name="connsiteY173" fmla="*/ 780132 h 888232"/>
                <a:gd name="connsiteX174" fmla="*/ 379203 w 894757"/>
                <a:gd name="connsiteY174" fmla="*/ 779568 h 888232"/>
                <a:gd name="connsiteX175" fmla="*/ 376199 w 894757"/>
                <a:gd name="connsiteY175" fmla="*/ 781293 h 888232"/>
                <a:gd name="connsiteX176" fmla="*/ 386421 w 894757"/>
                <a:gd name="connsiteY176" fmla="*/ 782611 h 888232"/>
                <a:gd name="connsiteX177" fmla="*/ 386489 w 894757"/>
                <a:gd name="connsiteY177" fmla="*/ 781642 h 888232"/>
                <a:gd name="connsiteX178" fmla="*/ 399084 w 894757"/>
                <a:gd name="connsiteY178" fmla="*/ 783096 h 888232"/>
                <a:gd name="connsiteX179" fmla="*/ 411176 w 894757"/>
                <a:gd name="connsiteY179" fmla="*/ 782466 h 888232"/>
                <a:gd name="connsiteX180" fmla="*/ 405023 w 894757"/>
                <a:gd name="connsiteY180" fmla="*/ 781923 h 888232"/>
                <a:gd name="connsiteX181" fmla="*/ 384677 w 894757"/>
                <a:gd name="connsiteY181" fmla="*/ 780353 h 888232"/>
                <a:gd name="connsiteX182" fmla="*/ 381538 w 894757"/>
                <a:gd name="connsiteY182" fmla="*/ 779926 h 888232"/>
                <a:gd name="connsiteX183" fmla="*/ 379164 w 894757"/>
                <a:gd name="connsiteY183" fmla="*/ 779607 h 888232"/>
                <a:gd name="connsiteX184" fmla="*/ 327764 w 894757"/>
                <a:gd name="connsiteY184" fmla="*/ 777339 h 888232"/>
                <a:gd name="connsiteX185" fmla="*/ 327600 w 894757"/>
                <a:gd name="connsiteY185" fmla="*/ 777561 h 888232"/>
                <a:gd name="connsiteX186" fmla="*/ 327358 w 894757"/>
                <a:gd name="connsiteY186" fmla="*/ 777891 h 888232"/>
                <a:gd name="connsiteX187" fmla="*/ 329470 w 894757"/>
                <a:gd name="connsiteY187" fmla="*/ 778463 h 888232"/>
                <a:gd name="connsiteX188" fmla="*/ 329470 w 894757"/>
                <a:gd name="connsiteY188" fmla="*/ 778511 h 888232"/>
                <a:gd name="connsiteX189" fmla="*/ 330671 w 894757"/>
                <a:gd name="connsiteY189" fmla="*/ 777775 h 888232"/>
                <a:gd name="connsiteX190" fmla="*/ 327764 w 894757"/>
                <a:gd name="connsiteY190" fmla="*/ 777339 h 888232"/>
                <a:gd name="connsiteX191" fmla="*/ 446725 w 894757"/>
                <a:gd name="connsiteY191" fmla="*/ 777038 h 888232"/>
                <a:gd name="connsiteX192" fmla="*/ 441687 w 894757"/>
                <a:gd name="connsiteY192" fmla="*/ 777736 h 888232"/>
                <a:gd name="connsiteX193" fmla="*/ 442655 w 894757"/>
                <a:gd name="connsiteY193" fmla="*/ 777154 h 888232"/>
                <a:gd name="connsiteX194" fmla="*/ 446725 w 894757"/>
                <a:gd name="connsiteY194" fmla="*/ 777038 h 888232"/>
                <a:gd name="connsiteX195" fmla="*/ 462071 w 894757"/>
                <a:gd name="connsiteY195" fmla="*/ 776466 h 888232"/>
                <a:gd name="connsiteX196" fmla="*/ 459165 w 894757"/>
                <a:gd name="connsiteY196" fmla="*/ 777842 h 888232"/>
                <a:gd name="connsiteX197" fmla="*/ 458031 w 894757"/>
                <a:gd name="connsiteY197" fmla="*/ 777009 h 888232"/>
                <a:gd name="connsiteX198" fmla="*/ 457401 w 894757"/>
                <a:gd name="connsiteY198" fmla="*/ 776310 h 888232"/>
                <a:gd name="connsiteX199" fmla="*/ 458050 w 894757"/>
                <a:gd name="connsiteY199" fmla="*/ 776378 h 888232"/>
                <a:gd name="connsiteX200" fmla="*/ 457440 w 894757"/>
                <a:gd name="connsiteY200" fmla="*/ 776611 h 888232"/>
                <a:gd name="connsiteX201" fmla="*/ 454407 w 894757"/>
                <a:gd name="connsiteY201" fmla="*/ 776979 h 888232"/>
                <a:gd name="connsiteX202" fmla="*/ 453749 w 894757"/>
                <a:gd name="connsiteY202" fmla="*/ 776902 h 888232"/>
                <a:gd name="connsiteX203" fmla="*/ 454369 w 894757"/>
                <a:gd name="connsiteY203" fmla="*/ 776679 h 888232"/>
                <a:gd name="connsiteX204" fmla="*/ 435476 w 894757"/>
                <a:gd name="connsiteY204" fmla="*/ 775643 h 888232"/>
                <a:gd name="connsiteX205" fmla="*/ 435912 w 894757"/>
                <a:gd name="connsiteY205" fmla="*/ 775808 h 888232"/>
                <a:gd name="connsiteX206" fmla="*/ 435748 w 894757"/>
                <a:gd name="connsiteY206" fmla="*/ 775953 h 888232"/>
                <a:gd name="connsiteX207" fmla="*/ 435244 w 894757"/>
                <a:gd name="connsiteY207" fmla="*/ 776234 h 888232"/>
                <a:gd name="connsiteX208" fmla="*/ 435486 w 894757"/>
                <a:gd name="connsiteY208" fmla="*/ 776234 h 888232"/>
                <a:gd name="connsiteX209" fmla="*/ 429508 w 894757"/>
                <a:gd name="connsiteY209" fmla="*/ 778056 h 888232"/>
                <a:gd name="connsiteX210" fmla="*/ 430477 w 894757"/>
                <a:gd name="connsiteY210" fmla="*/ 777271 h 888232"/>
                <a:gd name="connsiteX211" fmla="*/ 428316 w 894757"/>
                <a:gd name="connsiteY211" fmla="*/ 777135 h 888232"/>
                <a:gd name="connsiteX212" fmla="*/ 427144 w 894757"/>
                <a:gd name="connsiteY212" fmla="*/ 777048 h 888232"/>
                <a:gd name="connsiteX213" fmla="*/ 427415 w 894757"/>
                <a:gd name="connsiteY213" fmla="*/ 777164 h 888232"/>
                <a:gd name="connsiteX214" fmla="*/ 422396 w 894757"/>
                <a:gd name="connsiteY214" fmla="*/ 778831 h 888232"/>
                <a:gd name="connsiteX215" fmla="*/ 418414 w 894757"/>
                <a:gd name="connsiteY215" fmla="*/ 777697 h 888232"/>
                <a:gd name="connsiteX216" fmla="*/ 417610 w 894757"/>
                <a:gd name="connsiteY216" fmla="*/ 778066 h 888232"/>
                <a:gd name="connsiteX217" fmla="*/ 416757 w 894757"/>
                <a:gd name="connsiteY217" fmla="*/ 778579 h 888232"/>
                <a:gd name="connsiteX218" fmla="*/ 415788 w 894757"/>
                <a:gd name="connsiteY218" fmla="*/ 778821 h 888232"/>
                <a:gd name="connsiteX219" fmla="*/ 414858 w 894757"/>
                <a:gd name="connsiteY219" fmla="*/ 778725 h 888232"/>
                <a:gd name="connsiteX220" fmla="*/ 416021 w 894757"/>
                <a:gd name="connsiteY220" fmla="*/ 777949 h 888232"/>
                <a:gd name="connsiteX221" fmla="*/ 416805 w 894757"/>
                <a:gd name="connsiteY221" fmla="*/ 777562 h 888232"/>
                <a:gd name="connsiteX222" fmla="*/ 416321 w 894757"/>
                <a:gd name="connsiteY222" fmla="*/ 777562 h 888232"/>
                <a:gd name="connsiteX223" fmla="*/ 415304 w 894757"/>
                <a:gd name="connsiteY223" fmla="*/ 777087 h 888232"/>
                <a:gd name="connsiteX224" fmla="*/ 423394 w 894757"/>
                <a:gd name="connsiteY224" fmla="*/ 776912 h 888232"/>
                <a:gd name="connsiteX225" fmla="*/ 428403 w 894757"/>
                <a:gd name="connsiteY225" fmla="*/ 775943 h 888232"/>
                <a:gd name="connsiteX226" fmla="*/ 428403 w 894757"/>
                <a:gd name="connsiteY226" fmla="*/ 776680 h 888232"/>
                <a:gd name="connsiteX227" fmla="*/ 427977 w 894757"/>
                <a:gd name="connsiteY227" fmla="*/ 776680 h 888232"/>
                <a:gd name="connsiteX228" fmla="*/ 429072 w 894757"/>
                <a:gd name="connsiteY228" fmla="*/ 776777 h 888232"/>
                <a:gd name="connsiteX229" fmla="*/ 430738 w 894757"/>
                <a:gd name="connsiteY229" fmla="*/ 776883 h 888232"/>
                <a:gd name="connsiteX230" fmla="*/ 433442 w 894757"/>
                <a:gd name="connsiteY230" fmla="*/ 776127 h 888232"/>
                <a:gd name="connsiteX231" fmla="*/ 433509 w 894757"/>
                <a:gd name="connsiteY231" fmla="*/ 776127 h 888232"/>
                <a:gd name="connsiteX232" fmla="*/ 434139 w 894757"/>
                <a:gd name="connsiteY232" fmla="*/ 775788 h 888232"/>
                <a:gd name="connsiteX233" fmla="*/ 435476 w 894757"/>
                <a:gd name="connsiteY233" fmla="*/ 775643 h 888232"/>
                <a:gd name="connsiteX234" fmla="*/ 387012 w 894757"/>
                <a:gd name="connsiteY234" fmla="*/ 775478 h 888232"/>
                <a:gd name="connsiteX235" fmla="*/ 393068 w 894757"/>
                <a:gd name="connsiteY235" fmla="*/ 775585 h 888232"/>
                <a:gd name="connsiteX236" fmla="*/ 390995 w 894757"/>
                <a:gd name="connsiteY236" fmla="*/ 776457 h 888232"/>
                <a:gd name="connsiteX237" fmla="*/ 387012 w 894757"/>
                <a:gd name="connsiteY237" fmla="*/ 775963 h 888232"/>
                <a:gd name="connsiteX238" fmla="*/ 387012 w 894757"/>
                <a:gd name="connsiteY238" fmla="*/ 775478 h 888232"/>
                <a:gd name="connsiteX239" fmla="*/ 488968 w 894757"/>
                <a:gd name="connsiteY239" fmla="*/ 775197 h 888232"/>
                <a:gd name="connsiteX240" fmla="*/ 485955 w 894757"/>
                <a:gd name="connsiteY240" fmla="*/ 776117 h 888232"/>
                <a:gd name="connsiteX241" fmla="*/ 489045 w 894757"/>
                <a:gd name="connsiteY241" fmla="*/ 775720 h 888232"/>
                <a:gd name="connsiteX242" fmla="*/ 488929 w 894757"/>
                <a:gd name="connsiteY242" fmla="*/ 775235 h 888232"/>
                <a:gd name="connsiteX243" fmla="*/ 513975 w 894757"/>
                <a:gd name="connsiteY243" fmla="*/ 772521 h 888232"/>
                <a:gd name="connsiteX244" fmla="*/ 512958 w 894757"/>
                <a:gd name="connsiteY244" fmla="*/ 773036 h 888232"/>
                <a:gd name="connsiteX245" fmla="*/ 512399 w 894757"/>
                <a:gd name="connsiteY245" fmla="*/ 772926 h 888232"/>
                <a:gd name="connsiteX246" fmla="*/ 511785 w 894757"/>
                <a:gd name="connsiteY246" fmla="*/ 772618 h 888232"/>
                <a:gd name="connsiteX247" fmla="*/ 511824 w 894757"/>
                <a:gd name="connsiteY247" fmla="*/ 772580 h 888232"/>
                <a:gd name="connsiteX248" fmla="*/ 504916 w 894757"/>
                <a:gd name="connsiteY248" fmla="*/ 774751 h 888232"/>
                <a:gd name="connsiteX249" fmla="*/ 506989 w 894757"/>
                <a:gd name="connsiteY249" fmla="*/ 774460 h 888232"/>
                <a:gd name="connsiteX250" fmla="*/ 506020 w 894757"/>
                <a:gd name="connsiteY250" fmla="*/ 774964 h 888232"/>
                <a:gd name="connsiteX251" fmla="*/ 511015 w 894757"/>
                <a:gd name="connsiteY251" fmla="*/ 774019 h 888232"/>
                <a:gd name="connsiteX252" fmla="*/ 512958 w 894757"/>
                <a:gd name="connsiteY252" fmla="*/ 773036 h 888232"/>
                <a:gd name="connsiteX253" fmla="*/ 513006 w 894757"/>
                <a:gd name="connsiteY253" fmla="*/ 773045 h 888232"/>
                <a:gd name="connsiteX254" fmla="*/ 513975 w 894757"/>
                <a:gd name="connsiteY254" fmla="*/ 772521 h 888232"/>
                <a:gd name="connsiteX255" fmla="*/ 479869 w 894757"/>
                <a:gd name="connsiteY255" fmla="*/ 772017 h 888232"/>
                <a:gd name="connsiteX256" fmla="*/ 481148 w 894757"/>
                <a:gd name="connsiteY256" fmla="*/ 773209 h 888232"/>
                <a:gd name="connsiteX257" fmla="*/ 478300 w 894757"/>
                <a:gd name="connsiteY257" fmla="*/ 774498 h 888232"/>
                <a:gd name="connsiteX258" fmla="*/ 475228 w 894757"/>
                <a:gd name="connsiteY258" fmla="*/ 774808 h 888232"/>
                <a:gd name="connsiteX259" fmla="*/ 474783 w 894757"/>
                <a:gd name="connsiteY259" fmla="*/ 774915 h 888232"/>
                <a:gd name="connsiteX260" fmla="*/ 472167 w 894757"/>
                <a:gd name="connsiteY260" fmla="*/ 775303 h 888232"/>
                <a:gd name="connsiteX261" fmla="*/ 472225 w 894757"/>
                <a:gd name="connsiteY261" fmla="*/ 775303 h 888232"/>
                <a:gd name="connsiteX262" fmla="*/ 464115 w 894757"/>
                <a:gd name="connsiteY262" fmla="*/ 776330 h 888232"/>
                <a:gd name="connsiteX263" fmla="*/ 468902 w 894757"/>
                <a:gd name="connsiteY263" fmla="*/ 774111 h 888232"/>
                <a:gd name="connsiteX264" fmla="*/ 473048 w 894757"/>
                <a:gd name="connsiteY264" fmla="*/ 774372 h 888232"/>
                <a:gd name="connsiteX265" fmla="*/ 474570 w 894757"/>
                <a:gd name="connsiteY265" fmla="*/ 774149 h 888232"/>
                <a:gd name="connsiteX266" fmla="*/ 474821 w 894757"/>
                <a:gd name="connsiteY266" fmla="*/ 774149 h 888232"/>
                <a:gd name="connsiteX267" fmla="*/ 475102 w 894757"/>
                <a:gd name="connsiteY267" fmla="*/ 774149 h 888232"/>
                <a:gd name="connsiteX268" fmla="*/ 477873 w 894757"/>
                <a:gd name="connsiteY268" fmla="*/ 772395 h 888232"/>
                <a:gd name="connsiteX269" fmla="*/ 478968 w 894757"/>
                <a:gd name="connsiteY269" fmla="*/ 772686 h 888232"/>
                <a:gd name="connsiteX270" fmla="*/ 479869 w 894757"/>
                <a:gd name="connsiteY270" fmla="*/ 772017 h 888232"/>
                <a:gd name="connsiteX271" fmla="*/ 637537 w 894757"/>
                <a:gd name="connsiteY271" fmla="*/ 770980 h 888232"/>
                <a:gd name="connsiteX272" fmla="*/ 629621 w 894757"/>
                <a:gd name="connsiteY272" fmla="*/ 774857 h 888232"/>
                <a:gd name="connsiteX273" fmla="*/ 610030 w 894757"/>
                <a:gd name="connsiteY273" fmla="*/ 781157 h 888232"/>
                <a:gd name="connsiteX274" fmla="*/ 594964 w 894757"/>
                <a:gd name="connsiteY274" fmla="*/ 789473 h 888232"/>
                <a:gd name="connsiteX275" fmla="*/ 584364 w 894757"/>
                <a:gd name="connsiteY275" fmla="*/ 794736 h 888232"/>
                <a:gd name="connsiteX276" fmla="*/ 577853 w 894757"/>
                <a:gd name="connsiteY276" fmla="*/ 798613 h 888232"/>
                <a:gd name="connsiteX277" fmla="*/ 565549 w 894757"/>
                <a:gd name="connsiteY277" fmla="*/ 803081 h 888232"/>
                <a:gd name="connsiteX278" fmla="*/ 548167 w 894757"/>
                <a:gd name="connsiteY278" fmla="*/ 809866 h 888232"/>
                <a:gd name="connsiteX279" fmla="*/ 546684 w 894757"/>
                <a:gd name="connsiteY279" fmla="*/ 810777 h 888232"/>
                <a:gd name="connsiteX280" fmla="*/ 572844 w 894757"/>
                <a:gd name="connsiteY280" fmla="*/ 802471 h 888232"/>
                <a:gd name="connsiteX281" fmla="*/ 607046 w 894757"/>
                <a:gd name="connsiteY281" fmla="*/ 789813 h 888232"/>
                <a:gd name="connsiteX282" fmla="*/ 607055 w 894757"/>
                <a:gd name="connsiteY282" fmla="*/ 789813 h 888232"/>
                <a:gd name="connsiteX283" fmla="*/ 611493 w 894757"/>
                <a:gd name="connsiteY283" fmla="*/ 787797 h 888232"/>
                <a:gd name="connsiteX284" fmla="*/ 619147 w 894757"/>
                <a:gd name="connsiteY284" fmla="*/ 783251 h 888232"/>
                <a:gd name="connsiteX285" fmla="*/ 619777 w 894757"/>
                <a:gd name="connsiteY285" fmla="*/ 782950 h 888232"/>
                <a:gd name="connsiteX286" fmla="*/ 619922 w 894757"/>
                <a:gd name="connsiteY286" fmla="*/ 781981 h 888232"/>
                <a:gd name="connsiteX287" fmla="*/ 620891 w 894757"/>
                <a:gd name="connsiteY287" fmla="*/ 781497 h 888232"/>
                <a:gd name="connsiteX288" fmla="*/ 620891 w 894757"/>
                <a:gd name="connsiteY288" fmla="*/ 781768 h 888232"/>
                <a:gd name="connsiteX289" fmla="*/ 620610 w 894757"/>
                <a:gd name="connsiteY289" fmla="*/ 782185 h 888232"/>
                <a:gd name="connsiteX290" fmla="*/ 630745 w 894757"/>
                <a:gd name="connsiteY290" fmla="*/ 775817 h 888232"/>
                <a:gd name="connsiteX291" fmla="*/ 637963 w 894757"/>
                <a:gd name="connsiteY291" fmla="*/ 771029 h 888232"/>
                <a:gd name="connsiteX292" fmla="*/ 637537 w 894757"/>
                <a:gd name="connsiteY292" fmla="*/ 771223 h 888232"/>
                <a:gd name="connsiteX293" fmla="*/ 363323 w 894757"/>
                <a:gd name="connsiteY293" fmla="*/ 770379 h 888232"/>
                <a:gd name="connsiteX294" fmla="*/ 366995 w 894757"/>
                <a:gd name="connsiteY294" fmla="*/ 773083 h 888232"/>
                <a:gd name="connsiteX295" fmla="*/ 360038 w 894757"/>
                <a:gd name="connsiteY295" fmla="*/ 771910 h 888232"/>
                <a:gd name="connsiteX296" fmla="*/ 359922 w 894757"/>
                <a:gd name="connsiteY296" fmla="*/ 771784 h 888232"/>
                <a:gd name="connsiteX297" fmla="*/ 358866 w 894757"/>
                <a:gd name="connsiteY297" fmla="*/ 771881 h 888232"/>
                <a:gd name="connsiteX298" fmla="*/ 358304 w 894757"/>
                <a:gd name="connsiteY298" fmla="*/ 771969 h 888232"/>
                <a:gd name="connsiteX299" fmla="*/ 356754 w 894757"/>
                <a:gd name="connsiteY299" fmla="*/ 771755 h 888232"/>
                <a:gd name="connsiteX300" fmla="*/ 356754 w 894757"/>
                <a:gd name="connsiteY300" fmla="*/ 771368 h 888232"/>
                <a:gd name="connsiteX301" fmla="*/ 357161 w 894757"/>
                <a:gd name="connsiteY301" fmla="*/ 771309 h 888232"/>
                <a:gd name="connsiteX302" fmla="*/ 358324 w 894757"/>
                <a:gd name="connsiteY302" fmla="*/ 771184 h 888232"/>
                <a:gd name="connsiteX303" fmla="*/ 358130 w 894757"/>
                <a:gd name="connsiteY303" fmla="*/ 771135 h 888232"/>
                <a:gd name="connsiteX304" fmla="*/ 363323 w 894757"/>
                <a:gd name="connsiteY304" fmla="*/ 770379 h 888232"/>
                <a:gd name="connsiteX305" fmla="*/ 431997 w 894757"/>
                <a:gd name="connsiteY305" fmla="*/ 767976 h 888232"/>
                <a:gd name="connsiteX306" fmla="*/ 432075 w 894757"/>
                <a:gd name="connsiteY306" fmla="*/ 768363 h 888232"/>
                <a:gd name="connsiteX307" fmla="*/ 436018 w 894757"/>
                <a:gd name="connsiteY307" fmla="*/ 768363 h 888232"/>
                <a:gd name="connsiteX308" fmla="*/ 441018 w 894757"/>
                <a:gd name="connsiteY308" fmla="*/ 768121 h 888232"/>
                <a:gd name="connsiteX309" fmla="*/ 432065 w 894757"/>
                <a:gd name="connsiteY309" fmla="*/ 767976 h 888232"/>
                <a:gd name="connsiteX310" fmla="*/ 621686 w 894757"/>
                <a:gd name="connsiteY310" fmla="*/ 767695 h 888232"/>
                <a:gd name="connsiteX311" fmla="*/ 618459 w 894757"/>
                <a:gd name="connsiteY311" fmla="*/ 770961 h 888232"/>
                <a:gd name="connsiteX312" fmla="*/ 618459 w 894757"/>
                <a:gd name="connsiteY312" fmla="*/ 771009 h 888232"/>
                <a:gd name="connsiteX313" fmla="*/ 622122 w 894757"/>
                <a:gd name="connsiteY313" fmla="*/ 769381 h 888232"/>
                <a:gd name="connsiteX314" fmla="*/ 622519 w 894757"/>
                <a:gd name="connsiteY314" fmla="*/ 768945 h 888232"/>
                <a:gd name="connsiteX315" fmla="*/ 622713 w 894757"/>
                <a:gd name="connsiteY315" fmla="*/ 768838 h 888232"/>
                <a:gd name="connsiteX316" fmla="*/ 622141 w 894757"/>
                <a:gd name="connsiteY316" fmla="*/ 767995 h 888232"/>
                <a:gd name="connsiteX317" fmla="*/ 621967 w 894757"/>
                <a:gd name="connsiteY317" fmla="*/ 768111 h 888232"/>
                <a:gd name="connsiteX318" fmla="*/ 520815 w 894757"/>
                <a:gd name="connsiteY318" fmla="*/ 767094 h 888232"/>
                <a:gd name="connsiteX319" fmla="*/ 508369 w 894757"/>
                <a:gd name="connsiteY319" fmla="*/ 771499 h 888232"/>
                <a:gd name="connsiteX320" fmla="*/ 508258 w 894757"/>
                <a:gd name="connsiteY320" fmla="*/ 771513 h 888232"/>
                <a:gd name="connsiteX321" fmla="*/ 508219 w 894757"/>
                <a:gd name="connsiteY321" fmla="*/ 771552 h 888232"/>
                <a:gd name="connsiteX322" fmla="*/ 508369 w 894757"/>
                <a:gd name="connsiteY322" fmla="*/ 771499 h 888232"/>
                <a:gd name="connsiteX323" fmla="*/ 513473 w 894757"/>
                <a:gd name="connsiteY323" fmla="*/ 770840 h 888232"/>
                <a:gd name="connsiteX324" fmla="*/ 520389 w 894757"/>
                <a:gd name="connsiteY324" fmla="*/ 769032 h 888232"/>
                <a:gd name="connsiteX325" fmla="*/ 520815 w 894757"/>
                <a:gd name="connsiteY325" fmla="*/ 767094 h 888232"/>
                <a:gd name="connsiteX326" fmla="*/ 632498 w 894757"/>
                <a:gd name="connsiteY326" fmla="*/ 766396 h 888232"/>
                <a:gd name="connsiteX327" fmla="*/ 632062 w 894757"/>
                <a:gd name="connsiteY327" fmla="*/ 766667 h 888232"/>
                <a:gd name="connsiteX328" fmla="*/ 615272 w 894757"/>
                <a:gd name="connsiteY328" fmla="*/ 778046 h 888232"/>
                <a:gd name="connsiteX329" fmla="*/ 628381 w 894757"/>
                <a:gd name="connsiteY329" fmla="*/ 772725 h 888232"/>
                <a:gd name="connsiteX330" fmla="*/ 636132 w 894757"/>
                <a:gd name="connsiteY330" fmla="*/ 768848 h 888232"/>
                <a:gd name="connsiteX331" fmla="*/ 636006 w 894757"/>
                <a:gd name="connsiteY331" fmla="*/ 768751 h 888232"/>
                <a:gd name="connsiteX332" fmla="*/ 637546 w 894757"/>
                <a:gd name="connsiteY332" fmla="*/ 766813 h 888232"/>
                <a:gd name="connsiteX333" fmla="*/ 632498 w 894757"/>
                <a:gd name="connsiteY333" fmla="*/ 766396 h 888232"/>
                <a:gd name="connsiteX334" fmla="*/ 401545 w 894757"/>
                <a:gd name="connsiteY334" fmla="*/ 766047 h 888232"/>
                <a:gd name="connsiteX335" fmla="*/ 400799 w 894757"/>
                <a:gd name="connsiteY335" fmla="*/ 766590 h 888232"/>
                <a:gd name="connsiteX336" fmla="*/ 401390 w 894757"/>
                <a:gd name="connsiteY336" fmla="*/ 766590 h 888232"/>
                <a:gd name="connsiteX337" fmla="*/ 403328 w 894757"/>
                <a:gd name="connsiteY337" fmla="*/ 766890 h 888232"/>
                <a:gd name="connsiteX338" fmla="*/ 403367 w 894757"/>
                <a:gd name="connsiteY338" fmla="*/ 766851 h 888232"/>
                <a:gd name="connsiteX339" fmla="*/ 403812 w 894757"/>
                <a:gd name="connsiteY339" fmla="*/ 766251 h 888232"/>
                <a:gd name="connsiteX340" fmla="*/ 292061 w 894757"/>
                <a:gd name="connsiteY340" fmla="*/ 765911 h 888232"/>
                <a:gd name="connsiteX341" fmla="*/ 293020 w 894757"/>
                <a:gd name="connsiteY341" fmla="*/ 766289 h 888232"/>
                <a:gd name="connsiteX342" fmla="*/ 293200 w 894757"/>
                <a:gd name="connsiteY342" fmla="*/ 766304 h 888232"/>
                <a:gd name="connsiteX343" fmla="*/ 324296 w 894757"/>
                <a:gd name="connsiteY343" fmla="*/ 777038 h 888232"/>
                <a:gd name="connsiteX344" fmla="*/ 324499 w 894757"/>
                <a:gd name="connsiteY344" fmla="*/ 776776 h 888232"/>
                <a:gd name="connsiteX345" fmla="*/ 324800 w 894757"/>
                <a:gd name="connsiteY345" fmla="*/ 776418 h 888232"/>
                <a:gd name="connsiteX346" fmla="*/ 324596 w 894757"/>
                <a:gd name="connsiteY346" fmla="*/ 776418 h 888232"/>
                <a:gd name="connsiteX347" fmla="*/ 324722 w 894757"/>
                <a:gd name="connsiteY347" fmla="*/ 775943 h 888232"/>
                <a:gd name="connsiteX348" fmla="*/ 302118 w 894757"/>
                <a:gd name="connsiteY348" fmla="*/ 768460 h 888232"/>
                <a:gd name="connsiteX349" fmla="*/ 299405 w 894757"/>
                <a:gd name="connsiteY349" fmla="*/ 766832 h 888232"/>
                <a:gd name="connsiteX350" fmla="*/ 293200 w 894757"/>
                <a:gd name="connsiteY350" fmla="*/ 766304 h 888232"/>
                <a:gd name="connsiteX351" fmla="*/ 650123 w 894757"/>
                <a:gd name="connsiteY351" fmla="*/ 765543 h 888232"/>
                <a:gd name="connsiteX352" fmla="*/ 649154 w 894757"/>
                <a:gd name="connsiteY352" fmla="*/ 766212 h 888232"/>
                <a:gd name="connsiteX353" fmla="*/ 649154 w 894757"/>
                <a:gd name="connsiteY353" fmla="*/ 766086 h 888232"/>
                <a:gd name="connsiteX354" fmla="*/ 640986 w 894757"/>
                <a:gd name="connsiteY354" fmla="*/ 771232 h 888232"/>
                <a:gd name="connsiteX355" fmla="*/ 640773 w 894757"/>
                <a:gd name="connsiteY355" fmla="*/ 771329 h 888232"/>
                <a:gd name="connsiteX356" fmla="*/ 633874 w 894757"/>
                <a:gd name="connsiteY356" fmla="*/ 776738 h 888232"/>
                <a:gd name="connsiteX357" fmla="*/ 640114 w 894757"/>
                <a:gd name="connsiteY357" fmla="*/ 773132 h 888232"/>
                <a:gd name="connsiteX358" fmla="*/ 640124 w 894757"/>
                <a:gd name="connsiteY358" fmla="*/ 773132 h 888232"/>
                <a:gd name="connsiteX359" fmla="*/ 647633 w 894757"/>
                <a:gd name="connsiteY359" fmla="*/ 768974 h 888232"/>
                <a:gd name="connsiteX360" fmla="*/ 650123 w 894757"/>
                <a:gd name="connsiteY360" fmla="*/ 765543 h 888232"/>
                <a:gd name="connsiteX361" fmla="*/ 357761 w 894757"/>
                <a:gd name="connsiteY361" fmla="*/ 765155 h 888232"/>
                <a:gd name="connsiteX362" fmla="*/ 361201 w 894757"/>
                <a:gd name="connsiteY362" fmla="*/ 768848 h 888232"/>
                <a:gd name="connsiteX363" fmla="*/ 356046 w 894757"/>
                <a:gd name="connsiteY363" fmla="*/ 767724 h 888232"/>
                <a:gd name="connsiteX364" fmla="*/ 357761 w 894757"/>
                <a:gd name="connsiteY364" fmla="*/ 765155 h 888232"/>
                <a:gd name="connsiteX365" fmla="*/ 536753 w 894757"/>
                <a:gd name="connsiteY365" fmla="*/ 765116 h 888232"/>
                <a:gd name="connsiteX366" fmla="*/ 534815 w 894757"/>
                <a:gd name="connsiteY366" fmla="*/ 765805 h 888232"/>
                <a:gd name="connsiteX367" fmla="*/ 532255 w 894757"/>
                <a:gd name="connsiteY367" fmla="*/ 767716 h 888232"/>
                <a:gd name="connsiteX368" fmla="*/ 532141 w 894757"/>
                <a:gd name="connsiteY368" fmla="*/ 767782 h 888232"/>
                <a:gd name="connsiteX369" fmla="*/ 532219 w 894757"/>
                <a:gd name="connsiteY369" fmla="*/ 767743 h 888232"/>
                <a:gd name="connsiteX370" fmla="*/ 532255 w 894757"/>
                <a:gd name="connsiteY370" fmla="*/ 767716 h 888232"/>
                <a:gd name="connsiteX371" fmla="*/ 649551 w 894757"/>
                <a:gd name="connsiteY371" fmla="*/ 763663 h 888232"/>
                <a:gd name="connsiteX372" fmla="*/ 643243 w 894757"/>
                <a:gd name="connsiteY372" fmla="*/ 768053 h 888232"/>
                <a:gd name="connsiteX373" fmla="*/ 642701 w 894757"/>
                <a:gd name="connsiteY373" fmla="*/ 769420 h 888232"/>
                <a:gd name="connsiteX374" fmla="*/ 647652 w 894757"/>
                <a:gd name="connsiteY374" fmla="*/ 766260 h 888232"/>
                <a:gd name="connsiteX375" fmla="*/ 647662 w 894757"/>
                <a:gd name="connsiteY375" fmla="*/ 766260 h 888232"/>
                <a:gd name="connsiteX376" fmla="*/ 649551 w 894757"/>
                <a:gd name="connsiteY376" fmla="*/ 763663 h 888232"/>
                <a:gd name="connsiteX377" fmla="*/ 338083 w 894757"/>
                <a:gd name="connsiteY377" fmla="*/ 763091 h 888232"/>
                <a:gd name="connsiteX378" fmla="*/ 338703 w 894757"/>
                <a:gd name="connsiteY378" fmla="*/ 763197 h 888232"/>
                <a:gd name="connsiteX379" fmla="*/ 340535 w 894757"/>
                <a:gd name="connsiteY379" fmla="*/ 763343 h 888232"/>
                <a:gd name="connsiteX380" fmla="*/ 341310 w 894757"/>
                <a:gd name="connsiteY380" fmla="*/ 763788 h 888232"/>
                <a:gd name="connsiteX381" fmla="*/ 341310 w 894757"/>
                <a:gd name="connsiteY381" fmla="*/ 764079 h 888232"/>
                <a:gd name="connsiteX382" fmla="*/ 340825 w 894757"/>
                <a:gd name="connsiteY382" fmla="*/ 764496 h 888232"/>
                <a:gd name="connsiteX383" fmla="*/ 338500 w 894757"/>
                <a:gd name="connsiteY383" fmla="*/ 764360 h 888232"/>
                <a:gd name="connsiteX384" fmla="*/ 337909 w 894757"/>
                <a:gd name="connsiteY384" fmla="*/ 764263 h 888232"/>
                <a:gd name="connsiteX385" fmla="*/ 337410 w 894757"/>
                <a:gd name="connsiteY385" fmla="*/ 763590 h 888232"/>
                <a:gd name="connsiteX386" fmla="*/ 338083 w 894757"/>
                <a:gd name="connsiteY386" fmla="*/ 763091 h 888232"/>
                <a:gd name="connsiteX387" fmla="*/ 523799 w 894757"/>
                <a:gd name="connsiteY387" fmla="*/ 762984 h 888232"/>
                <a:gd name="connsiteX388" fmla="*/ 523411 w 894757"/>
                <a:gd name="connsiteY388" fmla="*/ 764923 h 888232"/>
                <a:gd name="connsiteX389" fmla="*/ 518276 w 894757"/>
                <a:gd name="connsiteY389" fmla="*/ 765756 h 888232"/>
                <a:gd name="connsiteX390" fmla="*/ 522994 w 894757"/>
                <a:gd name="connsiteY390" fmla="*/ 763759 h 888232"/>
                <a:gd name="connsiteX391" fmla="*/ 523799 w 894757"/>
                <a:gd name="connsiteY391" fmla="*/ 762984 h 888232"/>
                <a:gd name="connsiteX392" fmla="*/ 537073 w 894757"/>
                <a:gd name="connsiteY392" fmla="*/ 762596 h 888232"/>
                <a:gd name="connsiteX393" fmla="*/ 536889 w 894757"/>
                <a:gd name="connsiteY393" fmla="*/ 762674 h 888232"/>
                <a:gd name="connsiteX394" fmla="*/ 530969 w 894757"/>
                <a:gd name="connsiteY394" fmla="*/ 764506 h 888232"/>
                <a:gd name="connsiteX395" fmla="*/ 531415 w 894757"/>
                <a:gd name="connsiteY395" fmla="*/ 765659 h 888232"/>
                <a:gd name="connsiteX396" fmla="*/ 537063 w 894757"/>
                <a:gd name="connsiteY396" fmla="*/ 763139 h 888232"/>
                <a:gd name="connsiteX397" fmla="*/ 537063 w 894757"/>
                <a:gd name="connsiteY397" fmla="*/ 763071 h 888232"/>
                <a:gd name="connsiteX398" fmla="*/ 536995 w 894757"/>
                <a:gd name="connsiteY398" fmla="*/ 763110 h 888232"/>
                <a:gd name="connsiteX399" fmla="*/ 537073 w 894757"/>
                <a:gd name="connsiteY399" fmla="*/ 762596 h 888232"/>
                <a:gd name="connsiteX400" fmla="*/ 513578 w 894757"/>
                <a:gd name="connsiteY400" fmla="*/ 761278 h 888232"/>
                <a:gd name="connsiteX401" fmla="*/ 512919 w 894757"/>
                <a:gd name="connsiteY401" fmla="*/ 762499 h 888232"/>
                <a:gd name="connsiteX402" fmla="*/ 510972 w 894757"/>
                <a:gd name="connsiteY402" fmla="*/ 763090 h 888232"/>
                <a:gd name="connsiteX403" fmla="*/ 510671 w 894757"/>
                <a:gd name="connsiteY403" fmla="*/ 762121 h 888232"/>
                <a:gd name="connsiteX404" fmla="*/ 352665 w 894757"/>
                <a:gd name="connsiteY404" fmla="*/ 761123 h 888232"/>
                <a:gd name="connsiteX405" fmla="*/ 352859 w 894757"/>
                <a:gd name="connsiteY405" fmla="*/ 761327 h 888232"/>
                <a:gd name="connsiteX406" fmla="*/ 349080 w 894757"/>
                <a:gd name="connsiteY406" fmla="*/ 761385 h 888232"/>
                <a:gd name="connsiteX407" fmla="*/ 348886 w 894757"/>
                <a:gd name="connsiteY407" fmla="*/ 761550 h 888232"/>
                <a:gd name="connsiteX408" fmla="*/ 348770 w 894757"/>
                <a:gd name="connsiteY408" fmla="*/ 761608 h 888232"/>
                <a:gd name="connsiteX409" fmla="*/ 356463 w 894757"/>
                <a:gd name="connsiteY409" fmla="*/ 763159 h 888232"/>
                <a:gd name="connsiteX410" fmla="*/ 356550 w 894757"/>
                <a:gd name="connsiteY410" fmla="*/ 762674 h 888232"/>
                <a:gd name="connsiteX411" fmla="*/ 355746 w 894757"/>
                <a:gd name="connsiteY411" fmla="*/ 761802 h 888232"/>
                <a:gd name="connsiteX412" fmla="*/ 355988 w 894757"/>
                <a:gd name="connsiteY412" fmla="*/ 761685 h 888232"/>
                <a:gd name="connsiteX413" fmla="*/ 352665 w 894757"/>
                <a:gd name="connsiteY413" fmla="*/ 761123 h 888232"/>
                <a:gd name="connsiteX414" fmla="*/ 360959 w 894757"/>
                <a:gd name="connsiteY414" fmla="*/ 760988 h 888232"/>
                <a:gd name="connsiteX415" fmla="*/ 360649 w 894757"/>
                <a:gd name="connsiteY415" fmla="*/ 761065 h 888232"/>
                <a:gd name="connsiteX416" fmla="*/ 368225 w 894757"/>
                <a:gd name="connsiteY416" fmla="*/ 763071 h 888232"/>
                <a:gd name="connsiteX417" fmla="*/ 360212 w 894757"/>
                <a:gd name="connsiteY417" fmla="*/ 763740 h 888232"/>
                <a:gd name="connsiteX418" fmla="*/ 362150 w 894757"/>
                <a:gd name="connsiteY418" fmla="*/ 764234 h 888232"/>
                <a:gd name="connsiteX419" fmla="*/ 363177 w 894757"/>
                <a:gd name="connsiteY419" fmla="*/ 764438 h 888232"/>
                <a:gd name="connsiteX420" fmla="*/ 363177 w 894757"/>
                <a:gd name="connsiteY420" fmla="*/ 764390 h 888232"/>
                <a:gd name="connsiteX421" fmla="*/ 374213 w 894757"/>
                <a:gd name="connsiteY421" fmla="*/ 763013 h 888232"/>
                <a:gd name="connsiteX422" fmla="*/ 374252 w 894757"/>
                <a:gd name="connsiteY422" fmla="*/ 763023 h 888232"/>
                <a:gd name="connsiteX423" fmla="*/ 375947 w 894757"/>
                <a:gd name="connsiteY423" fmla="*/ 764671 h 888232"/>
                <a:gd name="connsiteX424" fmla="*/ 380869 w 894757"/>
                <a:gd name="connsiteY424" fmla="*/ 764671 h 888232"/>
                <a:gd name="connsiteX425" fmla="*/ 381024 w 894757"/>
                <a:gd name="connsiteY425" fmla="*/ 764671 h 888232"/>
                <a:gd name="connsiteX426" fmla="*/ 381024 w 894757"/>
                <a:gd name="connsiteY426" fmla="*/ 763905 h 888232"/>
                <a:gd name="connsiteX427" fmla="*/ 380898 w 894757"/>
                <a:gd name="connsiteY427" fmla="*/ 763905 h 888232"/>
                <a:gd name="connsiteX428" fmla="*/ 380443 w 894757"/>
                <a:gd name="connsiteY428" fmla="*/ 763663 h 888232"/>
                <a:gd name="connsiteX429" fmla="*/ 369107 w 894757"/>
                <a:gd name="connsiteY429" fmla="*/ 762141 h 888232"/>
                <a:gd name="connsiteX430" fmla="*/ 366530 w 894757"/>
                <a:gd name="connsiteY430" fmla="*/ 761782 h 888232"/>
                <a:gd name="connsiteX431" fmla="*/ 361821 w 894757"/>
                <a:gd name="connsiteY431" fmla="*/ 761123 h 888232"/>
                <a:gd name="connsiteX432" fmla="*/ 543574 w 894757"/>
                <a:gd name="connsiteY432" fmla="*/ 760009 h 888232"/>
                <a:gd name="connsiteX433" fmla="*/ 541549 w 894757"/>
                <a:gd name="connsiteY433" fmla="*/ 760513 h 888232"/>
                <a:gd name="connsiteX434" fmla="*/ 540067 w 894757"/>
                <a:gd name="connsiteY434" fmla="*/ 761850 h 888232"/>
                <a:gd name="connsiteX435" fmla="*/ 540067 w 894757"/>
                <a:gd name="connsiteY435" fmla="*/ 762062 h 888232"/>
                <a:gd name="connsiteX436" fmla="*/ 539999 w 894757"/>
                <a:gd name="connsiteY436" fmla="*/ 762102 h 888232"/>
                <a:gd name="connsiteX437" fmla="*/ 540067 w 894757"/>
                <a:gd name="connsiteY437" fmla="*/ 762102 h 888232"/>
                <a:gd name="connsiteX438" fmla="*/ 540067 w 894757"/>
                <a:gd name="connsiteY438" fmla="*/ 762062 h 888232"/>
                <a:gd name="connsiteX439" fmla="*/ 528023 w 894757"/>
                <a:gd name="connsiteY439" fmla="*/ 759766 h 888232"/>
                <a:gd name="connsiteX440" fmla="*/ 529331 w 894757"/>
                <a:gd name="connsiteY440" fmla="*/ 760386 h 888232"/>
                <a:gd name="connsiteX441" fmla="*/ 529337 w 894757"/>
                <a:gd name="connsiteY441" fmla="*/ 760408 h 888232"/>
                <a:gd name="connsiteX442" fmla="*/ 528624 w 894757"/>
                <a:gd name="connsiteY442" fmla="*/ 761578 h 888232"/>
                <a:gd name="connsiteX443" fmla="*/ 527984 w 894757"/>
                <a:gd name="connsiteY443" fmla="*/ 762664 h 888232"/>
                <a:gd name="connsiteX444" fmla="*/ 524826 w 894757"/>
                <a:gd name="connsiteY444" fmla="*/ 762935 h 888232"/>
                <a:gd name="connsiteX445" fmla="*/ 527161 w 894757"/>
                <a:gd name="connsiteY445" fmla="*/ 761966 h 888232"/>
                <a:gd name="connsiteX446" fmla="*/ 521503 w 894757"/>
                <a:gd name="connsiteY446" fmla="*/ 763497 h 888232"/>
                <a:gd name="connsiteX447" fmla="*/ 519933 w 894757"/>
                <a:gd name="connsiteY447" fmla="*/ 763875 h 888232"/>
                <a:gd name="connsiteX448" fmla="*/ 510855 w 894757"/>
                <a:gd name="connsiteY448" fmla="*/ 765911 h 888232"/>
                <a:gd name="connsiteX449" fmla="*/ 512977 w 894757"/>
                <a:gd name="connsiteY449" fmla="*/ 766076 h 888232"/>
                <a:gd name="connsiteX450" fmla="*/ 507018 w 894757"/>
                <a:gd name="connsiteY450" fmla="*/ 767500 h 888232"/>
                <a:gd name="connsiteX451" fmla="*/ 508355 w 894757"/>
                <a:gd name="connsiteY451" fmla="*/ 766415 h 888232"/>
                <a:gd name="connsiteX452" fmla="*/ 507764 w 894757"/>
                <a:gd name="connsiteY452" fmla="*/ 766522 h 888232"/>
                <a:gd name="connsiteX453" fmla="*/ 505826 w 894757"/>
                <a:gd name="connsiteY453" fmla="*/ 767055 h 888232"/>
                <a:gd name="connsiteX454" fmla="*/ 505778 w 894757"/>
                <a:gd name="connsiteY454" fmla="*/ 766890 h 888232"/>
                <a:gd name="connsiteX455" fmla="*/ 502551 w 894757"/>
                <a:gd name="connsiteY455" fmla="*/ 767491 h 888232"/>
                <a:gd name="connsiteX456" fmla="*/ 464765 w 894757"/>
                <a:gd name="connsiteY456" fmla="*/ 773074 h 888232"/>
                <a:gd name="connsiteX457" fmla="*/ 464749 w 894757"/>
                <a:gd name="connsiteY457" fmla="*/ 773077 h 888232"/>
                <a:gd name="connsiteX458" fmla="*/ 463515 w 894757"/>
                <a:gd name="connsiteY458" fmla="*/ 772259 h 888232"/>
                <a:gd name="connsiteX459" fmla="*/ 463508 w 894757"/>
                <a:gd name="connsiteY459" fmla="*/ 772198 h 888232"/>
                <a:gd name="connsiteX460" fmla="*/ 464397 w 894757"/>
                <a:gd name="connsiteY460" fmla="*/ 771155 h 888232"/>
                <a:gd name="connsiteX461" fmla="*/ 502183 w 894757"/>
                <a:gd name="connsiteY461" fmla="*/ 765581 h 888232"/>
                <a:gd name="connsiteX462" fmla="*/ 528023 w 894757"/>
                <a:gd name="connsiteY462" fmla="*/ 759766 h 888232"/>
                <a:gd name="connsiteX463" fmla="*/ 353663 w 894757"/>
                <a:gd name="connsiteY463" fmla="*/ 759728 h 888232"/>
                <a:gd name="connsiteX464" fmla="*/ 353663 w 894757"/>
                <a:gd name="connsiteY464" fmla="*/ 761036 h 888232"/>
                <a:gd name="connsiteX465" fmla="*/ 354790 w 894757"/>
                <a:gd name="connsiteY465" fmla="*/ 761260 h 888232"/>
                <a:gd name="connsiteX466" fmla="*/ 354767 w 894757"/>
                <a:gd name="connsiteY466" fmla="*/ 761269 h 888232"/>
                <a:gd name="connsiteX467" fmla="*/ 354835 w 894757"/>
                <a:gd name="connsiteY467" fmla="*/ 761269 h 888232"/>
                <a:gd name="connsiteX468" fmla="*/ 354790 w 894757"/>
                <a:gd name="connsiteY468" fmla="*/ 761260 h 888232"/>
                <a:gd name="connsiteX469" fmla="*/ 357044 w 894757"/>
                <a:gd name="connsiteY469" fmla="*/ 760348 h 888232"/>
                <a:gd name="connsiteX470" fmla="*/ 353663 w 894757"/>
                <a:gd name="connsiteY470" fmla="*/ 759728 h 888232"/>
                <a:gd name="connsiteX471" fmla="*/ 281238 w 894757"/>
                <a:gd name="connsiteY471" fmla="*/ 759650 h 888232"/>
                <a:gd name="connsiteX472" fmla="*/ 278729 w 894757"/>
                <a:gd name="connsiteY472" fmla="*/ 760164 h 888232"/>
                <a:gd name="connsiteX473" fmla="*/ 284329 w 894757"/>
                <a:gd name="connsiteY473" fmla="*/ 762655 h 888232"/>
                <a:gd name="connsiteX474" fmla="*/ 284329 w 894757"/>
                <a:gd name="connsiteY474" fmla="*/ 762703 h 888232"/>
                <a:gd name="connsiteX475" fmla="*/ 286083 w 894757"/>
                <a:gd name="connsiteY475" fmla="*/ 761443 h 888232"/>
                <a:gd name="connsiteX476" fmla="*/ 312795 w 894757"/>
                <a:gd name="connsiteY476" fmla="*/ 758768 h 888232"/>
                <a:gd name="connsiteX477" fmla="*/ 319781 w 894757"/>
                <a:gd name="connsiteY477" fmla="*/ 759689 h 888232"/>
                <a:gd name="connsiteX478" fmla="*/ 317514 w 894757"/>
                <a:gd name="connsiteY478" fmla="*/ 760348 h 888232"/>
                <a:gd name="connsiteX479" fmla="*/ 312795 w 894757"/>
                <a:gd name="connsiteY479" fmla="*/ 758768 h 888232"/>
                <a:gd name="connsiteX480" fmla="*/ 289988 w 894757"/>
                <a:gd name="connsiteY480" fmla="*/ 758225 h 888232"/>
                <a:gd name="connsiteX481" fmla="*/ 289755 w 894757"/>
                <a:gd name="connsiteY481" fmla="*/ 758283 h 888232"/>
                <a:gd name="connsiteX482" fmla="*/ 289619 w 894757"/>
                <a:gd name="connsiteY482" fmla="*/ 758283 h 888232"/>
                <a:gd name="connsiteX483" fmla="*/ 289552 w 894757"/>
                <a:gd name="connsiteY483" fmla="*/ 758283 h 888232"/>
                <a:gd name="connsiteX484" fmla="*/ 292284 w 894757"/>
                <a:gd name="connsiteY484" fmla="*/ 759514 h 888232"/>
                <a:gd name="connsiteX485" fmla="*/ 290879 w 894757"/>
                <a:gd name="connsiteY485" fmla="*/ 760338 h 888232"/>
                <a:gd name="connsiteX486" fmla="*/ 295617 w 894757"/>
                <a:gd name="connsiteY486" fmla="*/ 762218 h 888232"/>
                <a:gd name="connsiteX487" fmla="*/ 299114 w 894757"/>
                <a:gd name="connsiteY487" fmla="*/ 761327 h 888232"/>
                <a:gd name="connsiteX488" fmla="*/ 298620 w 894757"/>
                <a:gd name="connsiteY488" fmla="*/ 761143 h 888232"/>
                <a:gd name="connsiteX489" fmla="*/ 298465 w 894757"/>
                <a:gd name="connsiteY489" fmla="*/ 761084 h 888232"/>
                <a:gd name="connsiteX490" fmla="*/ 297041 w 894757"/>
                <a:gd name="connsiteY490" fmla="*/ 760900 h 888232"/>
                <a:gd name="connsiteX491" fmla="*/ 296072 w 894757"/>
                <a:gd name="connsiteY491" fmla="*/ 760522 h 888232"/>
                <a:gd name="connsiteX492" fmla="*/ 296411 w 894757"/>
                <a:gd name="connsiteY492" fmla="*/ 760367 h 888232"/>
                <a:gd name="connsiteX493" fmla="*/ 297380 w 894757"/>
                <a:gd name="connsiteY493" fmla="*/ 760503 h 888232"/>
                <a:gd name="connsiteX494" fmla="*/ 297157 w 894757"/>
                <a:gd name="connsiteY494" fmla="*/ 760416 h 888232"/>
                <a:gd name="connsiteX495" fmla="*/ 289988 w 894757"/>
                <a:gd name="connsiteY495" fmla="*/ 758225 h 888232"/>
                <a:gd name="connsiteX496" fmla="*/ 343906 w 894757"/>
                <a:gd name="connsiteY496" fmla="*/ 757983 h 888232"/>
                <a:gd name="connsiteX497" fmla="*/ 343674 w 894757"/>
                <a:gd name="connsiteY497" fmla="*/ 758400 h 888232"/>
                <a:gd name="connsiteX498" fmla="*/ 343654 w 894757"/>
                <a:gd name="connsiteY498" fmla="*/ 758400 h 888232"/>
                <a:gd name="connsiteX499" fmla="*/ 344371 w 894757"/>
                <a:gd name="connsiteY499" fmla="*/ 758758 h 888232"/>
                <a:gd name="connsiteX500" fmla="*/ 344526 w 894757"/>
                <a:gd name="connsiteY500" fmla="*/ 758031 h 888232"/>
                <a:gd name="connsiteX501" fmla="*/ 344613 w 894757"/>
                <a:gd name="connsiteY501" fmla="*/ 758031 h 888232"/>
                <a:gd name="connsiteX502" fmla="*/ 636907 w 894757"/>
                <a:gd name="connsiteY502" fmla="*/ 757518 h 888232"/>
                <a:gd name="connsiteX503" fmla="*/ 625222 w 894757"/>
                <a:gd name="connsiteY503" fmla="*/ 766444 h 888232"/>
                <a:gd name="connsiteX504" fmla="*/ 625513 w 894757"/>
                <a:gd name="connsiteY504" fmla="*/ 766861 h 888232"/>
                <a:gd name="connsiteX505" fmla="*/ 625484 w 894757"/>
                <a:gd name="connsiteY505" fmla="*/ 766900 h 888232"/>
                <a:gd name="connsiteX506" fmla="*/ 636907 w 894757"/>
                <a:gd name="connsiteY506" fmla="*/ 757518 h 888232"/>
                <a:gd name="connsiteX507" fmla="*/ 272247 w 894757"/>
                <a:gd name="connsiteY507" fmla="*/ 757140 h 888232"/>
                <a:gd name="connsiteX508" fmla="*/ 274097 w 894757"/>
                <a:gd name="connsiteY508" fmla="*/ 758012 h 888232"/>
                <a:gd name="connsiteX509" fmla="*/ 274097 w 894757"/>
                <a:gd name="connsiteY509" fmla="*/ 758060 h 888232"/>
                <a:gd name="connsiteX510" fmla="*/ 274252 w 894757"/>
                <a:gd name="connsiteY510" fmla="*/ 757712 h 888232"/>
                <a:gd name="connsiteX511" fmla="*/ 272247 w 894757"/>
                <a:gd name="connsiteY511" fmla="*/ 757140 h 888232"/>
                <a:gd name="connsiteX512" fmla="*/ 241901 w 894757"/>
                <a:gd name="connsiteY512" fmla="*/ 752158 h 888232"/>
                <a:gd name="connsiteX513" fmla="*/ 242752 w 894757"/>
                <a:gd name="connsiteY513" fmla="*/ 754323 h 888232"/>
                <a:gd name="connsiteX514" fmla="*/ 242725 w 894757"/>
                <a:gd name="connsiteY514" fmla="*/ 754339 h 888232"/>
                <a:gd name="connsiteX515" fmla="*/ 242754 w 894757"/>
                <a:gd name="connsiteY515" fmla="*/ 754329 h 888232"/>
                <a:gd name="connsiteX516" fmla="*/ 242752 w 894757"/>
                <a:gd name="connsiteY516" fmla="*/ 754323 h 888232"/>
                <a:gd name="connsiteX517" fmla="*/ 244217 w 894757"/>
                <a:gd name="connsiteY517" fmla="*/ 753495 h 888232"/>
                <a:gd name="connsiteX518" fmla="*/ 241901 w 894757"/>
                <a:gd name="connsiteY518" fmla="*/ 752158 h 888232"/>
                <a:gd name="connsiteX519" fmla="*/ 267102 w 894757"/>
                <a:gd name="connsiteY519" fmla="*/ 746672 h 888232"/>
                <a:gd name="connsiteX520" fmla="*/ 270677 w 894757"/>
                <a:gd name="connsiteY520" fmla="*/ 748494 h 888232"/>
                <a:gd name="connsiteX521" fmla="*/ 267636 w 894757"/>
                <a:gd name="connsiteY521" fmla="*/ 747316 h 888232"/>
                <a:gd name="connsiteX522" fmla="*/ 265048 w 894757"/>
                <a:gd name="connsiteY522" fmla="*/ 746313 h 888232"/>
                <a:gd name="connsiteX523" fmla="*/ 267636 w 894757"/>
                <a:gd name="connsiteY523" fmla="*/ 747316 h 888232"/>
                <a:gd name="connsiteX524" fmla="*/ 267809 w 894757"/>
                <a:gd name="connsiteY524" fmla="*/ 747525 h 888232"/>
                <a:gd name="connsiteX525" fmla="*/ 660121 w 894757"/>
                <a:gd name="connsiteY525" fmla="*/ 739267 h 888232"/>
                <a:gd name="connsiteX526" fmla="*/ 655277 w 894757"/>
                <a:gd name="connsiteY526" fmla="*/ 743212 h 888232"/>
                <a:gd name="connsiteX527" fmla="*/ 655432 w 894757"/>
                <a:gd name="connsiteY527" fmla="*/ 743764 h 888232"/>
                <a:gd name="connsiteX528" fmla="*/ 654269 w 894757"/>
                <a:gd name="connsiteY528" fmla="*/ 744792 h 888232"/>
                <a:gd name="connsiteX529" fmla="*/ 653610 w 894757"/>
                <a:gd name="connsiteY529" fmla="*/ 744879 h 888232"/>
                <a:gd name="connsiteX530" fmla="*/ 651673 w 894757"/>
                <a:gd name="connsiteY530" fmla="*/ 746876 h 888232"/>
                <a:gd name="connsiteX531" fmla="*/ 659279 w 894757"/>
                <a:gd name="connsiteY531" fmla="*/ 741797 h 888232"/>
                <a:gd name="connsiteX532" fmla="*/ 660024 w 894757"/>
                <a:gd name="connsiteY532" fmla="*/ 741302 h 888232"/>
                <a:gd name="connsiteX533" fmla="*/ 660024 w 894757"/>
                <a:gd name="connsiteY533" fmla="*/ 741351 h 888232"/>
                <a:gd name="connsiteX534" fmla="*/ 660761 w 894757"/>
                <a:gd name="connsiteY534" fmla="*/ 739364 h 888232"/>
                <a:gd name="connsiteX535" fmla="*/ 660441 w 894757"/>
                <a:gd name="connsiteY535" fmla="*/ 739655 h 888232"/>
                <a:gd name="connsiteX536" fmla="*/ 261231 w 894757"/>
                <a:gd name="connsiteY536" fmla="*/ 738511 h 888232"/>
                <a:gd name="connsiteX537" fmla="*/ 263362 w 894757"/>
                <a:gd name="connsiteY537" fmla="*/ 738686 h 888232"/>
                <a:gd name="connsiteX538" fmla="*/ 268527 w 894757"/>
                <a:gd name="connsiteY538" fmla="*/ 741593 h 888232"/>
                <a:gd name="connsiteX539" fmla="*/ 264651 w 894757"/>
                <a:gd name="connsiteY539" fmla="*/ 740411 h 888232"/>
                <a:gd name="connsiteX540" fmla="*/ 261231 w 894757"/>
                <a:gd name="connsiteY540" fmla="*/ 738511 h 888232"/>
                <a:gd name="connsiteX541" fmla="*/ 663600 w 894757"/>
                <a:gd name="connsiteY541" fmla="*/ 737871 h 888232"/>
                <a:gd name="connsiteX542" fmla="*/ 663435 w 894757"/>
                <a:gd name="connsiteY542" fmla="*/ 737978 h 888232"/>
                <a:gd name="connsiteX543" fmla="*/ 662379 w 894757"/>
                <a:gd name="connsiteY543" fmla="*/ 738501 h 888232"/>
                <a:gd name="connsiteX544" fmla="*/ 662108 w 894757"/>
                <a:gd name="connsiteY544" fmla="*/ 738501 h 888232"/>
                <a:gd name="connsiteX545" fmla="*/ 661429 w 894757"/>
                <a:gd name="connsiteY545" fmla="*/ 739936 h 888232"/>
                <a:gd name="connsiteX546" fmla="*/ 661933 w 894757"/>
                <a:gd name="connsiteY546" fmla="*/ 739471 h 888232"/>
                <a:gd name="connsiteX547" fmla="*/ 663600 w 894757"/>
                <a:gd name="connsiteY547" fmla="*/ 737871 h 888232"/>
                <a:gd name="connsiteX548" fmla="*/ 273584 w 894757"/>
                <a:gd name="connsiteY548" fmla="*/ 735516 h 888232"/>
                <a:gd name="connsiteX549" fmla="*/ 276491 w 894757"/>
                <a:gd name="connsiteY549" fmla="*/ 736204 h 888232"/>
                <a:gd name="connsiteX550" fmla="*/ 276956 w 894757"/>
                <a:gd name="connsiteY550" fmla="*/ 737483 h 888232"/>
                <a:gd name="connsiteX551" fmla="*/ 274194 w 894757"/>
                <a:gd name="connsiteY551" fmla="*/ 736514 h 888232"/>
                <a:gd name="connsiteX552" fmla="*/ 273584 w 894757"/>
                <a:gd name="connsiteY552" fmla="*/ 735516 h 888232"/>
                <a:gd name="connsiteX553" fmla="*/ 694187 w 894757"/>
                <a:gd name="connsiteY553" fmla="*/ 734712 h 888232"/>
                <a:gd name="connsiteX554" fmla="*/ 692453 w 894757"/>
                <a:gd name="connsiteY554" fmla="*/ 736931 h 888232"/>
                <a:gd name="connsiteX555" fmla="*/ 692286 w 894757"/>
                <a:gd name="connsiteY555" fmla="*/ 737969 h 888232"/>
                <a:gd name="connsiteX556" fmla="*/ 692279 w 894757"/>
                <a:gd name="connsiteY556" fmla="*/ 737978 h 888232"/>
                <a:gd name="connsiteX557" fmla="*/ 692279 w 894757"/>
                <a:gd name="connsiteY557" fmla="*/ 738017 h 888232"/>
                <a:gd name="connsiteX558" fmla="*/ 692286 w 894757"/>
                <a:gd name="connsiteY558" fmla="*/ 737969 h 888232"/>
                <a:gd name="connsiteX559" fmla="*/ 694507 w 894757"/>
                <a:gd name="connsiteY559" fmla="*/ 735342 h 888232"/>
                <a:gd name="connsiteX560" fmla="*/ 694187 w 894757"/>
                <a:gd name="connsiteY560" fmla="*/ 734712 h 888232"/>
                <a:gd name="connsiteX561" fmla="*/ 524192 w 894757"/>
                <a:gd name="connsiteY561" fmla="*/ 734550 h 888232"/>
                <a:gd name="connsiteX562" fmla="*/ 518906 w 894757"/>
                <a:gd name="connsiteY562" fmla="*/ 737232 h 888232"/>
                <a:gd name="connsiteX563" fmla="*/ 529419 w 894757"/>
                <a:gd name="connsiteY563" fmla="*/ 735293 h 888232"/>
                <a:gd name="connsiteX564" fmla="*/ 524192 w 894757"/>
                <a:gd name="connsiteY564" fmla="*/ 734550 h 888232"/>
                <a:gd name="connsiteX565" fmla="*/ 254564 w 894757"/>
                <a:gd name="connsiteY565" fmla="*/ 734217 h 888232"/>
                <a:gd name="connsiteX566" fmla="*/ 259516 w 894757"/>
                <a:gd name="connsiteY566" fmla="*/ 737474 h 888232"/>
                <a:gd name="connsiteX567" fmla="*/ 258392 w 894757"/>
                <a:gd name="connsiteY567" fmla="*/ 737474 h 888232"/>
                <a:gd name="connsiteX568" fmla="*/ 254564 w 894757"/>
                <a:gd name="connsiteY568" fmla="*/ 734217 h 888232"/>
                <a:gd name="connsiteX569" fmla="*/ 227620 w 894757"/>
                <a:gd name="connsiteY569" fmla="*/ 733267 h 888232"/>
                <a:gd name="connsiteX570" fmla="*/ 230691 w 894757"/>
                <a:gd name="connsiteY570" fmla="*/ 736621 h 888232"/>
                <a:gd name="connsiteX571" fmla="*/ 236689 w 894757"/>
                <a:gd name="connsiteY571" fmla="*/ 742504 h 888232"/>
                <a:gd name="connsiteX572" fmla="*/ 238704 w 894757"/>
                <a:gd name="connsiteY572" fmla="*/ 743163 h 888232"/>
                <a:gd name="connsiteX573" fmla="*/ 239673 w 894757"/>
                <a:gd name="connsiteY573" fmla="*/ 743813 h 888232"/>
                <a:gd name="connsiteX574" fmla="*/ 239673 w 894757"/>
                <a:gd name="connsiteY574" fmla="*/ 743900 h 888232"/>
                <a:gd name="connsiteX575" fmla="*/ 239043 w 894757"/>
                <a:gd name="connsiteY575" fmla="*/ 743793 h 888232"/>
                <a:gd name="connsiteX576" fmla="*/ 237813 w 894757"/>
                <a:gd name="connsiteY576" fmla="*/ 743406 h 888232"/>
                <a:gd name="connsiteX577" fmla="*/ 247908 w 894757"/>
                <a:gd name="connsiteY577" fmla="*/ 748872 h 888232"/>
                <a:gd name="connsiteX578" fmla="*/ 253024 w 894757"/>
                <a:gd name="connsiteY578" fmla="*/ 747738 h 888232"/>
                <a:gd name="connsiteX579" fmla="*/ 242861 w 894757"/>
                <a:gd name="connsiteY579" fmla="*/ 742746 h 888232"/>
                <a:gd name="connsiteX580" fmla="*/ 239760 w 894757"/>
                <a:gd name="connsiteY580" fmla="*/ 739975 h 888232"/>
                <a:gd name="connsiteX581" fmla="*/ 227620 w 894757"/>
                <a:gd name="connsiteY581" fmla="*/ 733267 h 888232"/>
                <a:gd name="connsiteX582" fmla="*/ 231718 w 894757"/>
                <a:gd name="connsiteY582" fmla="*/ 729168 h 888232"/>
                <a:gd name="connsiteX583" fmla="*/ 234528 w 894757"/>
                <a:gd name="connsiteY583" fmla="*/ 731057 h 888232"/>
                <a:gd name="connsiteX584" fmla="*/ 234635 w 894757"/>
                <a:gd name="connsiteY584" fmla="*/ 730883 h 888232"/>
                <a:gd name="connsiteX585" fmla="*/ 232464 w 894757"/>
                <a:gd name="connsiteY585" fmla="*/ 729604 h 888232"/>
                <a:gd name="connsiteX586" fmla="*/ 244362 w 894757"/>
                <a:gd name="connsiteY586" fmla="*/ 728334 h 888232"/>
                <a:gd name="connsiteX587" fmla="*/ 246455 w 894757"/>
                <a:gd name="connsiteY587" fmla="*/ 730582 h 888232"/>
                <a:gd name="connsiteX588" fmla="*/ 241998 w 894757"/>
                <a:gd name="connsiteY588" fmla="*/ 728450 h 888232"/>
                <a:gd name="connsiteX589" fmla="*/ 244362 w 894757"/>
                <a:gd name="connsiteY589" fmla="*/ 728334 h 888232"/>
                <a:gd name="connsiteX590" fmla="*/ 216710 w 894757"/>
                <a:gd name="connsiteY590" fmla="*/ 725766 h 888232"/>
                <a:gd name="connsiteX591" fmla="*/ 217592 w 894757"/>
                <a:gd name="connsiteY591" fmla="*/ 726609 h 888232"/>
                <a:gd name="connsiteX592" fmla="*/ 217670 w 894757"/>
                <a:gd name="connsiteY592" fmla="*/ 726677 h 888232"/>
                <a:gd name="connsiteX593" fmla="*/ 217766 w 894757"/>
                <a:gd name="connsiteY593" fmla="*/ 726405 h 888232"/>
                <a:gd name="connsiteX594" fmla="*/ 217766 w 894757"/>
                <a:gd name="connsiteY594" fmla="*/ 726454 h 888232"/>
                <a:gd name="connsiteX595" fmla="*/ 218435 w 894757"/>
                <a:gd name="connsiteY595" fmla="*/ 726648 h 888232"/>
                <a:gd name="connsiteX596" fmla="*/ 216710 w 894757"/>
                <a:gd name="connsiteY596" fmla="*/ 725766 h 888232"/>
                <a:gd name="connsiteX597" fmla="*/ 244992 w 894757"/>
                <a:gd name="connsiteY597" fmla="*/ 723555 h 888232"/>
                <a:gd name="connsiteX598" fmla="*/ 249487 w 894757"/>
                <a:gd name="connsiteY598" fmla="*/ 725435 h 888232"/>
                <a:gd name="connsiteX599" fmla="*/ 249972 w 894757"/>
                <a:gd name="connsiteY599" fmla="*/ 726530 h 888232"/>
                <a:gd name="connsiteX600" fmla="*/ 244992 w 894757"/>
                <a:gd name="connsiteY600" fmla="*/ 723555 h 888232"/>
                <a:gd name="connsiteX601" fmla="*/ 706948 w 894757"/>
                <a:gd name="connsiteY601" fmla="*/ 723197 h 888232"/>
                <a:gd name="connsiteX602" fmla="*/ 706579 w 894757"/>
                <a:gd name="connsiteY602" fmla="*/ 723905 h 888232"/>
                <a:gd name="connsiteX603" fmla="*/ 706502 w 894757"/>
                <a:gd name="connsiteY603" fmla="*/ 724108 h 888232"/>
                <a:gd name="connsiteX604" fmla="*/ 705301 w 894757"/>
                <a:gd name="connsiteY604" fmla="*/ 725475 h 888232"/>
                <a:gd name="connsiteX605" fmla="*/ 704526 w 894757"/>
                <a:gd name="connsiteY605" fmla="*/ 725678 h 888232"/>
                <a:gd name="connsiteX606" fmla="*/ 704593 w 894757"/>
                <a:gd name="connsiteY606" fmla="*/ 725513 h 888232"/>
                <a:gd name="connsiteX607" fmla="*/ 705184 w 894757"/>
                <a:gd name="connsiteY607" fmla="*/ 724360 h 888232"/>
                <a:gd name="connsiteX608" fmla="*/ 705058 w 894757"/>
                <a:gd name="connsiteY608" fmla="*/ 724467 h 888232"/>
                <a:gd name="connsiteX609" fmla="*/ 705824 w 894757"/>
                <a:gd name="connsiteY609" fmla="*/ 723323 h 888232"/>
                <a:gd name="connsiteX610" fmla="*/ 704312 w 894757"/>
                <a:gd name="connsiteY610" fmla="*/ 724292 h 888232"/>
                <a:gd name="connsiteX611" fmla="*/ 700611 w 894757"/>
                <a:gd name="connsiteY611" fmla="*/ 727956 h 888232"/>
                <a:gd name="connsiteX612" fmla="*/ 695767 w 894757"/>
                <a:gd name="connsiteY612" fmla="*/ 732996 h 888232"/>
                <a:gd name="connsiteX613" fmla="*/ 695999 w 894757"/>
                <a:gd name="connsiteY613" fmla="*/ 733965 h 888232"/>
                <a:gd name="connsiteX614" fmla="*/ 695999 w 894757"/>
                <a:gd name="connsiteY614" fmla="*/ 733927 h 888232"/>
                <a:gd name="connsiteX615" fmla="*/ 708430 w 894757"/>
                <a:gd name="connsiteY615" fmla="*/ 724573 h 888232"/>
                <a:gd name="connsiteX616" fmla="*/ 708304 w 894757"/>
                <a:gd name="connsiteY616" fmla="*/ 724573 h 888232"/>
                <a:gd name="connsiteX617" fmla="*/ 707122 w 894757"/>
                <a:gd name="connsiteY617" fmla="*/ 723197 h 888232"/>
                <a:gd name="connsiteX618" fmla="*/ 213610 w 894757"/>
                <a:gd name="connsiteY618" fmla="*/ 717818 h 888232"/>
                <a:gd name="connsiteX619" fmla="*/ 213610 w 894757"/>
                <a:gd name="connsiteY619" fmla="*/ 717866 h 888232"/>
                <a:gd name="connsiteX620" fmla="*/ 213368 w 894757"/>
                <a:gd name="connsiteY620" fmla="*/ 717886 h 888232"/>
                <a:gd name="connsiteX621" fmla="*/ 218212 w 894757"/>
                <a:gd name="connsiteY621" fmla="*/ 721239 h 888232"/>
                <a:gd name="connsiteX622" fmla="*/ 217243 w 894757"/>
                <a:gd name="connsiteY622" fmla="*/ 719398 h 888232"/>
                <a:gd name="connsiteX623" fmla="*/ 216274 w 894757"/>
                <a:gd name="connsiteY623" fmla="*/ 718787 h 888232"/>
                <a:gd name="connsiteX624" fmla="*/ 213610 w 894757"/>
                <a:gd name="connsiteY624" fmla="*/ 717818 h 888232"/>
                <a:gd name="connsiteX625" fmla="*/ 142765 w 894757"/>
                <a:gd name="connsiteY625" fmla="*/ 717605 h 888232"/>
                <a:gd name="connsiteX626" fmla="*/ 140595 w 894757"/>
                <a:gd name="connsiteY626" fmla="*/ 719621 h 888232"/>
                <a:gd name="connsiteX627" fmla="*/ 145400 w 894757"/>
                <a:gd name="connsiteY627" fmla="*/ 720144 h 888232"/>
                <a:gd name="connsiteX628" fmla="*/ 215906 w 894757"/>
                <a:gd name="connsiteY628" fmla="*/ 717517 h 888232"/>
                <a:gd name="connsiteX629" fmla="*/ 215974 w 894757"/>
                <a:gd name="connsiteY629" fmla="*/ 717634 h 888232"/>
                <a:gd name="connsiteX630" fmla="*/ 215906 w 894757"/>
                <a:gd name="connsiteY630" fmla="*/ 717634 h 888232"/>
                <a:gd name="connsiteX631" fmla="*/ 216139 w 894757"/>
                <a:gd name="connsiteY631" fmla="*/ 717779 h 888232"/>
                <a:gd name="connsiteX632" fmla="*/ 156659 w 894757"/>
                <a:gd name="connsiteY632" fmla="*/ 712225 h 888232"/>
                <a:gd name="connsiteX633" fmla="*/ 158596 w 894757"/>
                <a:gd name="connsiteY633" fmla="*/ 713863 h 888232"/>
                <a:gd name="connsiteX634" fmla="*/ 159565 w 894757"/>
                <a:gd name="connsiteY634" fmla="*/ 713931 h 888232"/>
                <a:gd name="connsiteX635" fmla="*/ 156959 w 894757"/>
                <a:gd name="connsiteY635" fmla="*/ 712254 h 888232"/>
                <a:gd name="connsiteX636" fmla="*/ 190114 w 894757"/>
                <a:gd name="connsiteY636" fmla="*/ 711576 h 888232"/>
                <a:gd name="connsiteX637" fmla="*/ 195618 w 894757"/>
                <a:gd name="connsiteY637" fmla="*/ 716781 h 888232"/>
                <a:gd name="connsiteX638" fmla="*/ 199939 w 894757"/>
                <a:gd name="connsiteY638" fmla="*/ 720318 h 888232"/>
                <a:gd name="connsiteX639" fmla="*/ 199939 w 894757"/>
                <a:gd name="connsiteY639" fmla="*/ 718680 h 888232"/>
                <a:gd name="connsiteX640" fmla="*/ 198815 w 894757"/>
                <a:gd name="connsiteY640" fmla="*/ 717072 h 888232"/>
                <a:gd name="connsiteX641" fmla="*/ 199018 w 894757"/>
                <a:gd name="connsiteY641" fmla="*/ 717072 h 888232"/>
                <a:gd name="connsiteX642" fmla="*/ 197652 w 894757"/>
                <a:gd name="connsiteY642" fmla="*/ 715879 h 888232"/>
                <a:gd name="connsiteX643" fmla="*/ 195773 w 894757"/>
                <a:gd name="connsiteY643" fmla="*/ 714329 h 888232"/>
                <a:gd name="connsiteX644" fmla="*/ 190114 w 894757"/>
                <a:gd name="connsiteY644" fmla="*/ 711576 h 888232"/>
                <a:gd name="connsiteX645" fmla="*/ 174738 w 894757"/>
                <a:gd name="connsiteY645" fmla="*/ 710587 h 888232"/>
                <a:gd name="connsiteX646" fmla="*/ 174612 w 894757"/>
                <a:gd name="connsiteY646" fmla="*/ 712051 h 888232"/>
                <a:gd name="connsiteX647" fmla="*/ 180832 w 894757"/>
                <a:gd name="connsiteY647" fmla="*/ 714484 h 888232"/>
                <a:gd name="connsiteX648" fmla="*/ 176259 w 894757"/>
                <a:gd name="connsiteY648" fmla="*/ 711789 h 888232"/>
                <a:gd name="connsiteX649" fmla="*/ 176395 w 894757"/>
                <a:gd name="connsiteY649" fmla="*/ 711789 h 888232"/>
                <a:gd name="connsiteX650" fmla="*/ 175562 w 894757"/>
                <a:gd name="connsiteY650" fmla="*/ 711179 h 888232"/>
                <a:gd name="connsiteX651" fmla="*/ 122244 w 894757"/>
                <a:gd name="connsiteY651" fmla="*/ 710558 h 888232"/>
                <a:gd name="connsiteX652" fmla="*/ 122244 w 894757"/>
                <a:gd name="connsiteY652" fmla="*/ 710568 h 888232"/>
                <a:gd name="connsiteX653" fmla="*/ 122288 w 894757"/>
                <a:gd name="connsiteY653" fmla="*/ 710623 h 888232"/>
                <a:gd name="connsiteX654" fmla="*/ 126003 w 894757"/>
                <a:gd name="connsiteY654" fmla="*/ 716112 h 888232"/>
                <a:gd name="connsiteX655" fmla="*/ 127612 w 894757"/>
                <a:gd name="connsiteY655" fmla="*/ 715511 h 888232"/>
                <a:gd name="connsiteX656" fmla="*/ 124288 w 894757"/>
                <a:gd name="connsiteY656" fmla="*/ 713136 h 888232"/>
                <a:gd name="connsiteX657" fmla="*/ 122288 w 894757"/>
                <a:gd name="connsiteY657" fmla="*/ 710623 h 888232"/>
                <a:gd name="connsiteX658" fmla="*/ 166580 w 894757"/>
                <a:gd name="connsiteY658" fmla="*/ 709928 h 888232"/>
                <a:gd name="connsiteX659" fmla="*/ 166580 w 894757"/>
                <a:gd name="connsiteY659" fmla="*/ 709948 h 888232"/>
                <a:gd name="connsiteX660" fmla="*/ 166615 w 894757"/>
                <a:gd name="connsiteY660" fmla="*/ 709974 h 888232"/>
                <a:gd name="connsiteX661" fmla="*/ 167859 w 894757"/>
                <a:gd name="connsiteY661" fmla="*/ 711615 h 888232"/>
                <a:gd name="connsiteX662" fmla="*/ 166890 w 894757"/>
                <a:gd name="connsiteY662" fmla="*/ 711111 h 888232"/>
                <a:gd name="connsiteX663" fmla="*/ 166822 w 894757"/>
                <a:gd name="connsiteY663" fmla="*/ 711111 h 888232"/>
                <a:gd name="connsiteX664" fmla="*/ 167190 w 894757"/>
                <a:gd name="connsiteY664" fmla="*/ 711605 h 888232"/>
                <a:gd name="connsiteX665" fmla="*/ 168731 w 894757"/>
                <a:gd name="connsiteY665" fmla="*/ 712574 h 888232"/>
                <a:gd name="connsiteX666" fmla="*/ 169487 w 894757"/>
                <a:gd name="connsiteY666" fmla="*/ 712167 h 888232"/>
                <a:gd name="connsiteX667" fmla="*/ 166615 w 894757"/>
                <a:gd name="connsiteY667" fmla="*/ 709974 h 888232"/>
                <a:gd name="connsiteX668" fmla="*/ 203524 w 894757"/>
                <a:gd name="connsiteY668" fmla="*/ 708620 h 888232"/>
                <a:gd name="connsiteX669" fmla="*/ 204270 w 894757"/>
                <a:gd name="connsiteY669" fmla="*/ 709104 h 888232"/>
                <a:gd name="connsiteX670" fmla="*/ 205297 w 894757"/>
                <a:gd name="connsiteY670" fmla="*/ 710073 h 888232"/>
                <a:gd name="connsiteX671" fmla="*/ 205665 w 894757"/>
                <a:gd name="connsiteY671" fmla="*/ 710413 h 888232"/>
                <a:gd name="connsiteX672" fmla="*/ 205878 w 894757"/>
                <a:gd name="connsiteY672" fmla="*/ 710742 h 888232"/>
                <a:gd name="connsiteX673" fmla="*/ 205781 w 894757"/>
                <a:gd name="connsiteY673" fmla="*/ 710742 h 888232"/>
                <a:gd name="connsiteX674" fmla="*/ 205045 w 894757"/>
                <a:gd name="connsiteY674" fmla="*/ 710316 h 888232"/>
                <a:gd name="connsiteX675" fmla="*/ 204687 w 894757"/>
                <a:gd name="connsiteY675" fmla="*/ 709986 h 888232"/>
                <a:gd name="connsiteX676" fmla="*/ 203524 w 894757"/>
                <a:gd name="connsiteY676" fmla="*/ 708910 h 888232"/>
                <a:gd name="connsiteX677" fmla="*/ 203524 w 894757"/>
                <a:gd name="connsiteY677" fmla="*/ 708620 h 888232"/>
                <a:gd name="connsiteX678" fmla="*/ 235381 w 894757"/>
                <a:gd name="connsiteY678" fmla="*/ 706555 h 888232"/>
                <a:gd name="connsiteX679" fmla="*/ 239227 w 894757"/>
                <a:gd name="connsiteY679" fmla="*/ 708881 h 888232"/>
                <a:gd name="connsiteX680" fmla="*/ 239256 w 894757"/>
                <a:gd name="connsiteY680" fmla="*/ 708843 h 888232"/>
                <a:gd name="connsiteX681" fmla="*/ 235381 w 894757"/>
                <a:gd name="connsiteY681" fmla="*/ 706555 h 888232"/>
                <a:gd name="connsiteX682" fmla="*/ 161416 w 894757"/>
                <a:gd name="connsiteY682" fmla="*/ 705693 h 888232"/>
                <a:gd name="connsiteX683" fmla="*/ 162734 w 894757"/>
                <a:gd name="connsiteY683" fmla="*/ 706962 h 888232"/>
                <a:gd name="connsiteX684" fmla="*/ 163363 w 894757"/>
                <a:gd name="connsiteY684" fmla="*/ 707166 h 888232"/>
                <a:gd name="connsiteX685" fmla="*/ 163373 w 894757"/>
                <a:gd name="connsiteY685" fmla="*/ 707166 h 888232"/>
                <a:gd name="connsiteX686" fmla="*/ 161416 w 894757"/>
                <a:gd name="connsiteY686" fmla="*/ 705693 h 888232"/>
                <a:gd name="connsiteX687" fmla="*/ 179030 w 894757"/>
                <a:gd name="connsiteY687" fmla="*/ 705596 h 888232"/>
                <a:gd name="connsiteX688" fmla="*/ 184233 w 894757"/>
                <a:gd name="connsiteY688" fmla="*/ 710839 h 888232"/>
                <a:gd name="connsiteX689" fmla="*/ 188932 w 894757"/>
                <a:gd name="connsiteY689" fmla="*/ 714716 h 888232"/>
                <a:gd name="connsiteX690" fmla="*/ 189242 w 894757"/>
                <a:gd name="connsiteY690" fmla="*/ 713844 h 888232"/>
                <a:gd name="connsiteX691" fmla="*/ 179030 w 894757"/>
                <a:gd name="connsiteY691" fmla="*/ 705596 h 888232"/>
                <a:gd name="connsiteX692" fmla="*/ 206876 w 894757"/>
                <a:gd name="connsiteY692" fmla="*/ 705286 h 888232"/>
                <a:gd name="connsiteX693" fmla="*/ 211139 w 894757"/>
                <a:gd name="connsiteY693" fmla="*/ 706177 h 888232"/>
                <a:gd name="connsiteX694" fmla="*/ 212573 w 894757"/>
                <a:gd name="connsiteY694" fmla="*/ 707515 h 888232"/>
                <a:gd name="connsiteX695" fmla="*/ 211808 w 894757"/>
                <a:gd name="connsiteY695" fmla="*/ 708484 h 888232"/>
                <a:gd name="connsiteX696" fmla="*/ 206876 w 894757"/>
                <a:gd name="connsiteY696" fmla="*/ 705286 h 888232"/>
                <a:gd name="connsiteX697" fmla="*/ 124453 w 894757"/>
                <a:gd name="connsiteY697" fmla="*/ 704500 h 888232"/>
                <a:gd name="connsiteX698" fmla="*/ 124482 w 894757"/>
                <a:gd name="connsiteY698" fmla="*/ 704530 h 888232"/>
                <a:gd name="connsiteX699" fmla="*/ 123184 w 894757"/>
                <a:gd name="connsiteY699" fmla="*/ 707738 h 888232"/>
                <a:gd name="connsiteX700" fmla="*/ 131012 w 894757"/>
                <a:gd name="connsiteY700" fmla="*/ 715094 h 888232"/>
                <a:gd name="connsiteX701" fmla="*/ 135227 w 894757"/>
                <a:gd name="connsiteY701" fmla="*/ 712865 h 888232"/>
                <a:gd name="connsiteX702" fmla="*/ 129230 w 894757"/>
                <a:gd name="connsiteY702" fmla="*/ 705160 h 888232"/>
                <a:gd name="connsiteX703" fmla="*/ 124734 w 894757"/>
                <a:gd name="connsiteY703" fmla="*/ 704675 h 888232"/>
                <a:gd name="connsiteX704" fmla="*/ 99989 w 894757"/>
                <a:gd name="connsiteY704" fmla="*/ 701758 h 888232"/>
                <a:gd name="connsiteX705" fmla="*/ 103302 w 894757"/>
                <a:gd name="connsiteY705" fmla="*/ 711033 h 888232"/>
                <a:gd name="connsiteX706" fmla="*/ 107720 w 894757"/>
                <a:gd name="connsiteY706" fmla="*/ 716449 h 888232"/>
                <a:gd name="connsiteX707" fmla="*/ 107711 w 894757"/>
                <a:gd name="connsiteY707" fmla="*/ 716461 h 888232"/>
                <a:gd name="connsiteX708" fmla="*/ 107730 w 894757"/>
                <a:gd name="connsiteY708" fmla="*/ 716461 h 888232"/>
                <a:gd name="connsiteX709" fmla="*/ 107720 w 894757"/>
                <a:gd name="connsiteY709" fmla="*/ 716449 h 888232"/>
                <a:gd name="connsiteX710" fmla="*/ 110162 w 894757"/>
                <a:gd name="connsiteY710" fmla="*/ 713495 h 888232"/>
                <a:gd name="connsiteX711" fmla="*/ 103050 w 894757"/>
                <a:gd name="connsiteY711" fmla="*/ 705421 h 888232"/>
                <a:gd name="connsiteX712" fmla="*/ 99989 w 894757"/>
                <a:gd name="connsiteY712" fmla="*/ 701758 h 888232"/>
                <a:gd name="connsiteX713" fmla="*/ 152744 w 894757"/>
                <a:gd name="connsiteY713" fmla="*/ 699868 h 888232"/>
                <a:gd name="connsiteX714" fmla="*/ 153151 w 894757"/>
                <a:gd name="connsiteY714" fmla="*/ 700953 h 888232"/>
                <a:gd name="connsiteX715" fmla="*/ 153132 w 894757"/>
                <a:gd name="connsiteY715" fmla="*/ 700992 h 888232"/>
                <a:gd name="connsiteX716" fmla="*/ 154779 w 894757"/>
                <a:gd name="connsiteY716" fmla="*/ 703812 h 888232"/>
                <a:gd name="connsiteX717" fmla="*/ 158131 w 894757"/>
                <a:gd name="connsiteY717" fmla="*/ 706555 h 888232"/>
                <a:gd name="connsiteX718" fmla="*/ 158354 w 894757"/>
                <a:gd name="connsiteY718" fmla="*/ 703812 h 888232"/>
                <a:gd name="connsiteX719" fmla="*/ 152744 w 894757"/>
                <a:gd name="connsiteY719" fmla="*/ 699868 h 888232"/>
                <a:gd name="connsiteX720" fmla="*/ 206973 w 894757"/>
                <a:gd name="connsiteY720" fmla="*/ 697512 h 888232"/>
                <a:gd name="connsiteX721" fmla="*/ 208562 w 894757"/>
                <a:gd name="connsiteY721" fmla="*/ 698404 h 888232"/>
                <a:gd name="connsiteX722" fmla="*/ 221225 w 894757"/>
                <a:gd name="connsiteY722" fmla="*/ 707844 h 888232"/>
                <a:gd name="connsiteX723" fmla="*/ 233666 w 894757"/>
                <a:gd name="connsiteY723" fmla="*/ 716141 h 888232"/>
                <a:gd name="connsiteX724" fmla="*/ 233666 w 894757"/>
                <a:gd name="connsiteY724" fmla="*/ 716073 h 888232"/>
                <a:gd name="connsiteX725" fmla="*/ 245351 w 894757"/>
                <a:gd name="connsiteY725" fmla="*/ 722857 h 888232"/>
                <a:gd name="connsiteX726" fmla="*/ 243985 w 894757"/>
                <a:gd name="connsiteY726" fmla="*/ 723245 h 888232"/>
                <a:gd name="connsiteX727" fmla="*/ 232455 w 894757"/>
                <a:gd name="connsiteY727" fmla="*/ 716267 h 888232"/>
                <a:gd name="connsiteX728" fmla="*/ 220828 w 894757"/>
                <a:gd name="connsiteY728" fmla="*/ 708513 h 888232"/>
                <a:gd name="connsiteX729" fmla="*/ 207390 w 894757"/>
                <a:gd name="connsiteY729" fmla="*/ 698414 h 888232"/>
                <a:gd name="connsiteX730" fmla="*/ 206973 w 894757"/>
                <a:gd name="connsiteY730" fmla="*/ 697512 h 888232"/>
                <a:gd name="connsiteX731" fmla="*/ 159575 w 894757"/>
                <a:gd name="connsiteY731" fmla="*/ 696301 h 888232"/>
                <a:gd name="connsiteX732" fmla="*/ 159633 w 894757"/>
                <a:gd name="connsiteY732" fmla="*/ 697270 h 888232"/>
                <a:gd name="connsiteX733" fmla="*/ 159633 w 894757"/>
                <a:gd name="connsiteY733" fmla="*/ 697474 h 888232"/>
                <a:gd name="connsiteX734" fmla="*/ 159720 w 894757"/>
                <a:gd name="connsiteY734" fmla="*/ 697474 h 888232"/>
                <a:gd name="connsiteX735" fmla="*/ 160912 w 894757"/>
                <a:gd name="connsiteY735" fmla="*/ 699237 h 888232"/>
                <a:gd name="connsiteX736" fmla="*/ 170669 w 894757"/>
                <a:gd name="connsiteY736" fmla="*/ 707117 h 888232"/>
                <a:gd name="connsiteX737" fmla="*/ 170388 w 894757"/>
                <a:gd name="connsiteY737" fmla="*/ 705896 h 888232"/>
                <a:gd name="connsiteX738" fmla="*/ 174205 w 894757"/>
                <a:gd name="connsiteY738" fmla="*/ 709424 h 888232"/>
                <a:gd name="connsiteX739" fmla="*/ 174079 w 894757"/>
                <a:gd name="connsiteY739" fmla="*/ 709424 h 888232"/>
                <a:gd name="connsiteX740" fmla="*/ 175581 w 894757"/>
                <a:gd name="connsiteY740" fmla="*/ 710510 h 888232"/>
                <a:gd name="connsiteX741" fmla="*/ 175843 w 894757"/>
                <a:gd name="connsiteY741" fmla="*/ 710704 h 888232"/>
                <a:gd name="connsiteX742" fmla="*/ 178265 w 894757"/>
                <a:gd name="connsiteY742" fmla="*/ 711130 h 888232"/>
                <a:gd name="connsiteX743" fmla="*/ 171357 w 894757"/>
                <a:gd name="connsiteY743" fmla="*/ 706391 h 888232"/>
                <a:gd name="connsiteX744" fmla="*/ 170291 w 894757"/>
                <a:gd name="connsiteY744" fmla="*/ 704500 h 888232"/>
                <a:gd name="connsiteX745" fmla="*/ 161571 w 894757"/>
                <a:gd name="connsiteY745" fmla="*/ 697125 h 888232"/>
                <a:gd name="connsiteX746" fmla="*/ 159575 w 894757"/>
                <a:gd name="connsiteY746" fmla="*/ 696301 h 888232"/>
                <a:gd name="connsiteX747" fmla="*/ 195734 w 894757"/>
                <a:gd name="connsiteY747" fmla="*/ 695884 h 888232"/>
                <a:gd name="connsiteX748" fmla="*/ 196819 w 894757"/>
                <a:gd name="connsiteY748" fmla="*/ 696107 h 888232"/>
                <a:gd name="connsiteX749" fmla="*/ 202361 w 894757"/>
                <a:gd name="connsiteY749" fmla="*/ 700071 h 888232"/>
                <a:gd name="connsiteX750" fmla="*/ 195734 w 894757"/>
                <a:gd name="connsiteY750" fmla="*/ 695884 h 888232"/>
                <a:gd name="connsiteX751" fmla="*/ 213881 w 894757"/>
                <a:gd name="connsiteY751" fmla="*/ 692976 h 888232"/>
                <a:gd name="connsiteX752" fmla="*/ 217708 w 894757"/>
                <a:gd name="connsiteY752" fmla="*/ 696281 h 888232"/>
                <a:gd name="connsiteX753" fmla="*/ 217999 w 894757"/>
                <a:gd name="connsiteY753" fmla="*/ 695913 h 888232"/>
                <a:gd name="connsiteX754" fmla="*/ 718855 w 894757"/>
                <a:gd name="connsiteY754" fmla="*/ 692695 h 888232"/>
                <a:gd name="connsiteX755" fmla="*/ 698567 w 894757"/>
                <a:gd name="connsiteY755" fmla="*/ 707631 h 888232"/>
                <a:gd name="connsiteX756" fmla="*/ 678375 w 894757"/>
                <a:gd name="connsiteY756" fmla="*/ 724321 h 888232"/>
                <a:gd name="connsiteX757" fmla="*/ 681282 w 894757"/>
                <a:gd name="connsiteY757" fmla="*/ 723895 h 888232"/>
                <a:gd name="connsiteX758" fmla="*/ 669878 w 894757"/>
                <a:gd name="connsiteY758" fmla="*/ 734983 h 888232"/>
                <a:gd name="connsiteX759" fmla="*/ 666390 w 894757"/>
                <a:gd name="connsiteY759" fmla="*/ 736204 h 888232"/>
                <a:gd name="connsiteX760" fmla="*/ 665005 w 894757"/>
                <a:gd name="connsiteY760" fmla="*/ 737309 h 888232"/>
                <a:gd name="connsiteX761" fmla="*/ 662951 w 894757"/>
                <a:gd name="connsiteY761" fmla="*/ 739325 h 888232"/>
                <a:gd name="connsiteX762" fmla="*/ 662301 w 894757"/>
                <a:gd name="connsiteY762" fmla="*/ 739936 h 888232"/>
                <a:gd name="connsiteX763" fmla="*/ 662515 w 894757"/>
                <a:gd name="connsiteY763" fmla="*/ 740692 h 888232"/>
                <a:gd name="connsiteX764" fmla="*/ 674742 w 894757"/>
                <a:gd name="connsiteY764" fmla="*/ 731969 h 888232"/>
                <a:gd name="connsiteX765" fmla="*/ 674781 w 894757"/>
                <a:gd name="connsiteY765" fmla="*/ 731949 h 888232"/>
                <a:gd name="connsiteX766" fmla="*/ 718855 w 894757"/>
                <a:gd name="connsiteY766" fmla="*/ 692695 h 888232"/>
                <a:gd name="connsiteX767" fmla="*/ 153442 w 894757"/>
                <a:gd name="connsiteY767" fmla="*/ 690534 h 888232"/>
                <a:gd name="connsiteX768" fmla="*/ 153462 w 894757"/>
                <a:gd name="connsiteY768" fmla="*/ 690552 h 888232"/>
                <a:gd name="connsiteX769" fmla="*/ 153173 w 894757"/>
                <a:gd name="connsiteY769" fmla="*/ 691132 h 888232"/>
                <a:gd name="connsiteX770" fmla="*/ 155651 w 894757"/>
                <a:gd name="connsiteY770" fmla="*/ 694101 h 888232"/>
                <a:gd name="connsiteX771" fmla="*/ 153597 w 894757"/>
                <a:gd name="connsiteY771" fmla="*/ 693189 h 888232"/>
                <a:gd name="connsiteX772" fmla="*/ 155099 w 894757"/>
                <a:gd name="connsiteY772" fmla="*/ 694624 h 888232"/>
                <a:gd name="connsiteX773" fmla="*/ 157163 w 894757"/>
                <a:gd name="connsiteY773" fmla="*/ 695525 h 888232"/>
                <a:gd name="connsiteX774" fmla="*/ 157385 w 894757"/>
                <a:gd name="connsiteY774" fmla="*/ 695758 h 888232"/>
                <a:gd name="connsiteX775" fmla="*/ 157385 w 894757"/>
                <a:gd name="connsiteY775" fmla="*/ 695448 h 888232"/>
                <a:gd name="connsiteX776" fmla="*/ 157298 w 894757"/>
                <a:gd name="connsiteY776" fmla="*/ 694246 h 888232"/>
                <a:gd name="connsiteX777" fmla="*/ 157143 w 894757"/>
                <a:gd name="connsiteY777" fmla="*/ 694120 h 888232"/>
                <a:gd name="connsiteX778" fmla="*/ 157318 w 894757"/>
                <a:gd name="connsiteY778" fmla="*/ 693946 h 888232"/>
                <a:gd name="connsiteX779" fmla="*/ 153462 w 894757"/>
                <a:gd name="connsiteY779" fmla="*/ 690552 h 888232"/>
                <a:gd name="connsiteX780" fmla="*/ 153471 w 894757"/>
                <a:gd name="connsiteY780" fmla="*/ 690534 h 888232"/>
                <a:gd name="connsiteX781" fmla="*/ 143259 w 894757"/>
                <a:gd name="connsiteY781" fmla="*/ 689962 h 888232"/>
                <a:gd name="connsiteX782" fmla="*/ 144751 w 894757"/>
                <a:gd name="connsiteY782" fmla="*/ 692870 h 888232"/>
                <a:gd name="connsiteX783" fmla="*/ 148740 w 894757"/>
                <a:gd name="connsiteY783" fmla="*/ 694743 h 888232"/>
                <a:gd name="connsiteX784" fmla="*/ 148859 w 894757"/>
                <a:gd name="connsiteY784" fmla="*/ 694847 h 888232"/>
                <a:gd name="connsiteX785" fmla="*/ 148879 w 894757"/>
                <a:gd name="connsiteY785" fmla="*/ 694808 h 888232"/>
                <a:gd name="connsiteX786" fmla="*/ 148740 w 894757"/>
                <a:gd name="connsiteY786" fmla="*/ 694743 h 888232"/>
                <a:gd name="connsiteX787" fmla="*/ 187460 w 894757"/>
                <a:gd name="connsiteY787" fmla="*/ 685290 h 888232"/>
                <a:gd name="connsiteX788" fmla="*/ 188109 w 894757"/>
                <a:gd name="connsiteY788" fmla="*/ 685455 h 888232"/>
                <a:gd name="connsiteX789" fmla="*/ 194058 w 894757"/>
                <a:gd name="connsiteY789" fmla="*/ 690436 h 888232"/>
                <a:gd name="connsiteX790" fmla="*/ 194377 w 894757"/>
                <a:gd name="connsiteY790" fmla="*/ 690776 h 888232"/>
                <a:gd name="connsiteX791" fmla="*/ 194494 w 894757"/>
                <a:gd name="connsiteY791" fmla="*/ 690960 h 888232"/>
                <a:gd name="connsiteX792" fmla="*/ 194600 w 894757"/>
                <a:gd name="connsiteY792" fmla="*/ 691057 h 888232"/>
                <a:gd name="connsiteX793" fmla="*/ 194600 w 894757"/>
                <a:gd name="connsiteY793" fmla="*/ 691231 h 888232"/>
                <a:gd name="connsiteX794" fmla="*/ 194126 w 894757"/>
                <a:gd name="connsiteY794" fmla="*/ 691096 h 888232"/>
                <a:gd name="connsiteX795" fmla="*/ 193351 w 894757"/>
                <a:gd name="connsiteY795" fmla="*/ 690456 h 888232"/>
                <a:gd name="connsiteX796" fmla="*/ 188225 w 894757"/>
                <a:gd name="connsiteY796" fmla="*/ 686153 h 888232"/>
                <a:gd name="connsiteX797" fmla="*/ 187460 w 894757"/>
                <a:gd name="connsiteY797" fmla="*/ 685290 h 888232"/>
                <a:gd name="connsiteX798" fmla="*/ 100531 w 894757"/>
                <a:gd name="connsiteY798" fmla="*/ 681714 h 888232"/>
                <a:gd name="connsiteX799" fmla="*/ 104155 w 894757"/>
                <a:gd name="connsiteY799" fmla="*/ 687064 h 888232"/>
                <a:gd name="connsiteX800" fmla="*/ 99068 w 894757"/>
                <a:gd name="connsiteY800" fmla="*/ 682140 h 888232"/>
                <a:gd name="connsiteX801" fmla="*/ 94224 w 894757"/>
                <a:gd name="connsiteY801" fmla="*/ 685397 h 888232"/>
                <a:gd name="connsiteX802" fmla="*/ 97876 w 894757"/>
                <a:gd name="connsiteY802" fmla="*/ 694653 h 888232"/>
                <a:gd name="connsiteX803" fmla="*/ 110365 w 894757"/>
                <a:gd name="connsiteY803" fmla="*/ 708503 h 888232"/>
                <a:gd name="connsiteX804" fmla="*/ 109484 w 894757"/>
                <a:gd name="connsiteY804" fmla="*/ 706972 h 888232"/>
                <a:gd name="connsiteX805" fmla="*/ 113059 w 894757"/>
                <a:gd name="connsiteY805" fmla="*/ 699015 h 888232"/>
                <a:gd name="connsiteX806" fmla="*/ 107982 w 894757"/>
                <a:gd name="connsiteY806" fmla="*/ 692657 h 888232"/>
                <a:gd name="connsiteX807" fmla="*/ 108040 w 894757"/>
                <a:gd name="connsiteY807" fmla="*/ 692657 h 888232"/>
                <a:gd name="connsiteX808" fmla="*/ 106974 w 894757"/>
                <a:gd name="connsiteY808" fmla="*/ 691532 h 888232"/>
                <a:gd name="connsiteX809" fmla="*/ 106005 w 894757"/>
                <a:gd name="connsiteY809" fmla="*/ 689846 h 888232"/>
                <a:gd name="connsiteX810" fmla="*/ 107372 w 894757"/>
                <a:gd name="connsiteY810" fmla="*/ 690747 h 888232"/>
                <a:gd name="connsiteX811" fmla="*/ 108059 w 894757"/>
                <a:gd name="connsiteY811" fmla="*/ 691484 h 888232"/>
                <a:gd name="connsiteX812" fmla="*/ 112410 w 894757"/>
                <a:gd name="connsiteY812" fmla="*/ 694895 h 888232"/>
                <a:gd name="connsiteX813" fmla="*/ 114183 w 894757"/>
                <a:gd name="connsiteY813" fmla="*/ 697803 h 888232"/>
                <a:gd name="connsiteX814" fmla="*/ 115597 w 894757"/>
                <a:gd name="connsiteY814" fmla="*/ 697037 h 888232"/>
                <a:gd name="connsiteX815" fmla="*/ 115268 w 894757"/>
                <a:gd name="connsiteY815" fmla="*/ 697037 h 888232"/>
                <a:gd name="connsiteX816" fmla="*/ 114299 w 894757"/>
                <a:gd name="connsiteY816" fmla="*/ 696233 h 888232"/>
                <a:gd name="connsiteX817" fmla="*/ 113970 w 894757"/>
                <a:gd name="connsiteY817" fmla="*/ 695458 h 888232"/>
                <a:gd name="connsiteX818" fmla="*/ 114202 w 894757"/>
                <a:gd name="connsiteY818" fmla="*/ 695458 h 888232"/>
                <a:gd name="connsiteX819" fmla="*/ 115442 w 894757"/>
                <a:gd name="connsiteY819" fmla="*/ 695806 h 888232"/>
                <a:gd name="connsiteX820" fmla="*/ 115461 w 894757"/>
                <a:gd name="connsiteY820" fmla="*/ 695819 h 888232"/>
                <a:gd name="connsiteX821" fmla="*/ 116159 w 894757"/>
                <a:gd name="connsiteY821" fmla="*/ 696446 h 888232"/>
                <a:gd name="connsiteX822" fmla="*/ 115878 w 894757"/>
                <a:gd name="connsiteY822" fmla="*/ 696165 h 888232"/>
                <a:gd name="connsiteX823" fmla="*/ 115636 w 894757"/>
                <a:gd name="connsiteY823" fmla="*/ 695932 h 888232"/>
                <a:gd name="connsiteX824" fmla="*/ 115461 w 894757"/>
                <a:gd name="connsiteY824" fmla="*/ 695819 h 888232"/>
                <a:gd name="connsiteX825" fmla="*/ 109885 w 894757"/>
                <a:gd name="connsiteY825" fmla="*/ 690806 h 888232"/>
                <a:gd name="connsiteX826" fmla="*/ 101539 w 894757"/>
                <a:gd name="connsiteY826" fmla="*/ 681801 h 888232"/>
                <a:gd name="connsiteX827" fmla="*/ 100570 w 894757"/>
                <a:gd name="connsiteY827" fmla="*/ 681714 h 888232"/>
                <a:gd name="connsiteX828" fmla="*/ 190715 w 894757"/>
                <a:gd name="connsiteY828" fmla="*/ 681297 h 888232"/>
                <a:gd name="connsiteX829" fmla="*/ 191606 w 894757"/>
                <a:gd name="connsiteY829" fmla="*/ 682266 h 888232"/>
                <a:gd name="connsiteX830" fmla="*/ 193912 w 894757"/>
                <a:gd name="connsiteY830" fmla="*/ 683691 h 888232"/>
                <a:gd name="connsiteX831" fmla="*/ 193912 w 894757"/>
                <a:gd name="connsiteY831" fmla="*/ 683933 h 888232"/>
                <a:gd name="connsiteX832" fmla="*/ 196257 w 894757"/>
                <a:gd name="connsiteY832" fmla="*/ 685416 h 888232"/>
                <a:gd name="connsiteX833" fmla="*/ 196209 w 894757"/>
                <a:gd name="connsiteY833" fmla="*/ 685319 h 888232"/>
                <a:gd name="connsiteX834" fmla="*/ 202264 w 894757"/>
                <a:gd name="connsiteY834" fmla="*/ 689884 h 888232"/>
                <a:gd name="connsiteX835" fmla="*/ 206227 w 894757"/>
                <a:gd name="connsiteY835" fmla="*/ 691067 h 888232"/>
                <a:gd name="connsiteX836" fmla="*/ 221099 w 894757"/>
                <a:gd name="connsiteY836" fmla="*/ 701205 h 888232"/>
                <a:gd name="connsiteX837" fmla="*/ 220499 w 894757"/>
                <a:gd name="connsiteY837" fmla="*/ 701321 h 888232"/>
                <a:gd name="connsiteX838" fmla="*/ 228250 w 894757"/>
                <a:gd name="connsiteY838" fmla="*/ 704946 h 888232"/>
                <a:gd name="connsiteX839" fmla="*/ 219036 w 894757"/>
                <a:gd name="connsiteY839" fmla="*/ 698162 h 888232"/>
                <a:gd name="connsiteX840" fmla="*/ 218871 w 894757"/>
                <a:gd name="connsiteY840" fmla="*/ 697822 h 888232"/>
                <a:gd name="connsiteX841" fmla="*/ 218106 w 894757"/>
                <a:gd name="connsiteY841" fmla="*/ 698307 h 888232"/>
                <a:gd name="connsiteX842" fmla="*/ 217670 w 894757"/>
                <a:gd name="connsiteY842" fmla="*/ 698007 h 888232"/>
                <a:gd name="connsiteX843" fmla="*/ 211168 w 894757"/>
                <a:gd name="connsiteY843" fmla="*/ 692307 h 888232"/>
                <a:gd name="connsiteX844" fmla="*/ 205830 w 894757"/>
                <a:gd name="connsiteY844" fmla="*/ 687277 h 888232"/>
                <a:gd name="connsiteX845" fmla="*/ 199910 w 894757"/>
                <a:gd name="connsiteY845" fmla="*/ 684088 h 888232"/>
                <a:gd name="connsiteX846" fmla="*/ 205529 w 894757"/>
                <a:gd name="connsiteY846" fmla="*/ 690476 h 888232"/>
                <a:gd name="connsiteX847" fmla="*/ 196557 w 894757"/>
                <a:gd name="connsiteY847" fmla="*/ 683594 h 888232"/>
                <a:gd name="connsiteX848" fmla="*/ 190860 w 894757"/>
                <a:gd name="connsiteY848" fmla="*/ 681404 h 888232"/>
                <a:gd name="connsiteX849" fmla="*/ 150845 w 894757"/>
                <a:gd name="connsiteY849" fmla="*/ 679077 h 888232"/>
                <a:gd name="connsiteX850" fmla="*/ 155167 w 894757"/>
                <a:gd name="connsiteY850" fmla="*/ 681985 h 888232"/>
                <a:gd name="connsiteX851" fmla="*/ 152115 w 894757"/>
                <a:gd name="connsiteY851" fmla="*/ 679262 h 888232"/>
                <a:gd name="connsiteX852" fmla="*/ 150845 w 894757"/>
                <a:gd name="connsiteY852" fmla="*/ 679077 h 888232"/>
                <a:gd name="connsiteX853" fmla="*/ 151746 w 894757"/>
                <a:gd name="connsiteY853" fmla="*/ 675559 h 888232"/>
                <a:gd name="connsiteX854" fmla="*/ 151863 w 894757"/>
                <a:gd name="connsiteY854" fmla="*/ 676780 h 888232"/>
                <a:gd name="connsiteX855" fmla="*/ 160282 w 894757"/>
                <a:gd name="connsiteY855" fmla="*/ 684137 h 888232"/>
                <a:gd name="connsiteX856" fmla="*/ 160282 w 894757"/>
                <a:gd name="connsiteY856" fmla="*/ 685523 h 888232"/>
                <a:gd name="connsiteX857" fmla="*/ 185473 w 894757"/>
                <a:gd name="connsiteY857" fmla="*/ 707563 h 888232"/>
                <a:gd name="connsiteX858" fmla="*/ 173672 w 894757"/>
                <a:gd name="connsiteY858" fmla="*/ 696446 h 888232"/>
                <a:gd name="connsiteX859" fmla="*/ 172897 w 894757"/>
                <a:gd name="connsiteY859" fmla="*/ 695719 h 888232"/>
                <a:gd name="connsiteX860" fmla="*/ 172897 w 894757"/>
                <a:gd name="connsiteY860" fmla="*/ 695787 h 888232"/>
                <a:gd name="connsiteX861" fmla="*/ 161726 w 894757"/>
                <a:gd name="connsiteY861" fmla="*/ 684156 h 888232"/>
                <a:gd name="connsiteX862" fmla="*/ 160757 w 894757"/>
                <a:gd name="connsiteY862" fmla="*/ 682877 h 888232"/>
                <a:gd name="connsiteX863" fmla="*/ 160612 w 894757"/>
                <a:gd name="connsiteY863" fmla="*/ 682644 h 888232"/>
                <a:gd name="connsiteX864" fmla="*/ 160495 w 894757"/>
                <a:gd name="connsiteY864" fmla="*/ 682576 h 888232"/>
                <a:gd name="connsiteX865" fmla="*/ 158742 w 894757"/>
                <a:gd name="connsiteY865" fmla="*/ 680861 h 888232"/>
                <a:gd name="connsiteX866" fmla="*/ 158122 w 894757"/>
                <a:gd name="connsiteY866" fmla="*/ 680386 h 888232"/>
                <a:gd name="connsiteX867" fmla="*/ 152832 w 894757"/>
                <a:gd name="connsiteY867" fmla="*/ 675966 h 888232"/>
                <a:gd name="connsiteX868" fmla="*/ 152677 w 894757"/>
                <a:gd name="connsiteY868" fmla="*/ 675743 h 888232"/>
                <a:gd name="connsiteX869" fmla="*/ 152134 w 894757"/>
                <a:gd name="connsiteY869" fmla="*/ 675646 h 888232"/>
                <a:gd name="connsiteX870" fmla="*/ 133018 w 894757"/>
                <a:gd name="connsiteY870" fmla="*/ 675385 h 888232"/>
                <a:gd name="connsiteX871" fmla="*/ 133871 w 894757"/>
                <a:gd name="connsiteY871" fmla="*/ 676761 h 888232"/>
                <a:gd name="connsiteX872" fmla="*/ 133997 w 894757"/>
                <a:gd name="connsiteY872" fmla="*/ 676974 h 888232"/>
                <a:gd name="connsiteX873" fmla="*/ 134500 w 894757"/>
                <a:gd name="connsiteY873" fmla="*/ 677459 h 888232"/>
                <a:gd name="connsiteX874" fmla="*/ 134843 w 894757"/>
                <a:gd name="connsiteY874" fmla="*/ 677840 h 888232"/>
                <a:gd name="connsiteX875" fmla="*/ 134830 w 894757"/>
                <a:gd name="connsiteY875" fmla="*/ 677837 h 888232"/>
                <a:gd name="connsiteX876" fmla="*/ 134849 w 894757"/>
                <a:gd name="connsiteY876" fmla="*/ 677847 h 888232"/>
                <a:gd name="connsiteX877" fmla="*/ 134843 w 894757"/>
                <a:gd name="connsiteY877" fmla="*/ 677840 h 888232"/>
                <a:gd name="connsiteX878" fmla="*/ 136128 w 894757"/>
                <a:gd name="connsiteY878" fmla="*/ 678137 h 888232"/>
                <a:gd name="connsiteX879" fmla="*/ 133018 w 894757"/>
                <a:gd name="connsiteY879" fmla="*/ 675385 h 888232"/>
                <a:gd name="connsiteX880" fmla="*/ 123387 w 894757"/>
                <a:gd name="connsiteY880" fmla="*/ 674938 h 888232"/>
                <a:gd name="connsiteX881" fmla="*/ 127999 w 894757"/>
                <a:gd name="connsiteY881" fmla="*/ 679416 h 888232"/>
                <a:gd name="connsiteX882" fmla="*/ 127340 w 894757"/>
                <a:gd name="connsiteY882" fmla="*/ 681355 h 888232"/>
                <a:gd name="connsiteX883" fmla="*/ 125199 w 894757"/>
                <a:gd name="connsiteY883" fmla="*/ 678961 h 888232"/>
                <a:gd name="connsiteX884" fmla="*/ 125267 w 894757"/>
                <a:gd name="connsiteY884" fmla="*/ 678961 h 888232"/>
                <a:gd name="connsiteX885" fmla="*/ 124763 w 894757"/>
                <a:gd name="connsiteY885" fmla="*/ 678563 h 888232"/>
                <a:gd name="connsiteX886" fmla="*/ 124395 w 894757"/>
                <a:gd name="connsiteY886" fmla="*/ 679339 h 888232"/>
                <a:gd name="connsiteX887" fmla="*/ 125189 w 894757"/>
                <a:gd name="connsiteY887" fmla="*/ 680133 h 888232"/>
                <a:gd name="connsiteX888" fmla="*/ 127737 w 894757"/>
                <a:gd name="connsiteY888" fmla="*/ 683041 h 888232"/>
                <a:gd name="connsiteX889" fmla="*/ 127824 w 894757"/>
                <a:gd name="connsiteY889" fmla="*/ 683361 h 888232"/>
                <a:gd name="connsiteX890" fmla="*/ 127611 w 894757"/>
                <a:gd name="connsiteY890" fmla="*/ 683303 h 888232"/>
                <a:gd name="connsiteX891" fmla="*/ 126797 w 894757"/>
                <a:gd name="connsiteY891" fmla="*/ 682450 h 888232"/>
                <a:gd name="connsiteX892" fmla="*/ 125237 w 894757"/>
                <a:gd name="connsiteY892" fmla="*/ 680725 h 888232"/>
                <a:gd name="connsiteX893" fmla="*/ 123813 w 894757"/>
                <a:gd name="connsiteY893" fmla="*/ 679261 h 888232"/>
                <a:gd name="connsiteX894" fmla="*/ 123552 w 894757"/>
                <a:gd name="connsiteY894" fmla="*/ 678970 h 888232"/>
                <a:gd name="connsiteX895" fmla="*/ 123455 w 894757"/>
                <a:gd name="connsiteY895" fmla="*/ 678748 h 888232"/>
                <a:gd name="connsiteX896" fmla="*/ 123930 w 894757"/>
                <a:gd name="connsiteY896" fmla="*/ 677313 h 888232"/>
                <a:gd name="connsiteX897" fmla="*/ 124046 w 894757"/>
                <a:gd name="connsiteY897" fmla="*/ 677313 h 888232"/>
                <a:gd name="connsiteX898" fmla="*/ 124259 w 894757"/>
                <a:gd name="connsiteY898" fmla="*/ 677497 h 888232"/>
                <a:gd name="connsiteX899" fmla="*/ 124685 w 894757"/>
                <a:gd name="connsiteY899" fmla="*/ 677846 h 888232"/>
                <a:gd name="connsiteX900" fmla="*/ 123387 w 894757"/>
                <a:gd name="connsiteY900" fmla="*/ 674938 h 888232"/>
                <a:gd name="connsiteX901" fmla="*/ 497339 w 894757"/>
                <a:gd name="connsiteY901" fmla="*/ 672021 h 888232"/>
                <a:gd name="connsiteX902" fmla="*/ 498114 w 894757"/>
                <a:gd name="connsiteY902" fmla="*/ 672021 h 888232"/>
                <a:gd name="connsiteX903" fmla="*/ 498288 w 894757"/>
                <a:gd name="connsiteY903" fmla="*/ 672487 h 888232"/>
                <a:gd name="connsiteX904" fmla="*/ 495449 w 894757"/>
                <a:gd name="connsiteY904" fmla="*/ 673213 h 888232"/>
                <a:gd name="connsiteX905" fmla="*/ 495963 w 894757"/>
                <a:gd name="connsiteY905" fmla="*/ 672496 h 888232"/>
                <a:gd name="connsiteX906" fmla="*/ 114677 w 894757"/>
                <a:gd name="connsiteY906" fmla="*/ 671788 h 888232"/>
                <a:gd name="connsiteX907" fmla="*/ 115849 w 894757"/>
                <a:gd name="connsiteY907" fmla="*/ 673281 h 888232"/>
                <a:gd name="connsiteX908" fmla="*/ 116043 w 894757"/>
                <a:gd name="connsiteY908" fmla="*/ 673785 h 888232"/>
                <a:gd name="connsiteX909" fmla="*/ 116663 w 894757"/>
                <a:gd name="connsiteY909" fmla="*/ 675181 h 888232"/>
                <a:gd name="connsiteX910" fmla="*/ 116759 w 894757"/>
                <a:gd name="connsiteY910" fmla="*/ 675646 h 888232"/>
                <a:gd name="connsiteX911" fmla="*/ 116343 w 894757"/>
                <a:gd name="connsiteY911" fmla="*/ 675491 h 888232"/>
                <a:gd name="connsiteX912" fmla="*/ 115093 w 894757"/>
                <a:gd name="connsiteY912" fmla="*/ 674027 h 888232"/>
                <a:gd name="connsiteX913" fmla="*/ 114328 w 894757"/>
                <a:gd name="connsiteY913" fmla="*/ 672302 h 888232"/>
                <a:gd name="connsiteX914" fmla="*/ 114154 w 894757"/>
                <a:gd name="connsiteY914" fmla="*/ 671846 h 888232"/>
                <a:gd name="connsiteX915" fmla="*/ 114677 w 894757"/>
                <a:gd name="connsiteY915" fmla="*/ 671788 h 888232"/>
                <a:gd name="connsiteX916" fmla="*/ 122728 w 894757"/>
                <a:gd name="connsiteY916" fmla="*/ 669889 h 888232"/>
                <a:gd name="connsiteX917" fmla="*/ 123600 w 894757"/>
                <a:gd name="connsiteY917" fmla="*/ 671062 h 888232"/>
                <a:gd name="connsiteX918" fmla="*/ 125528 w 894757"/>
                <a:gd name="connsiteY918" fmla="*/ 673472 h 888232"/>
                <a:gd name="connsiteX919" fmla="*/ 125519 w 894757"/>
                <a:gd name="connsiteY919" fmla="*/ 673475 h 888232"/>
                <a:gd name="connsiteX920" fmla="*/ 125538 w 894757"/>
                <a:gd name="connsiteY920" fmla="*/ 673485 h 888232"/>
                <a:gd name="connsiteX921" fmla="*/ 125528 w 894757"/>
                <a:gd name="connsiteY921" fmla="*/ 673472 h 888232"/>
                <a:gd name="connsiteX922" fmla="*/ 126119 w 894757"/>
                <a:gd name="connsiteY922" fmla="*/ 673282 h 888232"/>
                <a:gd name="connsiteX923" fmla="*/ 123939 w 894757"/>
                <a:gd name="connsiteY923" fmla="*/ 670442 h 888232"/>
                <a:gd name="connsiteX924" fmla="*/ 122854 w 894757"/>
                <a:gd name="connsiteY924" fmla="*/ 669947 h 888232"/>
                <a:gd name="connsiteX925" fmla="*/ 167298 w 894757"/>
                <a:gd name="connsiteY925" fmla="*/ 668406 h 888232"/>
                <a:gd name="connsiteX926" fmla="*/ 169342 w 894757"/>
                <a:gd name="connsiteY926" fmla="*/ 670441 h 888232"/>
                <a:gd name="connsiteX927" fmla="*/ 166358 w 894757"/>
                <a:gd name="connsiteY927" fmla="*/ 669249 h 888232"/>
                <a:gd name="connsiteX928" fmla="*/ 167298 w 894757"/>
                <a:gd name="connsiteY928" fmla="*/ 668406 h 888232"/>
                <a:gd name="connsiteX929" fmla="*/ 736188 w 894757"/>
                <a:gd name="connsiteY929" fmla="*/ 668125 h 888232"/>
                <a:gd name="connsiteX930" fmla="*/ 735035 w 894757"/>
                <a:gd name="connsiteY930" fmla="*/ 670063 h 888232"/>
                <a:gd name="connsiteX931" fmla="*/ 735248 w 894757"/>
                <a:gd name="connsiteY931" fmla="*/ 670209 h 888232"/>
                <a:gd name="connsiteX932" fmla="*/ 733456 w 894757"/>
                <a:gd name="connsiteY932" fmla="*/ 671721 h 888232"/>
                <a:gd name="connsiteX933" fmla="*/ 732981 w 894757"/>
                <a:gd name="connsiteY933" fmla="*/ 672777 h 888232"/>
                <a:gd name="connsiteX934" fmla="*/ 732826 w 894757"/>
                <a:gd name="connsiteY934" fmla="*/ 671294 h 888232"/>
                <a:gd name="connsiteX935" fmla="*/ 736188 w 894757"/>
                <a:gd name="connsiteY935" fmla="*/ 668125 h 888232"/>
                <a:gd name="connsiteX936" fmla="*/ 178604 w 894757"/>
                <a:gd name="connsiteY936" fmla="*/ 665770 h 888232"/>
                <a:gd name="connsiteX937" fmla="*/ 178304 w 894757"/>
                <a:gd name="connsiteY937" fmla="*/ 666109 h 888232"/>
                <a:gd name="connsiteX938" fmla="*/ 185997 w 894757"/>
                <a:gd name="connsiteY938" fmla="*/ 671653 h 888232"/>
                <a:gd name="connsiteX939" fmla="*/ 178672 w 894757"/>
                <a:gd name="connsiteY939" fmla="*/ 665770 h 888232"/>
                <a:gd name="connsiteX940" fmla="*/ 469949 w 894757"/>
                <a:gd name="connsiteY940" fmla="*/ 665033 h 888232"/>
                <a:gd name="connsiteX941" fmla="*/ 470966 w 894757"/>
                <a:gd name="connsiteY941" fmla="*/ 665779 h 888232"/>
                <a:gd name="connsiteX942" fmla="*/ 470966 w 894757"/>
                <a:gd name="connsiteY942" fmla="*/ 665944 h 888232"/>
                <a:gd name="connsiteX943" fmla="*/ 470472 w 894757"/>
                <a:gd name="connsiteY943" fmla="*/ 667078 h 888232"/>
                <a:gd name="connsiteX944" fmla="*/ 459311 w 894757"/>
                <a:gd name="connsiteY944" fmla="*/ 668842 h 888232"/>
                <a:gd name="connsiteX945" fmla="*/ 450591 w 894757"/>
                <a:gd name="connsiteY945" fmla="*/ 669579 h 888232"/>
                <a:gd name="connsiteX946" fmla="*/ 449709 w 894757"/>
                <a:gd name="connsiteY946" fmla="*/ 668658 h 888232"/>
                <a:gd name="connsiteX947" fmla="*/ 450348 w 894757"/>
                <a:gd name="connsiteY947" fmla="*/ 667466 h 888232"/>
                <a:gd name="connsiteX948" fmla="*/ 459175 w 894757"/>
                <a:gd name="connsiteY948" fmla="*/ 666729 h 888232"/>
                <a:gd name="connsiteX949" fmla="*/ 469949 w 894757"/>
                <a:gd name="connsiteY949" fmla="*/ 665033 h 888232"/>
                <a:gd name="connsiteX950" fmla="*/ 743184 w 894757"/>
                <a:gd name="connsiteY950" fmla="*/ 663221 h 888232"/>
                <a:gd name="connsiteX951" fmla="*/ 738504 w 894757"/>
                <a:gd name="connsiteY951" fmla="*/ 669308 h 888232"/>
                <a:gd name="connsiteX952" fmla="*/ 738514 w 894757"/>
                <a:gd name="connsiteY952" fmla="*/ 669308 h 888232"/>
                <a:gd name="connsiteX953" fmla="*/ 743639 w 894757"/>
                <a:gd name="connsiteY953" fmla="*/ 664558 h 888232"/>
                <a:gd name="connsiteX954" fmla="*/ 744046 w 894757"/>
                <a:gd name="connsiteY954" fmla="*/ 663773 h 888232"/>
                <a:gd name="connsiteX955" fmla="*/ 117632 w 894757"/>
                <a:gd name="connsiteY955" fmla="*/ 661990 h 888232"/>
                <a:gd name="connsiteX956" fmla="*/ 120955 w 894757"/>
                <a:gd name="connsiteY956" fmla="*/ 666090 h 888232"/>
                <a:gd name="connsiteX957" fmla="*/ 128774 w 894757"/>
                <a:gd name="connsiteY957" fmla="*/ 673320 h 888232"/>
                <a:gd name="connsiteX958" fmla="*/ 128687 w 894757"/>
                <a:gd name="connsiteY958" fmla="*/ 673320 h 888232"/>
                <a:gd name="connsiteX959" fmla="*/ 129462 w 894757"/>
                <a:gd name="connsiteY959" fmla="*/ 674115 h 888232"/>
                <a:gd name="connsiteX960" fmla="*/ 130092 w 894757"/>
                <a:gd name="connsiteY960" fmla="*/ 674764 h 888232"/>
                <a:gd name="connsiteX961" fmla="*/ 132999 w 894757"/>
                <a:gd name="connsiteY961" fmla="*/ 676218 h 888232"/>
                <a:gd name="connsiteX962" fmla="*/ 131662 w 894757"/>
                <a:gd name="connsiteY962" fmla="*/ 674018 h 888232"/>
                <a:gd name="connsiteX963" fmla="*/ 131322 w 894757"/>
                <a:gd name="connsiteY963" fmla="*/ 673941 h 888232"/>
                <a:gd name="connsiteX964" fmla="*/ 125054 w 894757"/>
                <a:gd name="connsiteY964" fmla="*/ 668232 h 888232"/>
                <a:gd name="connsiteX965" fmla="*/ 122060 w 894757"/>
                <a:gd name="connsiteY965" fmla="*/ 662639 h 888232"/>
                <a:gd name="connsiteX966" fmla="*/ 117632 w 894757"/>
                <a:gd name="connsiteY966" fmla="*/ 661990 h 888232"/>
                <a:gd name="connsiteX967" fmla="*/ 135799 w 894757"/>
                <a:gd name="connsiteY967" fmla="*/ 661282 h 888232"/>
                <a:gd name="connsiteX968" fmla="*/ 137572 w 894757"/>
                <a:gd name="connsiteY968" fmla="*/ 663744 h 888232"/>
                <a:gd name="connsiteX969" fmla="*/ 139306 w 894757"/>
                <a:gd name="connsiteY969" fmla="*/ 664956 h 888232"/>
                <a:gd name="connsiteX970" fmla="*/ 139362 w 894757"/>
                <a:gd name="connsiteY970" fmla="*/ 665594 h 888232"/>
                <a:gd name="connsiteX971" fmla="*/ 141087 w 894757"/>
                <a:gd name="connsiteY971" fmla="*/ 667357 h 888232"/>
                <a:gd name="connsiteX972" fmla="*/ 141089 w 894757"/>
                <a:gd name="connsiteY972" fmla="*/ 667417 h 888232"/>
                <a:gd name="connsiteX973" fmla="*/ 141118 w 894757"/>
                <a:gd name="connsiteY973" fmla="*/ 667388 h 888232"/>
                <a:gd name="connsiteX974" fmla="*/ 141087 w 894757"/>
                <a:gd name="connsiteY974" fmla="*/ 667357 h 888232"/>
                <a:gd name="connsiteX975" fmla="*/ 141050 w 894757"/>
                <a:gd name="connsiteY975" fmla="*/ 666187 h 888232"/>
                <a:gd name="connsiteX976" fmla="*/ 141195 w 894757"/>
                <a:gd name="connsiteY976" fmla="*/ 666187 h 888232"/>
                <a:gd name="connsiteX977" fmla="*/ 137523 w 894757"/>
                <a:gd name="connsiteY977" fmla="*/ 661980 h 888232"/>
                <a:gd name="connsiteX978" fmla="*/ 137736 w 894757"/>
                <a:gd name="connsiteY978" fmla="*/ 662358 h 888232"/>
                <a:gd name="connsiteX979" fmla="*/ 135799 w 894757"/>
                <a:gd name="connsiteY979" fmla="*/ 661282 h 888232"/>
                <a:gd name="connsiteX980" fmla="*/ 740801 w 894757"/>
                <a:gd name="connsiteY980" fmla="*/ 661273 h 888232"/>
                <a:gd name="connsiteX981" fmla="*/ 732303 w 894757"/>
                <a:gd name="connsiteY981" fmla="*/ 670209 h 888232"/>
                <a:gd name="connsiteX982" fmla="*/ 730928 w 894757"/>
                <a:gd name="connsiteY982" fmla="*/ 673388 h 888232"/>
                <a:gd name="connsiteX983" fmla="*/ 733224 w 894757"/>
                <a:gd name="connsiteY983" fmla="*/ 673737 h 888232"/>
                <a:gd name="connsiteX984" fmla="*/ 734386 w 894757"/>
                <a:gd name="connsiteY984" fmla="*/ 672787 h 888232"/>
                <a:gd name="connsiteX985" fmla="*/ 741246 w 894757"/>
                <a:gd name="connsiteY985" fmla="*/ 663318 h 888232"/>
                <a:gd name="connsiteX986" fmla="*/ 740801 w 894757"/>
                <a:gd name="connsiteY986" fmla="*/ 661273 h 888232"/>
                <a:gd name="connsiteX987" fmla="*/ 173324 w 894757"/>
                <a:gd name="connsiteY987" fmla="*/ 660517 h 888232"/>
                <a:gd name="connsiteX988" fmla="*/ 174070 w 894757"/>
                <a:gd name="connsiteY988" fmla="*/ 662348 h 888232"/>
                <a:gd name="connsiteX989" fmla="*/ 174070 w 894757"/>
                <a:gd name="connsiteY989" fmla="*/ 662329 h 888232"/>
                <a:gd name="connsiteX990" fmla="*/ 174254 w 894757"/>
                <a:gd name="connsiteY990" fmla="*/ 662184 h 888232"/>
                <a:gd name="connsiteX991" fmla="*/ 175755 w 894757"/>
                <a:gd name="connsiteY991" fmla="*/ 663337 h 888232"/>
                <a:gd name="connsiteX992" fmla="*/ 173324 w 894757"/>
                <a:gd name="connsiteY992" fmla="*/ 660517 h 888232"/>
                <a:gd name="connsiteX993" fmla="*/ 435272 w 894757"/>
                <a:gd name="connsiteY993" fmla="*/ 659518 h 888232"/>
                <a:gd name="connsiteX994" fmla="*/ 437123 w 894757"/>
                <a:gd name="connsiteY994" fmla="*/ 661098 h 888232"/>
                <a:gd name="connsiteX995" fmla="*/ 439322 w 894757"/>
                <a:gd name="connsiteY995" fmla="*/ 660206 h 888232"/>
                <a:gd name="connsiteX996" fmla="*/ 439322 w 894757"/>
                <a:gd name="connsiteY996" fmla="*/ 659605 h 888232"/>
                <a:gd name="connsiteX997" fmla="*/ 439274 w 894757"/>
                <a:gd name="connsiteY997" fmla="*/ 659605 h 888232"/>
                <a:gd name="connsiteX998" fmla="*/ 435272 w 894757"/>
                <a:gd name="connsiteY998" fmla="*/ 659518 h 888232"/>
                <a:gd name="connsiteX999" fmla="*/ 451511 w 894757"/>
                <a:gd name="connsiteY999" fmla="*/ 656775 h 888232"/>
                <a:gd name="connsiteX1000" fmla="*/ 446918 w 894757"/>
                <a:gd name="connsiteY1000" fmla="*/ 658830 h 888232"/>
                <a:gd name="connsiteX1001" fmla="*/ 451501 w 894757"/>
                <a:gd name="connsiteY1001" fmla="*/ 658830 h 888232"/>
                <a:gd name="connsiteX1002" fmla="*/ 451501 w 894757"/>
                <a:gd name="connsiteY1002" fmla="*/ 658520 h 888232"/>
                <a:gd name="connsiteX1003" fmla="*/ 451511 w 894757"/>
                <a:gd name="connsiteY1003" fmla="*/ 656775 h 888232"/>
                <a:gd name="connsiteX1004" fmla="*/ 379677 w 894757"/>
                <a:gd name="connsiteY1004" fmla="*/ 655428 h 888232"/>
                <a:gd name="connsiteX1005" fmla="*/ 378515 w 894757"/>
                <a:gd name="connsiteY1005" fmla="*/ 656727 h 888232"/>
                <a:gd name="connsiteX1006" fmla="*/ 386576 w 894757"/>
                <a:gd name="connsiteY1006" fmla="*/ 657696 h 888232"/>
                <a:gd name="connsiteX1007" fmla="*/ 386644 w 894757"/>
                <a:gd name="connsiteY1007" fmla="*/ 658985 h 888232"/>
                <a:gd name="connsiteX1008" fmla="*/ 390345 w 894757"/>
                <a:gd name="connsiteY1008" fmla="*/ 659150 h 888232"/>
                <a:gd name="connsiteX1009" fmla="*/ 397592 w 894757"/>
                <a:gd name="connsiteY1009" fmla="*/ 660003 h 888232"/>
                <a:gd name="connsiteX1010" fmla="*/ 398057 w 894757"/>
                <a:gd name="connsiteY1010" fmla="*/ 661127 h 888232"/>
                <a:gd name="connsiteX1011" fmla="*/ 398057 w 894757"/>
                <a:gd name="connsiteY1011" fmla="*/ 661273 h 888232"/>
                <a:gd name="connsiteX1012" fmla="*/ 397040 w 894757"/>
                <a:gd name="connsiteY1012" fmla="*/ 662019 h 888232"/>
                <a:gd name="connsiteX1013" fmla="*/ 392796 w 894757"/>
                <a:gd name="connsiteY1013" fmla="*/ 661273 h 888232"/>
                <a:gd name="connsiteX1014" fmla="*/ 407252 w 894757"/>
                <a:gd name="connsiteY1014" fmla="*/ 664374 h 888232"/>
                <a:gd name="connsiteX1015" fmla="*/ 413966 w 894757"/>
                <a:gd name="connsiteY1015" fmla="*/ 665867 h 888232"/>
                <a:gd name="connsiteX1016" fmla="*/ 413966 w 894757"/>
                <a:gd name="connsiteY1016" fmla="*/ 666235 h 888232"/>
                <a:gd name="connsiteX1017" fmla="*/ 417667 w 894757"/>
                <a:gd name="connsiteY1017" fmla="*/ 664413 h 888232"/>
                <a:gd name="connsiteX1018" fmla="*/ 410808 w 894757"/>
                <a:gd name="connsiteY1018" fmla="*/ 662823 h 888232"/>
                <a:gd name="connsiteX1019" fmla="*/ 401119 w 894757"/>
                <a:gd name="connsiteY1019" fmla="*/ 661593 h 888232"/>
                <a:gd name="connsiteX1020" fmla="*/ 401041 w 894757"/>
                <a:gd name="connsiteY1020" fmla="*/ 657657 h 888232"/>
                <a:gd name="connsiteX1021" fmla="*/ 390006 w 894757"/>
                <a:gd name="connsiteY1021" fmla="*/ 656960 h 888232"/>
                <a:gd name="connsiteX1022" fmla="*/ 481846 w 894757"/>
                <a:gd name="connsiteY1022" fmla="*/ 654798 h 888232"/>
                <a:gd name="connsiteX1023" fmla="*/ 475016 w 894757"/>
                <a:gd name="connsiteY1023" fmla="*/ 658995 h 888232"/>
                <a:gd name="connsiteX1024" fmla="*/ 477574 w 894757"/>
                <a:gd name="connsiteY1024" fmla="*/ 659460 h 888232"/>
                <a:gd name="connsiteX1025" fmla="*/ 478736 w 894757"/>
                <a:gd name="connsiteY1025" fmla="*/ 659557 h 888232"/>
                <a:gd name="connsiteX1026" fmla="*/ 478630 w 894757"/>
                <a:gd name="connsiteY1026" fmla="*/ 659324 h 888232"/>
                <a:gd name="connsiteX1027" fmla="*/ 486526 w 894757"/>
                <a:gd name="connsiteY1027" fmla="*/ 656737 h 888232"/>
                <a:gd name="connsiteX1028" fmla="*/ 481846 w 894757"/>
                <a:gd name="connsiteY1028" fmla="*/ 654798 h 888232"/>
                <a:gd name="connsiteX1029" fmla="*/ 553970 w 894757"/>
                <a:gd name="connsiteY1029" fmla="*/ 651648 h 888232"/>
                <a:gd name="connsiteX1030" fmla="*/ 539902 w 894757"/>
                <a:gd name="connsiteY1030" fmla="*/ 653170 h 888232"/>
                <a:gd name="connsiteX1031" fmla="*/ 538827 w 894757"/>
                <a:gd name="connsiteY1031" fmla="*/ 653412 h 888232"/>
                <a:gd name="connsiteX1032" fmla="*/ 535426 w 894757"/>
                <a:gd name="connsiteY1032" fmla="*/ 654856 h 888232"/>
                <a:gd name="connsiteX1033" fmla="*/ 535697 w 894757"/>
                <a:gd name="connsiteY1033" fmla="*/ 654953 h 888232"/>
                <a:gd name="connsiteX1034" fmla="*/ 535154 w 894757"/>
                <a:gd name="connsiteY1034" fmla="*/ 655225 h 888232"/>
                <a:gd name="connsiteX1035" fmla="*/ 534379 w 894757"/>
                <a:gd name="connsiteY1035" fmla="*/ 655583 h 888232"/>
                <a:gd name="connsiteX1036" fmla="*/ 516552 w 894757"/>
                <a:gd name="connsiteY1036" fmla="*/ 664665 h 888232"/>
                <a:gd name="connsiteX1037" fmla="*/ 497823 w 894757"/>
                <a:gd name="connsiteY1037" fmla="*/ 668862 h 888232"/>
                <a:gd name="connsiteX1038" fmla="*/ 497823 w 894757"/>
                <a:gd name="connsiteY1038" fmla="*/ 668600 h 888232"/>
                <a:gd name="connsiteX1039" fmla="*/ 477389 w 894757"/>
                <a:gd name="connsiteY1039" fmla="*/ 672147 h 888232"/>
                <a:gd name="connsiteX1040" fmla="*/ 471043 w 894757"/>
                <a:gd name="connsiteY1040" fmla="*/ 673902 h 888232"/>
                <a:gd name="connsiteX1041" fmla="*/ 471131 w 894757"/>
                <a:gd name="connsiteY1041" fmla="*/ 674105 h 888232"/>
                <a:gd name="connsiteX1042" fmla="*/ 450629 w 894757"/>
                <a:gd name="connsiteY1042" fmla="*/ 678806 h 888232"/>
                <a:gd name="connsiteX1043" fmla="*/ 452392 w 894757"/>
                <a:gd name="connsiteY1043" fmla="*/ 680270 h 888232"/>
                <a:gd name="connsiteX1044" fmla="*/ 465046 w 894757"/>
                <a:gd name="connsiteY1044" fmla="*/ 677420 h 888232"/>
                <a:gd name="connsiteX1045" fmla="*/ 466209 w 894757"/>
                <a:gd name="connsiteY1045" fmla="*/ 679194 h 888232"/>
                <a:gd name="connsiteX1046" fmla="*/ 481595 w 894757"/>
                <a:gd name="connsiteY1046" fmla="*/ 675123 h 888232"/>
                <a:gd name="connsiteX1047" fmla="*/ 486148 w 894757"/>
                <a:gd name="connsiteY1047" fmla="*/ 675123 h 888232"/>
                <a:gd name="connsiteX1048" fmla="*/ 486119 w 894757"/>
                <a:gd name="connsiteY1048" fmla="*/ 675162 h 888232"/>
                <a:gd name="connsiteX1049" fmla="*/ 486933 w 894757"/>
                <a:gd name="connsiteY1049" fmla="*/ 676373 h 888232"/>
                <a:gd name="connsiteX1050" fmla="*/ 495159 w 894757"/>
                <a:gd name="connsiteY1050" fmla="*/ 674696 h 888232"/>
                <a:gd name="connsiteX1051" fmla="*/ 496486 w 894757"/>
                <a:gd name="connsiteY1051" fmla="*/ 673853 h 888232"/>
                <a:gd name="connsiteX1052" fmla="*/ 496825 w 894757"/>
                <a:gd name="connsiteY1052" fmla="*/ 674318 h 888232"/>
                <a:gd name="connsiteX1053" fmla="*/ 520398 w 894757"/>
                <a:gd name="connsiteY1053" fmla="*/ 667621 h 888232"/>
                <a:gd name="connsiteX1054" fmla="*/ 553970 w 894757"/>
                <a:gd name="connsiteY1054" fmla="*/ 651648 h 888232"/>
                <a:gd name="connsiteX1055" fmla="*/ 84060 w 894757"/>
                <a:gd name="connsiteY1055" fmla="*/ 650727 h 888232"/>
                <a:gd name="connsiteX1056" fmla="*/ 85339 w 894757"/>
                <a:gd name="connsiteY1056" fmla="*/ 651241 h 888232"/>
                <a:gd name="connsiteX1057" fmla="*/ 87635 w 894757"/>
                <a:gd name="connsiteY1057" fmla="*/ 655011 h 888232"/>
                <a:gd name="connsiteX1058" fmla="*/ 84060 w 894757"/>
                <a:gd name="connsiteY1058" fmla="*/ 650727 h 888232"/>
                <a:gd name="connsiteX1059" fmla="*/ 509324 w 894757"/>
                <a:gd name="connsiteY1059" fmla="*/ 650698 h 888232"/>
                <a:gd name="connsiteX1060" fmla="*/ 508239 w 894757"/>
                <a:gd name="connsiteY1060" fmla="*/ 651290 h 888232"/>
                <a:gd name="connsiteX1061" fmla="*/ 499306 w 894757"/>
                <a:gd name="connsiteY1061" fmla="*/ 653228 h 888232"/>
                <a:gd name="connsiteX1062" fmla="*/ 498647 w 894757"/>
                <a:gd name="connsiteY1062" fmla="*/ 653170 h 888232"/>
                <a:gd name="connsiteX1063" fmla="*/ 491225 w 894757"/>
                <a:gd name="connsiteY1063" fmla="*/ 656174 h 888232"/>
                <a:gd name="connsiteX1064" fmla="*/ 490605 w 894757"/>
                <a:gd name="connsiteY1064" fmla="*/ 656300 h 888232"/>
                <a:gd name="connsiteX1065" fmla="*/ 490828 w 894757"/>
                <a:gd name="connsiteY1065" fmla="*/ 656756 h 888232"/>
                <a:gd name="connsiteX1066" fmla="*/ 490384 w 894757"/>
                <a:gd name="connsiteY1066" fmla="*/ 658514 h 888232"/>
                <a:gd name="connsiteX1067" fmla="*/ 490353 w 894757"/>
                <a:gd name="connsiteY1067" fmla="*/ 658520 h 888232"/>
                <a:gd name="connsiteX1068" fmla="*/ 490382 w 894757"/>
                <a:gd name="connsiteY1068" fmla="*/ 658520 h 888232"/>
                <a:gd name="connsiteX1069" fmla="*/ 490384 w 894757"/>
                <a:gd name="connsiteY1069" fmla="*/ 658514 h 888232"/>
                <a:gd name="connsiteX1070" fmla="*/ 499877 w 894757"/>
                <a:gd name="connsiteY1070" fmla="*/ 656611 h 888232"/>
                <a:gd name="connsiteX1071" fmla="*/ 513761 w 894757"/>
                <a:gd name="connsiteY1071" fmla="*/ 652307 h 888232"/>
                <a:gd name="connsiteX1072" fmla="*/ 509324 w 894757"/>
                <a:gd name="connsiteY1072" fmla="*/ 650698 h 888232"/>
                <a:gd name="connsiteX1073" fmla="*/ 94950 w 894757"/>
                <a:gd name="connsiteY1073" fmla="*/ 650359 h 888232"/>
                <a:gd name="connsiteX1074" fmla="*/ 97062 w 894757"/>
                <a:gd name="connsiteY1074" fmla="*/ 652879 h 888232"/>
                <a:gd name="connsiteX1075" fmla="*/ 94950 w 894757"/>
                <a:gd name="connsiteY1075" fmla="*/ 651658 h 888232"/>
                <a:gd name="connsiteX1076" fmla="*/ 94524 w 894757"/>
                <a:gd name="connsiteY1076" fmla="*/ 650631 h 888232"/>
                <a:gd name="connsiteX1077" fmla="*/ 496535 w 894757"/>
                <a:gd name="connsiteY1077" fmla="*/ 649797 h 888232"/>
                <a:gd name="connsiteX1078" fmla="*/ 490712 w 894757"/>
                <a:gd name="connsiteY1078" fmla="*/ 651125 h 888232"/>
                <a:gd name="connsiteX1079" fmla="*/ 490712 w 894757"/>
                <a:gd name="connsiteY1079" fmla="*/ 653664 h 888232"/>
                <a:gd name="connsiteX1080" fmla="*/ 497174 w 894757"/>
                <a:gd name="connsiteY1080" fmla="*/ 651154 h 888232"/>
                <a:gd name="connsiteX1081" fmla="*/ 496564 w 894757"/>
                <a:gd name="connsiteY1081" fmla="*/ 649797 h 888232"/>
                <a:gd name="connsiteX1082" fmla="*/ 159575 w 894757"/>
                <a:gd name="connsiteY1082" fmla="*/ 648178 h 888232"/>
                <a:gd name="connsiteX1083" fmla="*/ 158761 w 894757"/>
                <a:gd name="connsiteY1083" fmla="*/ 648973 h 888232"/>
                <a:gd name="connsiteX1084" fmla="*/ 160505 w 894757"/>
                <a:gd name="connsiteY1084" fmla="*/ 650912 h 888232"/>
                <a:gd name="connsiteX1085" fmla="*/ 160360 w 894757"/>
                <a:gd name="connsiteY1085" fmla="*/ 650679 h 888232"/>
                <a:gd name="connsiteX1086" fmla="*/ 162210 w 894757"/>
                <a:gd name="connsiteY1086" fmla="*/ 652666 h 888232"/>
                <a:gd name="connsiteX1087" fmla="*/ 162937 w 894757"/>
                <a:gd name="connsiteY1087" fmla="*/ 653461 h 888232"/>
                <a:gd name="connsiteX1088" fmla="*/ 164080 w 894757"/>
                <a:gd name="connsiteY1088" fmla="*/ 653683 h 888232"/>
                <a:gd name="connsiteX1089" fmla="*/ 164080 w 894757"/>
                <a:gd name="connsiteY1089" fmla="*/ 653664 h 888232"/>
                <a:gd name="connsiteX1090" fmla="*/ 164962 w 894757"/>
                <a:gd name="connsiteY1090" fmla="*/ 655389 h 888232"/>
                <a:gd name="connsiteX1091" fmla="*/ 163218 w 894757"/>
                <a:gd name="connsiteY1091" fmla="*/ 651978 h 888232"/>
                <a:gd name="connsiteX1092" fmla="*/ 163451 w 894757"/>
                <a:gd name="connsiteY1092" fmla="*/ 652142 h 888232"/>
                <a:gd name="connsiteX1093" fmla="*/ 161145 w 894757"/>
                <a:gd name="connsiteY1093" fmla="*/ 649506 h 888232"/>
                <a:gd name="connsiteX1094" fmla="*/ 160311 w 894757"/>
                <a:gd name="connsiteY1094" fmla="*/ 648537 h 888232"/>
                <a:gd name="connsiteX1095" fmla="*/ 160176 w 894757"/>
                <a:gd name="connsiteY1095" fmla="*/ 648537 h 888232"/>
                <a:gd name="connsiteX1096" fmla="*/ 159575 w 894757"/>
                <a:gd name="connsiteY1096" fmla="*/ 648178 h 888232"/>
                <a:gd name="connsiteX1097" fmla="*/ 160699 w 894757"/>
                <a:gd name="connsiteY1097" fmla="*/ 647131 h 888232"/>
                <a:gd name="connsiteX1098" fmla="*/ 160602 w 894757"/>
                <a:gd name="connsiteY1098" fmla="*/ 647878 h 888232"/>
                <a:gd name="connsiteX1099" fmla="*/ 161455 w 894757"/>
                <a:gd name="connsiteY1099" fmla="*/ 648847 h 888232"/>
                <a:gd name="connsiteX1100" fmla="*/ 164429 w 894757"/>
                <a:gd name="connsiteY1100" fmla="*/ 652259 h 888232"/>
                <a:gd name="connsiteX1101" fmla="*/ 164429 w 894757"/>
                <a:gd name="connsiteY1101" fmla="*/ 652191 h 888232"/>
                <a:gd name="connsiteX1102" fmla="*/ 169061 w 894757"/>
                <a:gd name="connsiteY1102" fmla="*/ 656814 h 888232"/>
                <a:gd name="connsiteX1103" fmla="*/ 169061 w 894757"/>
                <a:gd name="connsiteY1103" fmla="*/ 656795 h 888232"/>
                <a:gd name="connsiteX1104" fmla="*/ 169254 w 894757"/>
                <a:gd name="connsiteY1104" fmla="*/ 656611 h 888232"/>
                <a:gd name="connsiteX1105" fmla="*/ 163131 w 894757"/>
                <a:gd name="connsiteY1105" fmla="*/ 648420 h 888232"/>
                <a:gd name="connsiteX1106" fmla="*/ 160699 w 894757"/>
                <a:gd name="connsiteY1106" fmla="*/ 647131 h 888232"/>
                <a:gd name="connsiteX1107" fmla="*/ 211391 w 894757"/>
                <a:gd name="connsiteY1107" fmla="*/ 646550 h 888232"/>
                <a:gd name="connsiteX1108" fmla="*/ 210858 w 894757"/>
                <a:gd name="connsiteY1108" fmla="*/ 647073 h 888232"/>
                <a:gd name="connsiteX1109" fmla="*/ 227329 w 894757"/>
                <a:gd name="connsiteY1109" fmla="*/ 659819 h 888232"/>
                <a:gd name="connsiteX1110" fmla="*/ 211391 w 894757"/>
                <a:gd name="connsiteY1110" fmla="*/ 646550 h 888232"/>
                <a:gd name="connsiteX1111" fmla="*/ 852823 w 894757"/>
                <a:gd name="connsiteY1111" fmla="*/ 646036 h 888232"/>
                <a:gd name="connsiteX1112" fmla="*/ 852882 w 894757"/>
                <a:gd name="connsiteY1112" fmla="*/ 646036 h 888232"/>
                <a:gd name="connsiteX1113" fmla="*/ 853104 w 894757"/>
                <a:gd name="connsiteY1113" fmla="*/ 646957 h 888232"/>
                <a:gd name="connsiteX1114" fmla="*/ 846439 w 894757"/>
                <a:gd name="connsiteY1114" fmla="*/ 656649 h 888232"/>
                <a:gd name="connsiteX1115" fmla="*/ 845334 w 894757"/>
                <a:gd name="connsiteY1115" fmla="*/ 657938 h 888232"/>
                <a:gd name="connsiteX1116" fmla="*/ 844365 w 894757"/>
                <a:gd name="connsiteY1116" fmla="*/ 658103 h 888232"/>
                <a:gd name="connsiteX1117" fmla="*/ 844481 w 894757"/>
                <a:gd name="connsiteY1117" fmla="*/ 657037 h 888232"/>
                <a:gd name="connsiteX1118" fmla="*/ 845586 w 894757"/>
                <a:gd name="connsiteY1118" fmla="*/ 655738 h 888232"/>
                <a:gd name="connsiteX1119" fmla="*/ 851913 w 894757"/>
                <a:gd name="connsiteY1119" fmla="*/ 646598 h 888232"/>
                <a:gd name="connsiteX1120" fmla="*/ 852823 w 894757"/>
                <a:gd name="connsiteY1120" fmla="*/ 646036 h 888232"/>
                <a:gd name="connsiteX1121" fmla="*/ 115268 w 894757"/>
                <a:gd name="connsiteY1121" fmla="*/ 645968 h 888232"/>
                <a:gd name="connsiteX1122" fmla="*/ 119793 w 894757"/>
                <a:gd name="connsiteY1122" fmla="*/ 652831 h 888232"/>
                <a:gd name="connsiteX1123" fmla="*/ 121042 w 894757"/>
                <a:gd name="connsiteY1123" fmla="*/ 653209 h 888232"/>
                <a:gd name="connsiteX1124" fmla="*/ 120422 w 894757"/>
                <a:gd name="connsiteY1124" fmla="*/ 653645 h 888232"/>
                <a:gd name="connsiteX1125" fmla="*/ 124424 w 894757"/>
                <a:gd name="connsiteY1125" fmla="*/ 658326 h 888232"/>
                <a:gd name="connsiteX1126" fmla="*/ 124647 w 894757"/>
                <a:gd name="connsiteY1126" fmla="*/ 658171 h 888232"/>
                <a:gd name="connsiteX1127" fmla="*/ 121663 w 894757"/>
                <a:gd name="connsiteY1127" fmla="*/ 652772 h 888232"/>
                <a:gd name="connsiteX1128" fmla="*/ 125025 w 894757"/>
                <a:gd name="connsiteY1128" fmla="*/ 655409 h 888232"/>
                <a:gd name="connsiteX1129" fmla="*/ 126633 w 894757"/>
                <a:gd name="connsiteY1129" fmla="*/ 660614 h 888232"/>
                <a:gd name="connsiteX1130" fmla="*/ 126420 w 894757"/>
                <a:gd name="connsiteY1130" fmla="*/ 660769 h 888232"/>
                <a:gd name="connsiteX1131" fmla="*/ 126652 w 894757"/>
                <a:gd name="connsiteY1131" fmla="*/ 661844 h 888232"/>
                <a:gd name="connsiteX1132" fmla="*/ 126633 w 894757"/>
                <a:gd name="connsiteY1132" fmla="*/ 661835 h 888232"/>
                <a:gd name="connsiteX1133" fmla="*/ 142406 w 894757"/>
                <a:gd name="connsiteY1133" fmla="*/ 679620 h 888232"/>
                <a:gd name="connsiteX1134" fmla="*/ 141060 w 894757"/>
                <a:gd name="connsiteY1134" fmla="*/ 676713 h 888232"/>
                <a:gd name="connsiteX1135" fmla="*/ 133309 w 894757"/>
                <a:gd name="connsiteY1135" fmla="*/ 665789 h 888232"/>
                <a:gd name="connsiteX1136" fmla="*/ 129995 w 894757"/>
                <a:gd name="connsiteY1136" fmla="*/ 661912 h 888232"/>
                <a:gd name="connsiteX1137" fmla="*/ 132320 w 894757"/>
                <a:gd name="connsiteY1137" fmla="*/ 662707 h 888232"/>
                <a:gd name="connsiteX1138" fmla="*/ 120044 w 894757"/>
                <a:gd name="connsiteY1138" fmla="*/ 646453 h 888232"/>
                <a:gd name="connsiteX1139" fmla="*/ 115268 w 894757"/>
                <a:gd name="connsiteY1139" fmla="*/ 645968 h 888232"/>
                <a:gd name="connsiteX1140" fmla="*/ 505371 w 894757"/>
                <a:gd name="connsiteY1140" fmla="*/ 645823 h 888232"/>
                <a:gd name="connsiteX1141" fmla="*/ 504315 w 894757"/>
                <a:gd name="connsiteY1141" fmla="*/ 646182 h 888232"/>
                <a:gd name="connsiteX1142" fmla="*/ 499015 w 894757"/>
                <a:gd name="connsiteY1142" fmla="*/ 648527 h 888232"/>
                <a:gd name="connsiteX1143" fmla="*/ 499635 w 894757"/>
                <a:gd name="connsiteY1143" fmla="*/ 649894 h 888232"/>
                <a:gd name="connsiteX1144" fmla="*/ 506689 w 894757"/>
                <a:gd name="connsiteY1144" fmla="*/ 647955 h 888232"/>
                <a:gd name="connsiteX1145" fmla="*/ 507386 w 894757"/>
                <a:gd name="connsiteY1145" fmla="*/ 647577 h 888232"/>
                <a:gd name="connsiteX1146" fmla="*/ 505371 w 894757"/>
                <a:gd name="connsiteY1146" fmla="*/ 645823 h 888232"/>
                <a:gd name="connsiteX1147" fmla="*/ 124075 w 894757"/>
                <a:gd name="connsiteY1147" fmla="*/ 644980 h 888232"/>
                <a:gd name="connsiteX1148" fmla="*/ 127398 w 894757"/>
                <a:gd name="connsiteY1148" fmla="*/ 651367 h 888232"/>
                <a:gd name="connsiteX1149" fmla="*/ 134084 w 894757"/>
                <a:gd name="connsiteY1149" fmla="*/ 658849 h 888232"/>
                <a:gd name="connsiteX1150" fmla="*/ 134684 w 894757"/>
                <a:gd name="connsiteY1150" fmla="*/ 658394 h 888232"/>
                <a:gd name="connsiteX1151" fmla="*/ 132349 w 894757"/>
                <a:gd name="connsiteY1151" fmla="*/ 656368 h 888232"/>
                <a:gd name="connsiteX1152" fmla="*/ 131894 w 894757"/>
                <a:gd name="connsiteY1152" fmla="*/ 653189 h 888232"/>
                <a:gd name="connsiteX1153" fmla="*/ 130838 w 894757"/>
                <a:gd name="connsiteY1153" fmla="*/ 652084 h 888232"/>
                <a:gd name="connsiteX1154" fmla="*/ 129559 w 894757"/>
                <a:gd name="connsiteY1154" fmla="*/ 650727 h 888232"/>
                <a:gd name="connsiteX1155" fmla="*/ 129559 w 894757"/>
                <a:gd name="connsiteY1155" fmla="*/ 650912 h 888232"/>
                <a:gd name="connsiteX1156" fmla="*/ 129530 w 894757"/>
                <a:gd name="connsiteY1156" fmla="*/ 650902 h 888232"/>
                <a:gd name="connsiteX1157" fmla="*/ 124075 w 894757"/>
                <a:gd name="connsiteY1157" fmla="*/ 644980 h 888232"/>
                <a:gd name="connsiteX1158" fmla="*/ 541200 w 894757"/>
                <a:gd name="connsiteY1158" fmla="*/ 644437 h 888232"/>
                <a:gd name="connsiteX1159" fmla="*/ 533662 w 894757"/>
                <a:gd name="connsiteY1159" fmla="*/ 646375 h 888232"/>
                <a:gd name="connsiteX1160" fmla="*/ 531163 w 894757"/>
                <a:gd name="connsiteY1160" fmla="*/ 647073 h 888232"/>
                <a:gd name="connsiteX1161" fmla="*/ 531415 w 894757"/>
                <a:gd name="connsiteY1161" fmla="*/ 647383 h 888232"/>
                <a:gd name="connsiteX1162" fmla="*/ 515912 w 894757"/>
                <a:gd name="connsiteY1162" fmla="*/ 654430 h 888232"/>
                <a:gd name="connsiteX1163" fmla="*/ 515845 w 894757"/>
                <a:gd name="connsiteY1163" fmla="*/ 654333 h 888232"/>
                <a:gd name="connsiteX1164" fmla="*/ 515699 w 894757"/>
                <a:gd name="connsiteY1164" fmla="*/ 654469 h 888232"/>
                <a:gd name="connsiteX1165" fmla="*/ 500652 w 894757"/>
                <a:gd name="connsiteY1165" fmla="*/ 659315 h 888232"/>
                <a:gd name="connsiteX1166" fmla="*/ 490595 w 894757"/>
                <a:gd name="connsiteY1166" fmla="*/ 661408 h 888232"/>
                <a:gd name="connsiteX1167" fmla="*/ 490741 w 894757"/>
                <a:gd name="connsiteY1167" fmla="*/ 661728 h 888232"/>
                <a:gd name="connsiteX1168" fmla="*/ 478823 w 894757"/>
                <a:gd name="connsiteY1168" fmla="*/ 661728 h 888232"/>
                <a:gd name="connsiteX1169" fmla="*/ 477806 w 894757"/>
                <a:gd name="connsiteY1169" fmla="*/ 661660 h 888232"/>
                <a:gd name="connsiteX1170" fmla="*/ 474667 w 894757"/>
                <a:gd name="connsiteY1170" fmla="*/ 661030 h 888232"/>
                <a:gd name="connsiteX1171" fmla="*/ 469968 w 894757"/>
                <a:gd name="connsiteY1171" fmla="*/ 661757 h 888232"/>
                <a:gd name="connsiteX1172" fmla="*/ 469968 w 894757"/>
                <a:gd name="connsiteY1172" fmla="*/ 661525 h 888232"/>
                <a:gd name="connsiteX1173" fmla="*/ 468999 w 894757"/>
                <a:gd name="connsiteY1173" fmla="*/ 661951 h 888232"/>
                <a:gd name="connsiteX1174" fmla="*/ 468030 w 894757"/>
                <a:gd name="connsiteY1174" fmla="*/ 661215 h 888232"/>
                <a:gd name="connsiteX1175" fmla="*/ 468466 w 894757"/>
                <a:gd name="connsiteY1175" fmla="*/ 659955 h 888232"/>
                <a:gd name="connsiteX1176" fmla="*/ 468902 w 894757"/>
                <a:gd name="connsiteY1176" fmla="*/ 659770 h 888232"/>
                <a:gd name="connsiteX1177" fmla="*/ 468486 w 894757"/>
                <a:gd name="connsiteY1177" fmla="*/ 657095 h 888232"/>
                <a:gd name="connsiteX1178" fmla="*/ 459533 w 894757"/>
                <a:gd name="connsiteY1178" fmla="*/ 656310 h 888232"/>
                <a:gd name="connsiteX1179" fmla="*/ 458564 w 894757"/>
                <a:gd name="connsiteY1179" fmla="*/ 656368 h 888232"/>
                <a:gd name="connsiteX1180" fmla="*/ 453652 w 894757"/>
                <a:gd name="connsiteY1180" fmla="*/ 657008 h 888232"/>
                <a:gd name="connsiteX1181" fmla="*/ 453652 w 894757"/>
                <a:gd name="connsiteY1181" fmla="*/ 658646 h 888232"/>
                <a:gd name="connsiteX1182" fmla="*/ 453652 w 894757"/>
                <a:gd name="connsiteY1182" fmla="*/ 658714 h 888232"/>
                <a:gd name="connsiteX1183" fmla="*/ 454349 w 894757"/>
                <a:gd name="connsiteY1183" fmla="*/ 659605 h 888232"/>
                <a:gd name="connsiteX1184" fmla="*/ 454349 w 894757"/>
                <a:gd name="connsiteY1184" fmla="*/ 660109 h 888232"/>
                <a:gd name="connsiteX1185" fmla="*/ 454834 w 894757"/>
                <a:gd name="connsiteY1185" fmla="*/ 659295 h 888232"/>
                <a:gd name="connsiteX1186" fmla="*/ 455048 w 894757"/>
                <a:gd name="connsiteY1186" fmla="*/ 659043 h 888232"/>
                <a:gd name="connsiteX1187" fmla="*/ 455909 w 894757"/>
                <a:gd name="connsiteY1187" fmla="*/ 659208 h 888232"/>
                <a:gd name="connsiteX1188" fmla="*/ 456210 w 894757"/>
                <a:gd name="connsiteY1188" fmla="*/ 659945 h 888232"/>
                <a:gd name="connsiteX1189" fmla="*/ 456055 w 894757"/>
                <a:gd name="connsiteY1189" fmla="*/ 660720 h 888232"/>
                <a:gd name="connsiteX1190" fmla="*/ 455560 w 894757"/>
                <a:gd name="connsiteY1190" fmla="*/ 661544 h 888232"/>
                <a:gd name="connsiteX1191" fmla="*/ 455919 w 894757"/>
                <a:gd name="connsiteY1191" fmla="*/ 661418 h 888232"/>
                <a:gd name="connsiteX1192" fmla="*/ 455987 w 894757"/>
                <a:gd name="connsiteY1192" fmla="*/ 662145 h 888232"/>
                <a:gd name="connsiteX1193" fmla="*/ 461665 w 894757"/>
                <a:gd name="connsiteY1193" fmla="*/ 661360 h 888232"/>
                <a:gd name="connsiteX1194" fmla="*/ 462585 w 894757"/>
                <a:gd name="connsiteY1194" fmla="*/ 661999 h 888232"/>
                <a:gd name="connsiteX1195" fmla="*/ 462585 w 894757"/>
                <a:gd name="connsiteY1195" fmla="*/ 662203 h 888232"/>
                <a:gd name="connsiteX1196" fmla="*/ 462159 w 894757"/>
                <a:gd name="connsiteY1196" fmla="*/ 663172 h 888232"/>
                <a:gd name="connsiteX1197" fmla="*/ 455318 w 894757"/>
                <a:gd name="connsiteY1197" fmla="*/ 663928 h 888232"/>
                <a:gd name="connsiteX1198" fmla="*/ 455454 w 894757"/>
                <a:gd name="connsiteY1198" fmla="*/ 664316 h 888232"/>
                <a:gd name="connsiteX1199" fmla="*/ 445620 w 894757"/>
                <a:gd name="connsiteY1199" fmla="*/ 665857 h 888232"/>
                <a:gd name="connsiteX1200" fmla="*/ 440039 w 894757"/>
                <a:gd name="connsiteY1200" fmla="*/ 663153 h 888232"/>
                <a:gd name="connsiteX1201" fmla="*/ 440087 w 894757"/>
                <a:gd name="connsiteY1201" fmla="*/ 662872 h 888232"/>
                <a:gd name="connsiteX1202" fmla="*/ 438062 w 894757"/>
                <a:gd name="connsiteY1202" fmla="*/ 663589 h 888232"/>
                <a:gd name="connsiteX1203" fmla="*/ 437985 w 894757"/>
                <a:gd name="connsiteY1203" fmla="*/ 666061 h 888232"/>
                <a:gd name="connsiteX1204" fmla="*/ 430147 w 894757"/>
                <a:gd name="connsiteY1204" fmla="*/ 663996 h 888232"/>
                <a:gd name="connsiteX1205" fmla="*/ 421882 w 894757"/>
                <a:gd name="connsiteY1205" fmla="*/ 664694 h 888232"/>
                <a:gd name="connsiteX1206" fmla="*/ 421863 w 894757"/>
                <a:gd name="connsiteY1206" fmla="*/ 664694 h 888232"/>
                <a:gd name="connsiteX1207" fmla="*/ 422357 w 894757"/>
                <a:gd name="connsiteY1207" fmla="*/ 666652 h 888232"/>
                <a:gd name="connsiteX1208" fmla="*/ 425264 w 894757"/>
                <a:gd name="connsiteY1208" fmla="*/ 665838 h 888232"/>
                <a:gd name="connsiteX1209" fmla="*/ 422735 w 894757"/>
                <a:gd name="connsiteY1209" fmla="*/ 667611 h 888232"/>
                <a:gd name="connsiteX1210" fmla="*/ 422686 w 894757"/>
                <a:gd name="connsiteY1210" fmla="*/ 667611 h 888232"/>
                <a:gd name="connsiteX1211" fmla="*/ 422337 w 894757"/>
                <a:gd name="connsiteY1211" fmla="*/ 667611 h 888232"/>
                <a:gd name="connsiteX1212" fmla="*/ 427569 w 894757"/>
                <a:gd name="connsiteY1212" fmla="*/ 671488 h 888232"/>
                <a:gd name="connsiteX1213" fmla="*/ 438905 w 894757"/>
                <a:gd name="connsiteY1213" fmla="*/ 672458 h 888232"/>
                <a:gd name="connsiteX1214" fmla="*/ 454078 w 894757"/>
                <a:gd name="connsiteY1214" fmla="*/ 671333 h 888232"/>
                <a:gd name="connsiteX1215" fmla="*/ 470762 w 894757"/>
                <a:gd name="connsiteY1215" fmla="*/ 671333 h 888232"/>
                <a:gd name="connsiteX1216" fmla="*/ 470762 w 894757"/>
                <a:gd name="connsiteY1216" fmla="*/ 671479 h 888232"/>
                <a:gd name="connsiteX1217" fmla="*/ 476828 w 894757"/>
                <a:gd name="connsiteY1217" fmla="*/ 669802 h 888232"/>
                <a:gd name="connsiteX1218" fmla="*/ 497174 w 894757"/>
                <a:gd name="connsiteY1218" fmla="*/ 666177 h 888232"/>
                <a:gd name="connsiteX1219" fmla="*/ 506650 w 894757"/>
                <a:gd name="connsiteY1219" fmla="*/ 661331 h 888232"/>
                <a:gd name="connsiteX1220" fmla="*/ 517705 w 894757"/>
                <a:gd name="connsiteY1220" fmla="*/ 658985 h 888232"/>
                <a:gd name="connsiteX1221" fmla="*/ 524022 w 894757"/>
                <a:gd name="connsiteY1221" fmla="*/ 654973 h 888232"/>
                <a:gd name="connsiteX1222" fmla="*/ 533934 w 894757"/>
                <a:gd name="connsiteY1222" fmla="*/ 652685 h 888232"/>
                <a:gd name="connsiteX1223" fmla="*/ 533934 w 894757"/>
                <a:gd name="connsiteY1223" fmla="*/ 652831 h 888232"/>
                <a:gd name="connsiteX1224" fmla="*/ 538080 w 894757"/>
                <a:gd name="connsiteY1224" fmla="*/ 650989 h 888232"/>
                <a:gd name="connsiteX1225" fmla="*/ 539456 w 894757"/>
                <a:gd name="connsiteY1225" fmla="*/ 650659 h 888232"/>
                <a:gd name="connsiteX1226" fmla="*/ 539204 w 894757"/>
                <a:gd name="connsiteY1226" fmla="*/ 650340 h 888232"/>
                <a:gd name="connsiteX1227" fmla="*/ 541200 w 894757"/>
                <a:gd name="connsiteY1227" fmla="*/ 644437 h 888232"/>
                <a:gd name="connsiteX1228" fmla="*/ 851747 w 894757"/>
                <a:gd name="connsiteY1228" fmla="*/ 641101 h 888232"/>
                <a:gd name="connsiteX1229" fmla="*/ 853347 w 894757"/>
                <a:gd name="connsiteY1229" fmla="*/ 641898 h 888232"/>
                <a:gd name="connsiteX1230" fmla="*/ 848744 w 894757"/>
                <a:gd name="connsiteY1230" fmla="*/ 644214 h 888232"/>
                <a:gd name="connsiteX1231" fmla="*/ 851747 w 894757"/>
                <a:gd name="connsiteY1231" fmla="*/ 641101 h 888232"/>
                <a:gd name="connsiteX1232" fmla="*/ 74071 w 894757"/>
                <a:gd name="connsiteY1232" fmla="*/ 638612 h 888232"/>
                <a:gd name="connsiteX1233" fmla="*/ 79119 w 894757"/>
                <a:gd name="connsiteY1233" fmla="*/ 644660 h 888232"/>
                <a:gd name="connsiteX1234" fmla="*/ 78014 w 894757"/>
                <a:gd name="connsiteY1234" fmla="*/ 645309 h 888232"/>
                <a:gd name="connsiteX1235" fmla="*/ 74071 w 894757"/>
                <a:gd name="connsiteY1235" fmla="*/ 638612 h 888232"/>
                <a:gd name="connsiteX1236" fmla="*/ 545347 w 894757"/>
                <a:gd name="connsiteY1236" fmla="*/ 636528 h 888232"/>
                <a:gd name="connsiteX1237" fmla="*/ 535348 w 894757"/>
                <a:gd name="connsiteY1237" fmla="*/ 639232 h 888232"/>
                <a:gd name="connsiteX1238" fmla="*/ 526735 w 894757"/>
                <a:gd name="connsiteY1238" fmla="*/ 644078 h 888232"/>
                <a:gd name="connsiteX1239" fmla="*/ 530872 w 894757"/>
                <a:gd name="connsiteY1239" fmla="*/ 645048 h 888232"/>
                <a:gd name="connsiteX1240" fmla="*/ 532810 w 894757"/>
                <a:gd name="connsiteY1240" fmla="*/ 644495 h 888232"/>
                <a:gd name="connsiteX1241" fmla="*/ 540726 w 894757"/>
                <a:gd name="connsiteY1241" fmla="*/ 642431 h 888232"/>
                <a:gd name="connsiteX1242" fmla="*/ 540493 w 894757"/>
                <a:gd name="connsiteY1242" fmla="*/ 642169 h 888232"/>
                <a:gd name="connsiteX1243" fmla="*/ 540464 w 894757"/>
                <a:gd name="connsiteY1243" fmla="*/ 642169 h 888232"/>
                <a:gd name="connsiteX1244" fmla="*/ 545347 w 894757"/>
                <a:gd name="connsiteY1244" fmla="*/ 636528 h 888232"/>
                <a:gd name="connsiteX1245" fmla="*/ 147958 w 894757"/>
                <a:gd name="connsiteY1245" fmla="*/ 634851 h 888232"/>
                <a:gd name="connsiteX1246" fmla="*/ 148317 w 894757"/>
                <a:gd name="connsiteY1246" fmla="*/ 635239 h 888232"/>
                <a:gd name="connsiteX1247" fmla="*/ 158519 w 894757"/>
                <a:gd name="connsiteY1247" fmla="*/ 646104 h 888232"/>
                <a:gd name="connsiteX1248" fmla="*/ 158800 w 894757"/>
                <a:gd name="connsiteY1248" fmla="*/ 646162 h 888232"/>
                <a:gd name="connsiteX1249" fmla="*/ 159197 w 894757"/>
                <a:gd name="connsiteY1249" fmla="*/ 644931 h 888232"/>
                <a:gd name="connsiteX1250" fmla="*/ 158974 w 894757"/>
                <a:gd name="connsiteY1250" fmla="*/ 644708 h 888232"/>
                <a:gd name="connsiteX1251" fmla="*/ 151611 w 894757"/>
                <a:gd name="connsiteY1251" fmla="*/ 638602 h 888232"/>
                <a:gd name="connsiteX1252" fmla="*/ 149673 w 894757"/>
                <a:gd name="connsiteY1252" fmla="*/ 635394 h 888232"/>
                <a:gd name="connsiteX1253" fmla="*/ 148937 w 894757"/>
                <a:gd name="connsiteY1253" fmla="*/ 635220 h 888232"/>
                <a:gd name="connsiteX1254" fmla="*/ 148869 w 894757"/>
                <a:gd name="connsiteY1254" fmla="*/ 635220 h 888232"/>
                <a:gd name="connsiteX1255" fmla="*/ 147958 w 894757"/>
                <a:gd name="connsiteY1255" fmla="*/ 634851 h 888232"/>
                <a:gd name="connsiteX1256" fmla="*/ 131284 w 894757"/>
                <a:gd name="connsiteY1256" fmla="*/ 633494 h 888232"/>
                <a:gd name="connsiteX1257" fmla="*/ 131623 w 894757"/>
                <a:gd name="connsiteY1257" fmla="*/ 633882 h 888232"/>
                <a:gd name="connsiteX1258" fmla="*/ 130024 w 894757"/>
                <a:gd name="connsiteY1258" fmla="*/ 633795 h 888232"/>
                <a:gd name="connsiteX1259" fmla="*/ 134413 w 894757"/>
                <a:gd name="connsiteY1259" fmla="*/ 637866 h 888232"/>
                <a:gd name="connsiteX1260" fmla="*/ 131506 w 894757"/>
                <a:gd name="connsiteY1260" fmla="*/ 633582 h 888232"/>
                <a:gd name="connsiteX1261" fmla="*/ 55372 w 894757"/>
                <a:gd name="connsiteY1261" fmla="*/ 633281 h 888232"/>
                <a:gd name="connsiteX1262" fmla="*/ 56650 w 894757"/>
                <a:gd name="connsiteY1262" fmla="*/ 634774 h 888232"/>
                <a:gd name="connsiteX1263" fmla="*/ 56999 w 894757"/>
                <a:gd name="connsiteY1263" fmla="*/ 635404 h 888232"/>
                <a:gd name="connsiteX1264" fmla="*/ 57968 w 894757"/>
                <a:gd name="connsiteY1264" fmla="*/ 637206 h 888232"/>
                <a:gd name="connsiteX1265" fmla="*/ 57978 w 894757"/>
                <a:gd name="connsiteY1265" fmla="*/ 637148 h 888232"/>
                <a:gd name="connsiteX1266" fmla="*/ 68471 w 894757"/>
                <a:gd name="connsiteY1266" fmla="*/ 656301 h 888232"/>
                <a:gd name="connsiteX1267" fmla="*/ 80398 w 894757"/>
                <a:gd name="connsiteY1267" fmla="*/ 671905 h 888232"/>
                <a:gd name="connsiteX1268" fmla="*/ 80330 w 894757"/>
                <a:gd name="connsiteY1268" fmla="*/ 671905 h 888232"/>
                <a:gd name="connsiteX1269" fmla="*/ 81299 w 894757"/>
                <a:gd name="connsiteY1269" fmla="*/ 672875 h 888232"/>
                <a:gd name="connsiteX1270" fmla="*/ 82559 w 894757"/>
                <a:gd name="connsiteY1270" fmla="*/ 674610 h 888232"/>
                <a:gd name="connsiteX1271" fmla="*/ 82559 w 894757"/>
                <a:gd name="connsiteY1271" fmla="*/ 675026 h 888232"/>
                <a:gd name="connsiteX1272" fmla="*/ 82016 w 894757"/>
                <a:gd name="connsiteY1272" fmla="*/ 674736 h 888232"/>
                <a:gd name="connsiteX1273" fmla="*/ 80253 w 894757"/>
                <a:gd name="connsiteY1273" fmla="*/ 672904 h 888232"/>
                <a:gd name="connsiteX1274" fmla="*/ 80417 w 894757"/>
                <a:gd name="connsiteY1274" fmla="*/ 673233 h 888232"/>
                <a:gd name="connsiteX1275" fmla="*/ 69304 w 894757"/>
                <a:gd name="connsiteY1275" fmla="*/ 660313 h 888232"/>
                <a:gd name="connsiteX1276" fmla="*/ 57891 w 894757"/>
                <a:gd name="connsiteY1276" fmla="*/ 642343 h 888232"/>
                <a:gd name="connsiteX1277" fmla="*/ 56728 w 894757"/>
                <a:gd name="connsiteY1277" fmla="*/ 636528 h 888232"/>
                <a:gd name="connsiteX1278" fmla="*/ 56176 w 894757"/>
                <a:gd name="connsiteY1278" fmla="*/ 635559 h 888232"/>
                <a:gd name="connsiteX1279" fmla="*/ 55808 w 894757"/>
                <a:gd name="connsiteY1279" fmla="*/ 634890 h 888232"/>
                <a:gd name="connsiteX1280" fmla="*/ 55372 w 894757"/>
                <a:gd name="connsiteY1280" fmla="*/ 633281 h 888232"/>
                <a:gd name="connsiteX1281" fmla="*/ 860089 w 894757"/>
                <a:gd name="connsiteY1281" fmla="*/ 630645 h 888232"/>
                <a:gd name="connsiteX1282" fmla="*/ 860093 w 894757"/>
                <a:gd name="connsiteY1282" fmla="*/ 630648 h 888232"/>
                <a:gd name="connsiteX1283" fmla="*/ 860428 w 894757"/>
                <a:gd name="connsiteY1283" fmla="*/ 632370 h 888232"/>
                <a:gd name="connsiteX1284" fmla="*/ 858016 w 894757"/>
                <a:gd name="connsiteY1284" fmla="*/ 637284 h 888232"/>
                <a:gd name="connsiteX1285" fmla="*/ 856398 w 894757"/>
                <a:gd name="connsiteY1285" fmla="*/ 638147 h 888232"/>
                <a:gd name="connsiteX1286" fmla="*/ 856078 w 894757"/>
                <a:gd name="connsiteY1286" fmla="*/ 636412 h 888232"/>
                <a:gd name="connsiteX1287" fmla="*/ 858481 w 894757"/>
                <a:gd name="connsiteY1287" fmla="*/ 631517 h 888232"/>
                <a:gd name="connsiteX1288" fmla="*/ 860089 w 894757"/>
                <a:gd name="connsiteY1288" fmla="*/ 630645 h 888232"/>
                <a:gd name="connsiteX1289" fmla="*/ 104949 w 894757"/>
                <a:gd name="connsiteY1289" fmla="*/ 630625 h 888232"/>
                <a:gd name="connsiteX1290" fmla="*/ 106422 w 894757"/>
                <a:gd name="connsiteY1290" fmla="*/ 633320 h 888232"/>
                <a:gd name="connsiteX1291" fmla="*/ 107512 w 894757"/>
                <a:gd name="connsiteY1291" fmla="*/ 632663 h 888232"/>
                <a:gd name="connsiteX1292" fmla="*/ 107546 w 894757"/>
                <a:gd name="connsiteY1292" fmla="*/ 632690 h 888232"/>
                <a:gd name="connsiteX1293" fmla="*/ 107517 w 894757"/>
                <a:gd name="connsiteY1293" fmla="*/ 632661 h 888232"/>
                <a:gd name="connsiteX1294" fmla="*/ 107512 w 894757"/>
                <a:gd name="connsiteY1294" fmla="*/ 632663 h 888232"/>
                <a:gd name="connsiteX1295" fmla="*/ 112545 w 894757"/>
                <a:gd name="connsiteY1295" fmla="*/ 627301 h 888232"/>
                <a:gd name="connsiteX1296" fmla="*/ 111664 w 894757"/>
                <a:gd name="connsiteY1296" fmla="*/ 627824 h 888232"/>
                <a:gd name="connsiteX1297" fmla="*/ 114984 w 894757"/>
                <a:gd name="connsiteY1297" fmla="*/ 631454 h 888232"/>
                <a:gd name="connsiteX1298" fmla="*/ 115084 w 894757"/>
                <a:gd name="connsiteY1298" fmla="*/ 631624 h 888232"/>
                <a:gd name="connsiteX1299" fmla="*/ 115113 w 894757"/>
                <a:gd name="connsiteY1299" fmla="*/ 631595 h 888232"/>
                <a:gd name="connsiteX1300" fmla="*/ 114984 w 894757"/>
                <a:gd name="connsiteY1300" fmla="*/ 631454 h 888232"/>
                <a:gd name="connsiteX1301" fmla="*/ 62948 w 894757"/>
                <a:gd name="connsiteY1301" fmla="*/ 624751 h 888232"/>
                <a:gd name="connsiteX1302" fmla="*/ 63917 w 894757"/>
                <a:gd name="connsiteY1302" fmla="*/ 625837 h 888232"/>
                <a:gd name="connsiteX1303" fmla="*/ 65767 w 894757"/>
                <a:gd name="connsiteY1303" fmla="*/ 629287 h 888232"/>
                <a:gd name="connsiteX1304" fmla="*/ 65758 w 894757"/>
                <a:gd name="connsiteY1304" fmla="*/ 629200 h 888232"/>
                <a:gd name="connsiteX1305" fmla="*/ 76599 w 894757"/>
                <a:gd name="connsiteY1305" fmla="*/ 648740 h 888232"/>
                <a:gd name="connsiteX1306" fmla="*/ 65079 w 894757"/>
                <a:gd name="connsiteY1306" fmla="*/ 629559 h 888232"/>
                <a:gd name="connsiteX1307" fmla="*/ 65225 w 894757"/>
                <a:gd name="connsiteY1307" fmla="*/ 629627 h 888232"/>
                <a:gd name="connsiteX1308" fmla="*/ 63287 w 894757"/>
                <a:gd name="connsiteY1308" fmla="*/ 626012 h 888232"/>
                <a:gd name="connsiteX1309" fmla="*/ 62948 w 894757"/>
                <a:gd name="connsiteY1309" fmla="*/ 624751 h 888232"/>
                <a:gd name="connsiteX1310" fmla="*/ 103845 w 894757"/>
                <a:gd name="connsiteY1310" fmla="*/ 624190 h 888232"/>
                <a:gd name="connsiteX1311" fmla="*/ 107362 w 894757"/>
                <a:gd name="connsiteY1311" fmla="*/ 629201 h 888232"/>
                <a:gd name="connsiteX1312" fmla="*/ 108021 w 894757"/>
                <a:gd name="connsiteY1312" fmla="*/ 628813 h 888232"/>
                <a:gd name="connsiteX1313" fmla="*/ 103845 w 894757"/>
                <a:gd name="connsiteY1313" fmla="*/ 624190 h 888232"/>
                <a:gd name="connsiteX1314" fmla="*/ 109484 w 894757"/>
                <a:gd name="connsiteY1314" fmla="*/ 622183 h 888232"/>
                <a:gd name="connsiteX1315" fmla="*/ 108602 w 894757"/>
                <a:gd name="connsiteY1315" fmla="*/ 622697 h 888232"/>
                <a:gd name="connsiteX1316" fmla="*/ 109668 w 894757"/>
                <a:gd name="connsiteY1316" fmla="*/ 624383 h 888232"/>
                <a:gd name="connsiteX1317" fmla="*/ 110559 w 894757"/>
                <a:gd name="connsiteY1317" fmla="*/ 623870 h 888232"/>
                <a:gd name="connsiteX1318" fmla="*/ 188739 w 894757"/>
                <a:gd name="connsiteY1318" fmla="*/ 620700 h 888232"/>
                <a:gd name="connsiteX1319" fmla="*/ 187605 w 894757"/>
                <a:gd name="connsiteY1319" fmla="*/ 621427 h 888232"/>
                <a:gd name="connsiteX1320" fmla="*/ 193428 w 894757"/>
                <a:gd name="connsiteY1320" fmla="*/ 627252 h 888232"/>
                <a:gd name="connsiteX1321" fmla="*/ 190395 w 894757"/>
                <a:gd name="connsiteY1321" fmla="*/ 626525 h 888232"/>
                <a:gd name="connsiteX1322" fmla="*/ 197178 w 894757"/>
                <a:gd name="connsiteY1322" fmla="*/ 634774 h 888232"/>
                <a:gd name="connsiteX1323" fmla="*/ 204628 w 894757"/>
                <a:gd name="connsiteY1323" fmla="*/ 640405 h 888232"/>
                <a:gd name="connsiteX1324" fmla="*/ 194688 w 894757"/>
                <a:gd name="connsiteY1324" fmla="*/ 629394 h 888232"/>
                <a:gd name="connsiteX1325" fmla="*/ 195269 w 894757"/>
                <a:gd name="connsiteY1325" fmla="*/ 628910 h 888232"/>
                <a:gd name="connsiteX1326" fmla="*/ 201663 w 894757"/>
                <a:gd name="connsiteY1326" fmla="*/ 633126 h 888232"/>
                <a:gd name="connsiteX1327" fmla="*/ 189543 w 894757"/>
                <a:gd name="connsiteY1327" fmla="*/ 620923 h 888232"/>
                <a:gd name="connsiteX1328" fmla="*/ 189165 w 894757"/>
                <a:gd name="connsiteY1328" fmla="*/ 620923 h 888232"/>
                <a:gd name="connsiteX1329" fmla="*/ 188739 w 894757"/>
                <a:gd name="connsiteY1329" fmla="*/ 620700 h 888232"/>
                <a:gd name="connsiteX1330" fmla="*/ 103128 w 894757"/>
                <a:gd name="connsiteY1330" fmla="*/ 620196 h 888232"/>
                <a:gd name="connsiteX1331" fmla="*/ 102876 w 894757"/>
                <a:gd name="connsiteY1331" fmla="*/ 620255 h 888232"/>
                <a:gd name="connsiteX1332" fmla="*/ 102836 w 894757"/>
                <a:gd name="connsiteY1332" fmla="*/ 620255 h 888232"/>
                <a:gd name="connsiteX1333" fmla="*/ 102827 w 894757"/>
                <a:gd name="connsiteY1333" fmla="*/ 620235 h 888232"/>
                <a:gd name="connsiteX1334" fmla="*/ 102827 w 894757"/>
                <a:gd name="connsiteY1334" fmla="*/ 620255 h 888232"/>
                <a:gd name="connsiteX1335" fmla="*/ 102836 w 894757"/>
                <a:gd name="connsiteY1335" fmla="*/ 620255 h 888232"/>
                <a:gd name="connsiteX1336" fmla="*/ 103651 w 894757"/>
                <a:gd name="connsiteY1336" fmla="*/ 622028 h 888232"/>
                <a:gd name="connsiteX1337" fmla="*/ 104097 w 894757"/>
                <a:gd name="connsiteY1337" fmla="*/ 621776 h 888232"/>
                <a:gd name="connsiteX1338" fmla="*/ 98613 w 894757"/>
                <a:gd name="connsiteY1338" fmla="*/ 620167 h 888232"/>
                <a:gd name="connsiteX1339" fmla="*/ 98157 w 894757"/>
                <a:gd name="connsiteY1339" fmla="*/ 620419 h 888232"/>
                <a:gd name="connsiteX1340" fmla="*/ 102701 w 894757"/>
                <a:gd name="connsiteY1340" fmla="*/ 627204 h 888232"/>
                <a:gd name="connsiteX1341" fmla="*/ 102701 w 894757"/>
                <a:gd name="connsiteY1341" fmla="*/ 624839 h 888232"/>
                <a:gd name="connsiteX1342" fmla="*/ 100551 w 894757"/>
                <a:gd name="connsiteY1342" fmla="*/ 621379 h 888232"/>
                <a:gd name="connsiteX1343" fmla="*/ 99804 w 894757"/>
                <a:gd name="connsiteY1343" fmla="*/ 620633 h 888232"/>
                <a:gd name="connsiteX1344" fmla="*/ 98613 w 894757"/>
                <a:gd name="connsiteY1344" fmla="*/ 620167 h 888232"/>
                <a:gd name="connsiteX1345" fmla="*/ 40800 w 894757"/>
                <a:gd name="connsiteY1345" fmla="*/ 618839 h 888232"/>
                <a:gd name="connsiteX1346" fmla="*/ 41584 w 894757"/>
                <a:gd name="connsiteY1346" fmla="*/ 619227 h 888232"/>
                <a:gd name="connsiteX1347" fmla="*/ 44985 w 894757"/>
                <a:gd name="connsiteY1347" fmla="*/ 625537 h 888232"/>
                <a:gd name="connsiteX1348" fmla="*/ 45053 w 894757"/>
                <a:gd name="connsiteY1348" fmla="*/ 625663 h 888232"/>
                <a:gd name="connsiteX1349" fmla="*/ 45053 w 894757"/>
                <a:gd name="connsiteY1349" fmla="*/ 625566 h 888232"/>
                <a:gd name="connsiteX1350" fmla="*/ 56805 w 894757"/>
                <a:gd name="connsiteY1350" fmla="*/ 645629 h 888232"/>
                <a:gd name="connsiteX1351" fmla="*/ 60681 w 894757"/>
                <a:gd name="connsiteY1351" fmla="*/ 654158 h 888232"/>
                <a:gd name="connsiteX1352" fmla="*/ 59799 w 894757"/>
                <a:gd name="connsiteY1352" fmla="*/ 654672 h 888232"/>
                <a:gd name="connsiteX1353" fmla="*/ 43939 w 894757"/>
                <a:gd name="connsiteY1353" fmla="*/ 625159 h 888232"/>
                <a:gd name="connsiteX1354" fmla="*/ 41769 w 894757"/>
                <a:gd name="connsiteY1354" fmla="*/ 621010 h 888232"/>
                <a:gd name="connsiteX1355" fmla="*/ 40800 w 894757"/>
                <a:gd name="connsiteY1355" fmla="*/ 618839 h 888232"/>
                <a:gd name="connsiteX1356" fmla="*/ 79090 w 894757"/>
                <a:gd name="connsiteY1356" fmla="*/ 617328 h 888232"/>
                <a:gd name="connsiteX1357" fmla="*/ 79487 w 894757"/>
                <a:gd name="connsiteY1357" fmla="*/ 617618 h 888232"/>
                <a:gd name="connsiteX1358" fmla="*/ 79904 w 894757"/>
                <a:gd name="connsiteY1358" fmla="*/ 618219 h 888232"/>
                <a:gd name="connsiteX1359" fmla="*/ 80747 w 894757"/>
                <a:gd name="connsiteY1359" fmla="*/ 617841 h 888232"/>
                <a:gd name="connsiteX1360" fmla="*/ 93546 w 894757"/>
                <a:gd name="connsiteY1360" fmla="*/ 637429 h 888232"/>
                <a:gd name="connsiteX1361" fmla="*/ 80126 w 894757"/>
                <a:gd name="connsiteY1361" fmla="*/ 619344 h 888232"/>
                <a:gd name="connsiteX1362" fmla="*/ 80388 w 894757"/>
                <a:gd name="connsiteY1362" fmla="*/ 619431 h 888232"/>
                <a:gd name="connsiteX1363" fmla="*/ 79419 w 894757"/>
                <a:gd name="connsiteY1363" fmla="*/ 618132 h 888232"/>
                <a:gd name="connsiteX1364" fmla="*/ 79090 w 894757"/>
                <a:gd name="connsiteY1364" fmla="*/ 617328 h 888232"/>
                <a:gd name="connsiteX1365" fmla="*/ 791416 w 894757"/>
                <a:gd name="connsiteY1365" fmla="*/ 616688 h 888232"/>
                <a:gd name="connsiteX1366" fmla="*/ 791503 w 894757"/>
                <a:gd name="connsiteY1366" fmla="*/ 616688 h 888232"/>
                <a:gd name="connsiteX1367" fmla="*/ 791582 w 894757"/>
                <a:gd name="connsiteY1367" fmla="*/ 616733 h 888232"/>
                <a:gd name="connsiteX1368" fmla="*/ 792114 w 894757"/>
                <a:gd name="connsiteY1368" fmla="*/ 618917 h 888232"/>
                <a:gd name="connsiteX1369" fmla="*/ 791774 w 894757"/>
                <a:gd name="connsiteY1369" fmla="*/ 619751 h 888232"/>
                <a:gd name="connsiteX1370" fmla="*/ 785728 w 894757"/>
                <a:gd name="connsiteY1370" fmla="*/ 632244 h 888232"/>
                <a:gd name="connsiteX1371" fmla="*/ 782822 w 894757"/>
                <a:gd name="connsiteY1371" fmla="*/ 629337 h 888232"/>
                <a:gd name="connsiteX1372" fmla="*/ 782880 w 894757"/>
                <a:gd name="connsiteY1372" fmla="*/ 629114 h 888232"/>
                <a:gd name="connsiteX1373" fmla="*/ 781911 w 894757"/>
                <a:gd name="connsiteY1373" fmla="*/ 629588 h 888232"/>
                <a:gd name="connsiteX1374" fmla="*/ 781155 w 894757"/>
                <a:gd name="connsiteY1374" fmla="*/ 629966 h 888232"/>
                <a:gd name="connsiteX1375" fmla="*/ 780995 w 894757"/>
                <a:gd name="connsiteY1375" fmla="*/ 630055 h 888232"/>
                <a:gd name="connsiteX1376" fmla="*/ 779614 w 894757"/>
                <a:gd name="connsiteY1376" fmla="*/ 629521 h 888232"/>
                <a:gd name="connsiteX1377" fmla="*/ 780283 w 894757"/>
                <a:gd name="connsiteY1377" fmla="*/ 627834 h 888232"/>
                <a:gd name="connsiteX1378" fmla="*/ 781184 w 894757"/>
                <a:gd name="connsiteY1378" fmla="*/ 627369 h 888232"/>
                <a:gd name="connsiteX1379" fmla="*/ 781979 w 894757"/>
                <a:gd name="connsiteY1379" fmla="*/ 626962 h 888232"/>
                <a:gd name="connsiteX1380" fmla="*/ 788480 w 894757"/>
                <a:gd name="connsiteY1380" fmla="*/ 619208 h 888232"/>
                <a:gd name="connsiteX1381" fmla="*/ 788587 w 894757"/>
                <a:gd name="connsiteY1381" fmla="*/ 619315 h 888232"/>
                <a:gd name="connsiteX1382" fmla="*/ 789207 w 894757"/>
                <a:gd name="connsiteY1382" fmla="*/ 617744 h 888232"/>
                <a:gd name="connsiteX1383" fmla="*/ 791416 w 894757"/>
                <a:gd name="connsiteY1383" fmla="*/ 616688 h 888232"/>
                <a:gd name="connsiteX1384" fmla="*/ 62570 w 894757"/>
                <a:gd name="connsiteY1384" fmla="*/ 615941 h 888232"/>
                <a:gd name="connsiteX1385" fmla="*/ 65409 w 894757"/>
                <a:gd name="connsiteY1385" fmla="*/ 620691 h 888232"/>
                <a:gd name="connsiteX1386" fmla="*/ 62977 w 894757"/>
                <a:gd name="connsiteY1386" fmla="*/ 619421 h 888232"/>
                <a:gd name="connsiteX1387" fmla="*/ 62570 w 894757"/>
                <a:gd name="connsiteY1387" fmla="*/ 615941 h 888232"/>
                <a:gd name="connsiteX1388" fmla="*/ 589829 w 894757"/>
                <a:gd name="connsiteY1388" fmla="*/ 615263 h 888232"/>
                <a:gd name="connsiteX1389" fmla="*/ 584984 w 894757"/>
                <a:gd name="connsiteY1389" fmla="*/ 619217 h 888232"/>
                <a:gd name="connsiteX1390" fmla="*/ 578716 w 894757"/>
                <a:gd name="connsiteY1390" fmla="*/ 622668 h 888232"/>
                <a:gd name="connsiteX1391" fmla="*/ 576255 w 894757"/>
                <a:gd name="connsiteY1391" fmla="*/ 619615 h 888232"/>
                <a:gd name="connsiteX1392" fmla="*/ 576197 w 894757"/>
                <a:gd name="connsiteY1392" fmla="*/ 619654 h 888232"/>
                <a:gd name="connsiteX1393" fmla="*/ 555327 w 894757"/>
                <a:gd name="connsiteY1393" fmla="*/ 634367 h 888232"/>
                <a:gd name="connsiteX1394" fmla="*/ 564580 w 894757"/>
                <a:gd name="connsiteY1394" fmla="*/ 635859 h 888232"/>
                <a:gd name="connsiteX1395" fmla="*/ 574104 w 894757"/>
                <a:gd name="connsiteY1395" fmla="*/ 634231 h 888232"/>
                <a:gd name="connsiteX1396" fmla="*/ 581099 w 894757"/>
                <a:gd name="connsiteY1396" fmla="*/ 624539 h 888232"/>
                <a:gd name="connsiteX1397" fmla="*/ 586738 w 894757"/>
                <a:gd name="connsiteY1397" fmla="*/ 620264 h 888232"/>
                <a:gd name="connsiteX1398" fmla="*/ 589829 w 894757"/>
                <a:gd name="connsiteY1398" fmla="*/ 615263 h 888232"/>
                <a:gd name="connsiteX1399" fmla="*/ 180125 w 894757"/>
                <a:gd name="connsiteY1399" fmla="*/ 614701 h 888232"/>
                <a:gd name="connsiteX1400" fmla="*/ 179321 w 894757"/>
                <a:gd name="connsiteY1400" fmla="*/ 615292 h 888232"/>
                <a:gd name="connsiteX1401" fmla="*/ 185134 w 894757"/>
                <a:gd name="connsiteY1401" fmla="*/ 621253 h 888232"/>
                <a:gd name="connsiteX1402" fmla="*/ 180125 w 894757"/>
                <a:gd name="connsiteY1402" fmla="*/ 614701 h 888232"/>
                <a:gd name="connsiteX1403" fmla="*/ 126090 w 894757"/>
                <a:gd name="connsiteY1403" fmla="*/ 612617 h 888232"/>
                <a:gd name="connsiteX1404" fmla="*/ 128861 w 894757"/>
                <a:gd name="connsiteY1404" fmla="*/ 616494 h 888232"/>
                <a:gd name="connsiteX1405" fmla="*/ 127892 w 894757"/>
                <a:gd name="connsiteY1405" fmla="*/ 618200 h 888232"/>
                <a:gd name="connsiteX1406" fmla="*/ 124986 w 894757"/>
                <a:gd name="connsiteY1406" fmla="*/ 613286 h 888232"/>
                <a:gd name="connsiteX1407" fmla="*/ 132669 w 894757"/>
                <a:gd name="connsiteY1407" fmla="*/ 612084 h 888232"/>
                <a:gd name="connsiteX1408" fmla="*/ 137969 w 894757"/>
                <a:gd name="connsiteY1408" fmla="*/ 621912 h 888232"/>
                <a:gd name="connsiteX1409" fmla="*/ 147658 w 894757"/>
                <a:gd name="connsiteY1409" fmla="*/ 634134 h 888232"/>
                <a:gd name="connsiteX1410" fmla="*/ 148317 w 894757"/>
                <a:gd name="connsiteY1410" fmla="*/ 634318 h 888232"/>
                <a:gd name="connsiteX1411" fmla="*/ 148433 w 894757"/>
                <a:gd name="connsiteY1411" fmla="*/ 634318 h 888232"/>
                <a:gd name="connsiteX1412" fmla="*/ 148239 w 894757"/>
                <a:gd name="connsiteY1412" fmla="*/ 634076 h 888232"/>
                <a:gd name="connsiteX1413" fmla="*/ 145497 w 894757"/>
                <a:gd name="connsiteY1413" fmla="*/ 630373 h 888232"/>
                <a:gd name="connsiteX1414" fmla="*/ 146553 w 894757"/>
                <a:gd name="connsiteY1414" fmla="*/ 629656 h 888232"/>
                <a:gd name="connsiteX1415" fmla="*/ 132737 w 894757"/>
                <a:gd name="connsiteY1415" fmla="*/ 612084 h 888232"/>
                <a:gd name="connsiteX1416" fmla="*/ 178904 w 894757"/>
                <a:gd name="connsiteY1416" fmla="*/ 608566 h 888232"/>
                <a:gd name="connsiteX1417" fmla="*/ 188157 w 894757"/>
                <a:gd name="connsiteY1417" fmla="*/ 618956 h 888232"/>
                <a:gd name="connsiteX1418" fmla="*/ 188215 w 894757"/>
                <a:gd name="connsiteY1418" fmla="*/ 618956 h 888232"/>
                <a:gd name="connsiteX1419" fmla="*/ 187508 w 894757"/>
                <a:gd name="connsiteY1419" fmla="*/ 618210 h 888232"/>
                <a:gd name="connsiteX1420" fmla="*/ 178904 w 894757"/>
                <a:gd name="connsiteY1420" fmla="*/ 608566 h 888232"/>
                <a:gd name="connsiteX1421" fmla="*/ 75157 w 894757"/>
                <a:gd name="connsiteY1421" fmla="*/ 606394 h 888232"/>
                <a:gd name="connsiteX1422" fmla="*/ 77085 w 894757"/>
                <a:gd name="connsiteY1422" fmla="*/ 608992 h 888232"/>
                <a:gd name="connsiteX1423" fmla="*/ 76387 w 894757"/>
                <a:gd name="connsiteY1423" fmla="*/ 609321 h 888232"/>
                <a:gd name="connsiteX1424" fmla="*/ 75418 w 894757"/>
                <a:gd name="connsiteY1424" fmla="*/ 607441 h 888232"/>
                <a:gd name="connsiteX1425" fmla="*/ 75157 w 894757"/>
                <a:gd name="connsiteY1425" fmla="*/ 606394 h 888232"/>
                <a:gd name="connsiteX1426" fmla="*/ 93012 w 894757"/>
                <a:gd name="connsiteY1426" fmla="*/ 605163 h 888232"/>
                <a:gd name="connsiteX1427" fmla="*/ 93914 w 894757"/>
                <a:gd name="connsiteY1427" fmla="*/ 606394 h 888232"/>
                <a:gd name="connsiteX1428" fmla="*/ 94660 w 894757"/>
                <a:gd name="connsiteY1428" fmla="*/ 609079 h 888232"/>
                <a:gd name="connsiteX1429" fmla="*/ 94011 w 894757"/>
                <a:gd name="connsiteY1429" fmla="*/ 608246 h 888232"/>
                <a:gd name="connsiteX1430" fmla="*/ 93361 w 894757"/>
                <a:gd name="connsiteY1430" fmla="*/ 607276 h 888232"/>
                <a:gd name="connsiteX1431" fmla="*/ 93071 w 894757"/>
                <a:gd name="connsiteY1431" fmla="*/ 606065 h 888232"/>
                <a:gd name="connsiteX1432" fmla="*/ 93012 w 894757"/>
                <a:gd name="connsiteY1432" fmla="*/ 605163 h 888232"/>
                <a:gd name="connsiteX1433" fmla="*/ 87693 w 894757"/>
                <a:gd name="connsiteY1433" fmla="*/ 603913 h 888232"/>
                <a:gd name="connsiteX1434" fmla="*/ 89137 w 894757"/>
                <a:gd name="connsiteY1434" fmla="*/ 606627 h 888232"/>
                <a:gd name="connsiteX1435" fmla="*/ 872966 w 894757"/>
                <a:gd name="connsiteY1435" fmla="*/ 596586 h 888232"/>
                <a:gd name="connsiteX1436" fmla="*/ 873082 w 894757"/>
                <a:gd name="connsiteY1436" fmla="*/ 596586 h 888232"/>
                <a:gd name="connsiteX1437" fmla="*/ 873547 w 894757"/>
                <a:gd name="connsiteY1437" fmla="*/ 597923 h 888232"/>
                <a:gd name="connsiteX1438" fmla="*/ 868461 w 894757"/>
                <a:gd name="connsiteY1438" fmla="*/ 612200 h 888232"/>
                <a:gd name="connsiteX1439" fmla="*/ 863946 w 894757"/>
                <a:gd name="connsiteY1439" fmla="*/ 623405 h 888232"/>
                <a:gd name="connsiteX1440" fmla="*/ 862619 w 894757"/>
                <a:gd name="connsiteY1440" fmla="*/ 624306 h 888232"/>
                <a:gd name="connsiteX1441" fmla="*/ 862496 w 894757"/>
                <a:gd name="connsiteY1441" fmla="*/ 624243 h 888232"/>
                <a:gd name="connsiteX1442" fmla="*/ 862173 w 894757"/>
                <a:gd name="connsiteY1442" fmla="*/ 622910 h 888232"/>
                <a:gd name="connsiteX1443" fmla="*/ 866727 w 894757"/>
                <a:gd name="connsiteY1443" fmla="*/ 611590 h 888232"/>
                <a:gd name="connsiteX1444" fmla="*/ 871726 w 894757"/>
                <a:gd name="connsiteY1444" fmla="*/ 597613 h 888232"/>
                <a:gd name="connsiteX1445" fmla="*/ 872966 w 894757"/>
                <a:gd name="connsiteY1445" fmla="*/ 596586 h 888232"/>
                <a:gd name="connsiteX1446" fmla="*/ 121517 w 894757"/>
                <a:gd name="connsiteY1446" fmla="*/ 593872 h 888232"/>
                <a:gd name="connsiteX1447" fmla="*/ 121517 w 894757"/>
                <a:gd name="connsiteY1447" fmla="*/ 593901 h 888232"/>
                <a:gd name="connsiteX1448" fmla="*/ 121963 w 894757"/>
                <a:gd name="connsiteY1448" fmla="*/ 594686 h 888232"/>
                <a:gd name="connsiteX1449" fmla="*/ 121517 w 894757"/>
                <a:gd name="connsiteY1449" fmla="*/ 593872 h 888232"/>
                <a:gd name="connsiteX1450" fmla="*/ 36856 w 894757"/>
                <a:gd name="connsiteY1450" fmla="*/ 592805 h 888232"/>
                <a:gd name="connsiteX1451" fmla="*/ 39821 w 894757"/>
                <a:gd name="connsiteY1451" fmla="*/ 598989 h 888232"/>
                <a:gd name="connsiteX1452" fmla="*/ 39327 w 894757"/>
                <a:gd name="connsiteY1452" fmla="*/ 600414 h 888232"/>
                <a:gd name="connsiteX1453" fmla="*/ 36856 w 894757"/>
                <a:gd name="connsiteY1453" fmla="*/ 592805 h 888232"/>
                <a:gd name="connsiteX1454" fmla="*/ 75456 w 894757"/>
                <a:gd name="connsiteY1454" fmla="*/ 591235 h 888232"/>
                <a:gd name="connsiteX1455" fmla="*/ 76687 w 894757"/>
                <a:gd name="connsiteY1455" fmla="*/ 592980 h 888232"/>
                <a:gd name="connsiteX1456" fmla="*/ 76823 w 894757"/>
                <a:gd name="connsiteY1456" fmla="*/ 593193 h 888232"/>
                <a:gd name="connsiteX1457" fmla="*/ 76939 w 894757"/>
                <a:gd name="connsiteY1457" fmla="*/ 593445 h 888232"/>
                <a:gd name="connsiteX1458" fmla="*/ 78150 w 894757"/>
                <a:gd name="connsiteY1458" fmla="*/ 596450 h 888232"/>
                <a:gd name="connsiteX1459" fmla="*/ 78276 w 894757"/>
                <a:gd name="connsiteY1459" fmla="*/ 596828 h 888232"/>
                <a:gd name="connsiteX1460" fmla="*/ 78276 w 894757"/>
                <a:gd name="connsiteY1460" fmla="*/ 596983 h 888232"/>
                <a:gd name="connsiteX1461" fmla="*/ 77985 w 894757"/>
                <a:gd name="connsiteY1461" fmla="*/ 597468 h 888232"/>
                <a:gd name="connsiteX1462" fmla="*/ 77423 w 894757"/>
                <a:gd name="connsiteY1462" fmla="*/ 596818 h 888232"/>
                <a:gd name="connsiteX1463" fmla="*/ 77152 w 894757"/>
                <a:gd name="connsiteY1463" fmla="*/ 595849 h 888232"/>
                <a:gd name="connsiteX1464" fmla="*/ 77336 w 894757"/>
                <a:gd name="connsiteY1464" fmla="*/ 595568 h 888232"/>
                <a:gd name="connsiteX1465" fmla="*/ 76561 w 894757"/>
                <a:gd name="connsiteY1465" fmla="*/ 593746 h 888232"/>
                <a:gd name="connsiteX1466" fmla="*/ 75689 w 894757"/>
                <a:gd name="connsiteY1466" fmla="*/ 592515 h 888232"/>
                <a:gd name="connsiteX1467" fmla="*/ 75137 w 894757"/>
                <a:gd name="connsiteY1467" fmla="*/ 591313 h 888232"/>
                <a:gd name="connsiteX1468" fmla="*/ 75456 w 894757"/>
                <a:gd name="connsiteY1468" fmla="*/ 591235 h 888232"/>
                <a:gd name="connsiteX1469" fmla="*/ 83731 w 894757"/>
                <a:gd name="connsiteY1469" fmla="*/ 588308 h 888232"/>
                <a:gd name="connsiteX1470" fmla="*/ 84215 w 894757"/>
                <a:gd name="connsiteY1470" fmla="*/ 589995 h 888232"/>
                <a:gd name="connsiteX1471" fmla="*/ 84486 w 894757"/>
                <a:gd name="connsiteY1471" fmla="*/ 590799 h 888232"/>
                <a:gd name="connsiteX1472" fmla="*/ 84564 w 894757"/>
                <a:gd name="connsiteY1472" fmla="*/ 590799 h 888232"/>
                <a:gd name="connsiteX1473" fmla="*/ 85010 w 894757"/>
                <a:gd name="connsiteY1473" fmla="*/ 590567 h 888232"/>
                <a:gd name="connsiteX1474" fmla="*/ 84118 w 894757"/>
                <a:gd name="connsiteY1474" fmla="*/ 588754 h 888232"/>
                <a:gd name="connsiteX1475" fmla="*/ 83924 w 894757"/>
                <a:gd name="connsiteY1475" fmla="*/ 588832 h 888232"/>
                <a:gd name="connsiteX1476" fmla="*/ 66698 w 894757"/>
                <a:gd name="connsiteY1476" fmla="*/ 588173 h 888232"/>
                <a:gd name="connsiteX1477" fmla="*/ 65274 w 894757"/>
                <a:gd name="connsiteY1477" fmla="*/ 588745 h 888232"/>
                <a:gd name="connsiteX1478" fmla="*/ 169322 w 894757"/>
                <a:gd name="connsiteY1478" fmla="*/ 586990 h 888232"/>
                <a:gd name="connsiteX1479" fmla="*/ 168440 w 894757"/>
                <a:gd name="connsiteY1479" fmla="*/ 587504 h 888232"/>
                <a:gd name="connsiteX1480" fmla="*/ 168373 w 894757"/>
                <a:gd name="connsiteY1480" fmla="*/ 587504 h 888232"/>
                <a:gd name="connsiteX1481" fmla="*/ 173198 w 894757"/>
                <a:gd name="connsiteY1481" fmla="*/ 592108 h 888232"/>
                <a:gd name="connsiteX1482" fmla="*/ 169322 w 894757"/>
                <a:gd name="connsiteY1482" fmla="*/ 586990 h 888232"/>
                <a:gd name="connsiteX1483" fmla="*/ 874569 w 894757"/>
                <a:gd name="connsiteY1483" fmla="*/ 585966 h 888232"/>
                <a:gd name="connsiteX1484" fmla="*/ 875185 w 894757"/>
                <a:gd name="connsiteY1484" fmla="*/ 586476 h 888232"/>
                <a:gd name="connsiteX1485" fmla="*/ 873315 w 894757"/>
                <a:gd name="connsiteY1485" fmla="*/ 588706 h 888232"/>
                <a:gd name="connsiteX1486" fmla="*/ 874569 w 894757"/>
                <a:gd name="connsiteY1486" fmla="*/ 585966 h 888232"/>
                <a:gd name="connsiteX1487" fmla="*/ 61670 w 894757"/>
                <a:gd name="connsiteY1487" fmla="*/ 585604 h 888232"/>
                <a:gd name="connsiteX1488" fmla="*/ 63888 w 894757"/>
                <a:gd name="connsiteY1488" fmla="*/ 588153 h 888232"/>
                <a:gd name="connsiteX1489" fmla="*/ 65235 w 894757"/>
                <a:gd name="connsiteY1489" fmla="*/ 589907 h 888232"/>
                <a:gd name="connsiteX1490" fmla="*/ 64043 w 894757"/>
                <a:gd name="connsiteY1490" fmla="*/ 590392 h 888232"/>
                <a:gd name="connsiteX1491" fmla="*/ 61670 w 894757"/>
                <a:gd name="connsiteY1491" fmla="*/ 585604 h 888232"/>
                <a:gd name="connsiteX1492" fmla="*/ 22488 w 894757"/>
                <a:gd name="connsiteY1492" fmla="*/ 582386 h 888232"/>
                <a:gd name="connsiteX1493" fmla="*/ 23457 w 894757"/>
                <a:gd name="connsiteY1493" fmla="*/ 584451 h 888232"/>
                <a:gd name="connsiteX1494" fmla="*/ 24222 w 894757"/>
                <a:gd name="connsiteY1494" fmla="*/ 586941 h 888232"/>
                <a:gd name="connsiteX1495" fmla="*/ 24542 w 894757"/>
                <a:gd name="connsiteY1495" fmla="*/ 588696 h 888232"/>
                <a:gd name="connsiteX1496" fmla="*/ 23573 w 894757"/>
                <a:gd name="connsiteY1496" fmla="*/ 587358 h 888232"/>
                <a:gd name="connsiteX1497" fmla="*/ 22255 w 894757"/>
                <a:gd name="connsiteY1497" fmla="*/ 583181 h 888232"/>
                <a:gd name="connsiteX1498" fmla="*/ 22488 w 894757"/>
                <a:gd name="connsiteY1498" fmla="*/ 582386 h 888232"/>
                <a:gd name="connsiteX1499" fmla="*/ 24397 w 894757"/>
                <a:gd name="connsiteY1499" fmla="*/ 580225 h 888232"/>
                <a:gd name="connsiteX1500" fmla="*/ 31344 w 894757"/>
                <a:gd name="connsiteY1500" fmla="*/ 594928 h 888232"/>
                <a:gd name="connsiteX1501" fmla="*/ 30104 w 894757"/>
                <a:gd name="connsiteY1501" fmla="*/ 597894 h 888232"/>
                <a:gd name="connsiteX1502" fmla="*/ 24397 w 894757"/>
                <a:gd name="connsiteY1502" fmla="*/ 580225 h 888232"/>
                <a:gd name="connsiteX1503" fmla="*/ 55982 w 894757"/>
                <a:gd name="connsiteY1503" fmla="*/ 578635 h 888232"/>
                <a:gd name="connsiteX1504" fmla="*/ 59625 w 894757"/>
                <a:gd name="connsiteY1504" fmla="*/ 584141 h 888232"/>
                <a:gd name="connsiteX1505" fmla="*/ 61989 w 894757"/>
                <a:gd name="connsiteY1505" fmla="*/ 588987 h 888232"/>
                <a:gd name="connsiteX1506" fmla="*/ 58501 w 894757"/>
                <a:gd name="connsiteY1506" fmla="*/ 588018 h 888232"/>
                <a:gd name="connsiteX1507" fmla="*/ 55982 w 894757"/>
                <a:gd name="connsiteY1507" fmla="*/ 578635 h 888232"/>
                <a:gd name="connsiteX1508" fmla="*/ 879014 w 894757"/>
                <a:gd name="connsiteY1508" fmla="*/ 575713 h 888232"/>
                <a:gd name="connsiteX1509" fmla="*/ 876076 w 894757"/>
                <a:gd name="connsiteY1509" fmla="*/ 583928 h 888232"/>
                <a:gd name="connsiteX1510" fmla="*/ 877375 w 894757"/>
                <a:gd name="connsiteY1510" fmla="*/ 580109 h 888232"/>
                <a:gd name="connsiteX1511" fmla="*/ 879014 w 894757"/>
                <a:gd name="connsiteY1511" fmla="*/ 575713 h 888232"/>
                <a:gd name="connsiteX1512" fmla="*/ 157511 w 894757"/>
                <a:gd name="connsiteY1512" fmla="*/ 574991 h 888232"/>
                <a:gd name="connsiteX1513" fmla="*/ 155670 w 894757"/>
                <a:gd name="connsiteY1513" fmla="*/ 575902 h 888232"/>
                <a:gd name="connsiteX1514" fmla="*/ 159924 w 894757"/>
                <a:gd name="connsiteY1514" fmla="*/ 582881 h 888232"/>
                <a:gd name="connsiteX1515" fmla="*/ 159924 w 894757"/>
                <a:gd name="connsiteY1515" fmla="*/ 582929 h 888232"/>
                <a:gd name="connsiteX1516" fmla="*/ 162356 w 894757"/>
                <a:gd name="connsiteY1516" fmla="*/ 583433 h 888232"/>
                <a:gd name="connsiteX1517" fmla="*/ 157511 w 894757"/>
                <a:gd name="connsiteY1517" fmla="*/ 574991 h 888232"/>
                <a:gd name="connsiteX1518" fmla="*/ 79177 w 894757"/>
                <a:gd name="connsiteY1518" fmla="*/ 574758 h 888232"/>
                <a:gd name="connsiteX1519" fmla="*/ 80998 w 894757"/>
                <a:gd name="connsiteY1519" fmla="*/ 579207 h 888232"/>
                <a:gd name="connsiteX1520" fmla="*/ 80931 w 894757"/>
                <a:gd name="connsiteY1520" fmla="*/ 580322 h 888232"/>
                <a:gd name="connsiteX1521" fmla="*/ 84244 w 894757"/>
                <a:gd name="connsiteY1521" fmla="*/ 586331 h 888232"/>
                <a:gd name="connsiteX1522" fmla="*/ 84641 w 894757"/>
                <a:gd name="connsiteY1522" fmla="*/ 586699 h 888232"/>
                <a:gd name="connsiteX1523" fmla="*/ 84535 w 894757"/>
                <a:gd name="connsiteY1523" fmla="*/ 586476 h 888232"/>
                <a:gd name="connsiteX1524" fmla="*/ 84826 w 894757"/>
                <a:gd name="connsiteY1524" fmla="*/ 585265 h 888232"/>
                <a:gd name="connsiteX1525" fmla="*/ 84826 w 894757"/>
                <a:gd name="connsiteY1525" fmla="*/ 587669 h 888232"/>
                <a:gd name="connsiteX1526" fmla="*/ 84545 w 894757"/>
                <a:gd name="connsiteY1526" fmla="*/ 587407 h 888232"/>
                <a:gd name="connsiteX1527" fmla="*/ 84205 w 894757"/>
                <a:gd name="connsiteY1527" fmla="*/ 587106 h 888232"/>
                <a:gd name="connsiteX1528" fmla="*/ 84477 w 894757"/>
                <a:gd name="connsiteY1528" fmla="*/ 587591 h 888232"/>
                <a:gd name="connsiteX1529" fmla="*/ 84380 w 894757"/>
                <a:gd name="connsiteY1529" fmla="*/ 587475 h 888232"/>
                <a:gd name="connsiteX1530" fmla="*/ 86473 w 894757"/>
                <a:gd name="connsiteY1530" fmla="*/ 591875 h 888232"/>
                <a:gd name="connsiteX1531" fmla="*/ 86540 w 894757"/>
                <a:gd name="connsiteY1531" fmla="*/ 592079 h 888232"/>
                <a:gd name="connsiteX1532" fmla="*/ 86657 w 894757"/>
                <a:gd name="connsiteY1532" fmla="*/ 592156 h 888232"/>
                <a:gd name="connsiteX1533" fmla="*/ 88662 w 894757"/>
                <a:gd name="connsiteY1533" fmla="*/ 596789 h 888232"/>
                <a:gd name="connsiteX1534" fmla="*/ 90968 w 894757"/>
                <a:gd name="connsiteY1534" fmla="*/ 599057 h 888232"/>
                <a:gd name="connsiteX1535" fmla="*/ 91375 w 894757"/>
                <a:gd name="connsiteY1535" fmla="*/ 599193 h 888232"/>
                <a:gd name="connsiteX1536" fmla="*/ 91482 w 894757"/>
                <a:gd name="connsiteY1536" fmla="*/ 599193 h 888232"/>
                <a:gd name="connsiteX1537" fmla="*/ 91646 w 894757"/>
                <a:gd name="connsiteY1537" fmla="*/ 599406 h 888232"/>
                <a:gd name="connsiteX1538" fmla="*/ 92615 w 894757"/>
                <a:gd name="connsiteY1538" fmla="*/ 600928 h 888232"/>
                <a:gd name="connsiteX1539" fmla="*/ 92877 w 894757"/>
                <a:gd name="connsiteY1539" fmla="*/ 601897 h 888232"/>
                <a:gd name="connsiteX1540" fmla="*/ 92276 w 894757"/>
                <a:gd name="connsiteY1540" fmla="*/ 601248 h 888232"/>
                <a:gd name="connsiteX1541" fmla="*/ 91986 w 894757"/>
                <a:gd name="connsiteY1541" fmla="*/ 600792 h 888232"/>
                <a:gd name="connsiteX1542" fmla="*/ 91404 w 894757"/>
                <a:gd name="connsiteY1542" fmla="*/ 600559 h 888232"/>
                <a:gd name="connsiteX1543" fmla="*/ 91637 w 894757"/>
                <a:gd name="connsiteY1543" fmla="*/ 600918 h 888232"/>
                <a:gd name="connsiteX1544" fmla="*/ 88168 w 894757"/>
                <a:gd name="connsiteY1544" fmla="*/ 601441 h 888232"/>
                <a:gd name="connsiteX1545" fmla="*/ 95910 w 894757"/>
                <a:gd name="connsiteY1545" fmla="*/ 615777 h 888232"/>
                <a:gd name="connsiteX1546" fmla="*/ 97402 w 894757"/>
                <a:gd name="connsiteY1546" fmla="*/ 617298 h 888232"/>
                <a:gd name="connsiteX1547" fmla="*/ 97402 w 894757"/>
                <a:gd name="connsiteY1547" fmla="*/ 617395 h 888232"/>
                <a:gd name="connsiteX1548" fmla="*/ 97557 w 894757"/>
                <a:gd name="connsiteY1548" fmla="*/ 617492 h 888232"/>
                <a:gd name="connsiteX1549" fmla="*/ 98438 w 894757"/>
                <a:gd name="connsiteY1549" fmla="*/ 617860 h 888232"/>
                <a:gd name="connsiteX1550" fmla="*/ 98526 w 894757"/>
                <a:gd name="connsiteY1550" fmla="*/ 617860 h 888232"/>
                <a:gd name="connsiteX1551" fmla="*/ 95677 w 894757"/>
                <a:gd name="connsiteY1551" fmla="*/ 612462 h 888232"/>
                <a:gd name="connsiteX1552" fmla="*/ 95851 w 894757"/>
                <a:gd name="connsiteY1552" fmla="*/ 611231 h 888232"/>
                <a:gd name="connsiteX1553" fmla="*/ 101287 w 894757"/>
                <a:gd name="connsiteY1553" fmla="*/ 617512 h 888232"/>
                <a:gd name="connsiteX1554" fmla="*/ 101345 w 894757"/>
                <a:gd name="connsiteY1554" fmla="*/ 617512 h 888232"/>
                <a:gd name="connsiteX1555" fmla="*/ 101859 w 894757"/>
                <a:gd name="connsiteY1555" fmla="*/ 617512 h 888232"/>
                <a:gd name="connsiteX1556" fmla="*/ 101742 w 894757"/>
                <a:gd name="connsiteY1556" fmla="*/ 617337 h 888232"/>
                <a:gd name="connsiteX1557" fmla="*/ 102411 w 894757"/>
                <a:gd name="connsiteY1557" fmla="*/ 616969 h 888232"/>
                <a:gd name="connsiteX1558" fmla="*/ 89205 w 894757"/>
                <a:gd name="connsiteY1558" fmla="*/ 592117 h 888232"/>
                <a:gd name="connsiteX1559" fmla="*/ 89147 w 894757"/>
                <a:gd name="connsiteY1559" fmla="*/ 591962 h 888232"/>
                <a:gd name="connsiteX1560" fmla="*/ 88314 w 894757"/>
                <a:gd name="connsiteY1560" fmla="*/ 591458 h 888232"/>
                <a:gd name="connsiteX1561" fmla="*/ 87635 w 894757"/>
                <a:gd name="connsiteY1561" fmla="*/ 591022 h 888232"/>
                <a:gd name="connsiteX1562" fmla="*/ 87025 w 894757"/>
                <a:gd name="connsiteY1562" fmla="*/ 590189 h 888232"/>
                <a:gd name="connsiteX1563" fmla="*/ 86938 w 894757"/>
                <a:gd name="connsiteY1563" fmla="*/ 589403 h 888232"/>
                <a:gd name="connsiteX1564" fmla="*/ 87829 w 894757"/>
                <a:gd name="connsiteY1564" fmla="*/ 589966 h 888232"/>
                <a:gd name="connsiteX1565" fmla="*/ 88333 w 894757"/>
                <a:gd name="connsiteY1565" fmla="*/ 590324 h 888232"/>
                <a:gd name="connsiteX1566" fmla="*/ 89040 w 894757"/>
                <a:gd name="connsiteY1566" fmla="*/ 590014 h 888232"/>
                <a:gd name="connsiteX1567" fmla="*/ 83954 w 894757"/>
                <a:gd name="connsiteY1567" fmla="*/ 579604 h 888232"/>
                <a:gd name="connsiteX1568" fmla="*/ 79177 w 894757"/>
                <a:gd name="connsiteY1568" fmla="*/ 574758 h 888232"/>
                <a:gd name="connsiteX1569" fmla="*/ 96646 w 894757"/>
                <a:gd name="connsiteY1569" fmla="*/ 569040 h 888232"/>
                <a:gd name="connsiteX1570" fmla="*/ 94950 w 894757"/>
                <a:gd name="connsiteY1570" fmla="*/ 570881 h 888232"/>
                <a:gd name="connsiteX1571" fmla="*/ 100250 w 894757"/>
                <a:gd name="connsiteY1571" fmla="*/ 582900 h 888232"/>
                <a:gd name="connsiteX1572" fmla="*/ 103157 w 894757"/>
                <a:gd name="connsiteY1572" fmla="*/ 584780 h 888232"/>
                <a:gd name="connsiteX1573" fmla="*/ 104126 w 894757"/>
                <a:gd name="connsiteY1573" fmla="*/ 586719 h 888232"/>
                <a:gd name="connsiteX1574" fmla="*/ 106354 w 894757"/>
                <a:gd name="connsiteY1574" fmla="*/ 587009 h 888232"/>
                <a:gd name="connsiteX1575" fmla="*/ 106354 w 894757"/>
                <a:gd name="connsiteY1575" fmla="*/ 586854 h 888232"/>
                <a:gd name="connsiteX1576" fmla="*/ 104823 w 894757"/>
                <a:gd name="connsiteY1576" fmla="*/ 584354 h 888232"/>
                <a:gd name="connsiteX1577" fmla="*/ 104504 w 894757"/>
                <a:gd name="connsiteY1577" fmla="*/ 583850 h 888232"/>
                <a:gd name="connsiteX1578" fmla="*/ 104639 w 894757"/>
                <a:gd name="connsiteY1578" fmla="*/ 584189 h 888232"/>
                <a:gd name="connsiteX1579" fmla="*/ 104164 w 894757"/>
                <a:gd name="connsiteY1579" fmla="*/ 584402 h 888232"/>
                <a:gd name="connsiteX1580" fmla="*/ 96646 w 894757"/>
                <a:gd name="connsiteY1580" fmla="*/ 569040 h 888232"/>
                <a:gd name="connsiteX1581" fmla="*/ 97198 w 894757"/>
                <a:gd name="connsiteY1581" fmla="*/ 568894 h 888232"/>
                <a:gd name="connsiteX1582" fmla="*/ 104552 w 894757"/>
                <a:gd name="connsiteY1582" fmla="*/ 583074 h 888232"/>
                <a:gd name="connsiteX1583" fmla="*/ 104368 w 894757"/>
                <a:gd name="connsiteY1583" fmla="*/ 582977 h 888232"/>
                <a:gd name="connsiteX1584" fmla="*/ 104765 w 894757"/>
                <a:gd name="connsiteY1584" fmla="*/ 583617 h 888232"/>
                <a:gd name="connsiteX1585" fmla="*/ 106596 w 894757"/>
                <a:gd name="connsiteY1585" fmla="*/ 586641 h 888232"/>
                <a:gd name="connsiteX1586" fmla="*/ 106732 w 894757"/>
                <a:gd name="connsiteY1586" fmla="*/ 586874 h 888232"/>
                <a:gd name="connsiteX1587" fmla="*/ 106800 w 894757"/>
                <a:gd name="connsiteY1587" fmla="*/ 587097 h 888232"/>
                <a:gd name="connsiteX1588" fmla="*/ 106877 w 894757"/>
                <a:gd name="connsiteY1588" fmla="*/ 587358 h 888232"/>
                <a:gd name="connsiteX1589" fmla="*/ 106877 w 894757"/>
                <a:gd name="connsiteY1589" fmla="*/ 587349 h 888232"/>
                <a:gd name="connsiteX1590" fmla="*/ 107972 w 894757"/>
                <a:gd name="connsiteY1590" fmla="*/ 588938 h 888232"/>
                <a:gd name="connsiteX1591" fmla="*/ 108563 w 894757"/>
                <a:gd name="connsiteY1591" fmla="*/ 589907 h 888232"/>
                <a:gd name="connsiteX1592" fmla="*/ 112691 w 894757"/>
                <a:gd name="connsiteY1592" fmla="*/ 595103 h 888232"/>
                <a:gd name="connsiteX1593" fmla="*/ 112904 w 894757"/>
                <a:gd name="connsiteY1593" fmla="*/ 597109 h 888232"/>
                <a:gd name="connsiteX1594" fmla="*/ 108176 w 894757"/>
                <a:gd name="connsiteY1594" fmla="*/ 590935 h 888232"/>
                <a:gd name="connsiteX1595" fmla="*/ 108234 w 894757"/>
                <a:gd name="connsiteY1595" fmla="*/ 590935 h 888232"/>
                <a:gd name="connsiteX1596" fmla="*/ 108147 w 894757"/>
                <a:gd name="connsiteY1596" fmla="*/ 590780 h 888232"/>
                <a:gd name="connsiteX1597" fmla="*/ 107720 w 894757"/>
                <a:gd name="connsiteY1597" fmla="*/ 590063 h 888232"/>
                <a:gd name="connsiteX1598" fmla="*/ 107071 w 894757"/>
                <a:gd name="connsiteY1598" fmla="*/ 589326 h 888232"/>
                <a:gd name="connsiteX1599" fmla="*/ 107071 w 894757"/>
                <a:gd name="connsiteY1599" fmla="*/ 589006 h 888232"/>
                <a:gd name="connsiteX1600" fmla="*/ 105327 w 894757"/>
                <a:gd name="connsiteY1600" fmla="*/ 588618 h 888232"/>
                <a:gd name="connsiteX1601" fmla="*/ 106141 w 894757"/>
                <a:gd name="connsiteY1601" fmla="*/ 591885 h 888232"/>
                <a:gd name="connsiteX1602" fmla="*/ 102934 w 894757"/>
                <a:gd name="connsiteY1602" fmla="*/ 591245 h 888232"/>
                <a:gd name="connsiteX1603" fmla="*/ 106073 w 894757"/>
                <a:gd name="connsiteY1603" fmla="*/ 597254 h 888232"/>
                <a:gd name="connsiteX1604" fmla="*/ 109300 w 894757"/>
                <a:gd name="connsiteY1604" fmla="*/ 599978 h 888232"/>
                <a:gd name="connsiteX1605" fmla="*/ 115791 w 894757"/>
                <a:gd name="connsiteY1605" fmla="*/ 610727 h 888232"/>
                <a:gd name="connsiteX1606" fmla="*/ 118640 w 894757"/>
                <a:gd name="connsiteY1606" fmla="*/ 612452 h 888232"/>
                <a:gd name="connsiteX1607" fmla="*/ 121488 w 894757"/>
                <a:gd name="connsiteY1607" fmla="*/ 617473 h 888232"/>
                <a:gd name="connsiteX1608" fmla="*/ 118833 w 894757"/>
                <a:gd name="connsiteY1608" fmla="*/ 615660 h 888232"/>
                <a:gd name="connsiteX1609" fmla="*/ 121517 w 894757"/>
                <a:gd name="connsiteY1609" fmla="*/ 620807 h 888232"/>
                <a:gd name="connsiteX1610" fmla="*/ 122486 w 894757"/>
                <a:gd name="connsiteY1610" fmla="*/ 621350 h 888232"/>
                <a:gd name="connsiteX1611" fmla="*/ 123368 w 894757"/>
                <a:gd name="connsiteY1611" fmla="*/ 620826 h 888232"/>
                <a:gd name="connsiteX1612" fmla="*/ 126274 w 894757"/>
                <a:gd name="connsiteY1612" fmla="*/ 624703 h 888232"/>
                <a:gd name="connsiteX1613" fmla="*/ 123891 w 894757"/>
                <a:gd name="connsiteY1613" fmla="*/ 623899 h 888232"/>
                <a:gd name="connsiteX1614" fmla="*/ 125141 w 894757"/>
                <a:gd name="connsiteY1614" fmla="*/ 626215 h 888232"/>
                <a:gd name="connsiteX1615" fmla="*/ 125800 w 894757"/>
                <a:gd name="connsiteY1615" fmla="*/ 626603 h 888232"/>
                <a:gd name="connsiteX1616" fmla="*/ 126342 w 894757"/>
                <a:gd name="connsiteY1616" fmla="*/ 627243 h 888232"/>
                <a:gd name="connsiteX1617" fmla="*/ 126420 w 894757"/>
                <a:gd name="connsiteY1617" fmla="*/ 627621 h 888232"/>
                <a:gd name="connsiteX1618" fmla="*/ 126333 w 894757"/>
                <a:gd name="connsiteY1618" fmla="*/ 627621 h 888232"/>
                <a:gd name="connsiteX1619" fmla="*/ 125364 w 894757"/>
                <a:gd name="connsiteY1619" fmla="*/ 626991 h 888232"/>
                <a:gd name="connsiteX1620" fmla="*/ 125683 w 894757"/>
                <a:gd name="connsiteY1620" fmla="*/ 627388 h 888232"/>
                <a:gd name="connsiteX1621" fmla="*/ 130664 w 894757"/>
                <a:gd name="connsiteY1621" fmla="*/ 632234 h 888232"/>
                <a:gd name="connsiteX1622" fmla="*/ 130664 w 894757"/>
                <a:gd name="connsiteY1622" fmla="*/ 632380 h 888232"/>
                <a:gd name="connsiteX1623" fmla="*/ 130944 w 894757"/>
                <a:gd name="connsiteY1623" fmla="*/ 632496 h 888232"/>
                <a:gd name="connsiteX1624" fmla="*/ 131070 w 894757"/>
                <a:gd name="connsiteY1624" fmla="*/ 632554 h 888232"/>
                <a:gd name="connsiteX1625" fmla="*/ 131264 w 894757"/>
                <a:gd name="connsiteY1625" fmla="*/ 632767 h 888232"/>
                <a:gd name="connsiteX1626" fmla="*/ 135256 w 894757"/>
                <a:gd name="connsiteY1626" fmla="*/ 638651 h 888232"/>
                <a:gd name="connsiteX1627" fmla="*/ 135256 w 894757"/>
                <a:gd name="connsiteY1627" fmla="*/ 638457 h 888232"/>
                <a:gd name="connsiteX1628" fmla="*/ 140420 w 894757"/>
                <a:gd name="connsiteY1628" fmla="*/ 644272 h 888232"/>
                <a:gd name="connsiteX1629" fmla="*/ 140604 w 894757"/>
                <a:gd name="connsiteY1629" fmla="*/ 646531 h 888232"/>
                <a:gd name="connsiteX1630" fmla="*/ 136942 w 894757"/>
                <a:gd name="connsiteY1630" fmla="*/ 644369 h 888232"/>
                <a:gd name="connsiteX1631" fmla="*/ 143056 w 894757"/>
                <a:gd name="connsiteY1631" fmla="*/ 648343 h 888232"/>
                <a:gd name="connsiteX1632" fmla="*/ 147416 w 894757"/>
                <a:gd name="connsiteY1632" fmla="*/ 653548 h 888232"/>
                <a:gd name="connsiteX1633" fmla="*/ 150196 w 894757"/>
                <a:gd name="connsiteY1633" fmla="*/ 657531 h 888232"/>
                <a:gd name="connsiteX1634" fmla="*/ 168760 w 894757"/>
                <a:gd name="connsiteY1634" fmla="*/ 678011 h 888232"/>
                <a:gd name="connsiteX1635" fmla="*/ 187024 w 894757"/>
                <a:gd name="connsiteY1635" fmla="*/ 695322 h 888232"/>
                <a:gd name="connsiteX1636" fmla="*/ 178304 w 894757"/>
                <a:gd name="connsiteY1636" fmla="*/ 690204 h 888232"/>
                <a:gd name="connsiteX1637" fmla="*/ 190172 w 894757"/>
                <a:gd name="connsiteY1637" fmla="*/ 699189 h 888232"/>
                <a:gd name="connsiteX1638" fmla="*/ 188177 w 894757"/>
                <a:gd name="connsiteY1638" fmla="*/ 696902 h 888232"/>
                <a:gd name="connsiteX1639" fmla="*/ 187266 w 894757"/>
                <a:gd name="connsiteY1639" fmla="*/ 696097 h 888232"/>
                <a:gd name="connsiteX1640" fmla="*/ 187228 w 894757"/>
                <a:gd name="connsiteY1640" fmla="*/ 696065 h 888232"/>
                <a:gd name="connsiteX1641" fmla="*/ 187198 w 894757"/>
                <a:gd name="connsiteY1641" fmla="*/ 695215 h 888232"/>
                <a:gd name="connsiteX1642" fmla="*/ 188118 w 894757"/>
                <a:gd name="connsiteY1642" fmla="*/ 695215 h 888232"/>
                <a:gd name="connsiteX1643" fmla="*/ 192963 w 894757"/>
                <a:gd name="connsiteY1643" fmla="*/ 699480 h 888232"/>
                <a:gd name="connsiteX1644" fmla="*/ 193137 w 894757"/>
                <a:gd name="connsiteY1644" fmla="*/ 700216 h 888232"/>
                <a:gd name="connsiteX1645" fmla="*/ 196557 w 894757"/>
                <a:gd name="connsiteY1645" fmla="*/ 703715 h 888232"/>
                <a:gd name="connsiteX1646" fmla="*/ 197720 w 894757"/>
                <a:gd name="connsiteY1646" fmla="*/ 704433 h 888232"/>
                <a:gd name="connsiteX1647" fmla="*/ 198243 w 894757"/>
                <a:gd name="connsiteY1647" fmla="*/ 704888 h 888232"/>
                <a:gd name="connsiteX1648" fmla="*/ 198243 w 894757"/>
                <a:gd name="connsiteY1648" fmla="*/ 704966 h 888232"/>
                <a:gd name="connsiteX1649" fmla="*/ 197962 w 894757"/>
                <a:gd name="connsiteY1649" fmla="*/ 704898 h 888232"/>
                <a:gd name="connsiteX1650" fmla="*/ 196025 w 894757"/>
                <a:gd name="connsiteY1650" fmla="*/ 703667 h 888232"/>
                <a:gd name="connsiteX1651" fmla="*/ 196441 w 894757"/>
                <a:gd name="connsiteY1651" fmla="*/ 704045 h 888232"/>
                <a:gd name="connsiteX1652" fmla="*/ 196441 w 894757"/>
                <a:gd name="connsiteY1652" fmla="*/ 704064 h 888232"/>
                <a:gd name="connsiteX1653" fmla="*/ 194707 w 894757"/>
                <a:gd name="connsiteY1653" fmla="*/ 704607 h 888232"/>
                <a:gd name="connsiteX1654" fmla="*/ 204144 w 894757"/>
                <a:gd name="connsiteY1654" fmla="*/ 711285 h 888232"/>
                <a:gd name="connsiteX1655" fmla="*/ 211798 w 894757"/>
                <a:gd name="connsiteY1655" fmla="*/ 716664 h 888232"/>
                <a:gd name="connsiteX1656" fmla="*/ 212176 w 894757"/>
                <a:gd name="connsiteY1656" fmla="*/ 716577 h 888232"/>
                <a:gd name="connsiteX1657" fmla="*/ 211943 w 894757"/>
                <a:gd name="connsiteY1657" fmla="*/ 716451 h 888232"/>
                <a:gd name="connsiteX1658" fmla="*/ 210538 w 894757"/>
                <a:gd name="connsiteY1658" fmla="*/ 713369 h 888232"/>
                <a:gd name="connsiteX1659" fmla="*/ 215693 w 894757"/>
                <a:gd name="connsiteY1659" fmla="*/ 717304 h 888232"/>
                <a:gd name="connsiteX1660" fmla="*/ 211168 w 894757"/>
                <a:gd name="connsiteY1660" fmla="*/ 713195 h 888232"/>
                <a:gd name="connsiteX1661" fmla="*/ 211115 w 894757"/>
                <a:gd name="connsiteY1661" fmla="*/ 713163 h 888232"/>
                <a:gd name="connsiteX1662" fmla="*/ 210781 w 894757"/>
                <a:gd name="connsiteY1662" fmla="*/ 711721 h 888232"/>
                <a:gd name="connsiteX1663" fmla="*/ 212331 w 894757"/>
                <a:gd name="connsiteY1663" fmla="*/ 711479 h 888232"/>
                <a:gd name="connsiteX1664" fmla="*/ 218299 w 894757"/>
                <a:gd name="connsiteY1664" fmla="*/ 717042 h 888232"/>
                <a:gd name="connsiteX1665" fmla="*/ 224907 w 894757"/>
                <a:gd name="connsiteY1665" fmla="*/ 722499 h 888232"/>
                <a:gd name="connsiteX1666" fmla="*/ 227213 w 894757"/>
                <a:gd name="connsiteY1666" fmla="*/ 721956 h 888232"/>
                <a:gd name="connsiteX1667" fmla="*/ 227736 w 894757"/>
                <a:gd name="connsiteY1667" fmla="*/ 721734 h 888232"/>
                <a:gd name="connsiteX1668" fmla="*/ 228250 w 894757"/>
                <a:gd name="connsiteY1668" fmla="*/ 722034 h 888232"/>
                <a:gd name="connsiteX1669" fmla="*/ 235235 w 894757"/>
                <a:gd name="connsiteY1669" fmla="*/ 726376 h 888232"/>
                <a:gd name="connsiteX1670" fmla="*/ 244072 w 894757"/>
                <a:gd name="connsiteY1670" fmla="*/ 731377 h 888232"/>
                <a:gd name="connsiteX1671" fmla="*/ 244095 w 894757"/>
                <a:gd name="connsiteY1671" fmla="*/ 731386 h 888232"/>
                <a:gd name="connsiteX1672" fmla="*/ 244672 w 894757"/>
                <a:gd name="connsiteY1672" fmla="*/ 732734 h 888232"/>
                <a:gd name="connsiteX1673" fmla="*/ 244604 w 894757"/>
                <a:gd name="connsiteY1673" fmla="*/ 732860 h 888232"/>
                <a:gd name="connsiteX1674" fmla="*/ 243248 w 894757"/>
                <a:gd name="connsiteY1674" fmla="*/ 733200 h 888232"/>
                <a:gd name="connsiteX1675" fmla="*/ 234073 w 894757"/>
                <a:gd name="connsiteY1675" fmla="*/ 728014 h 888232"/>
                <a:gd name="connsiteX1676" fmla="*/ 227688 w 894757"/>
                <a:gd name="connsiteY1676" fmla="*/ 724021 h 888232"/>
                <a:gd name="connsiteX1677" fmla="*/ 226544 w 894757"/>
                <a:gd name="connsiteY1677" fmla="*/ 724428 h 888232"/>
                <a:gd name="connsiteX1678" fmla="*/ 227213 w 894757"/>
                <a:gd name="connsiteY1678" fmla="*/ 725291 h 888232"/>
                <a:gd name="connsiteX1679" fmla="*/ 230653 w 894757"/>
                <a:gd name="connsiteY1679" fmla="*/ 727782 h 888232"/>
                <a:gd name="connsiteX1680" fmla="*/ 232823 w 894757"/>
                <a:gd name="connsiteY1680" fmla="*/ 729080 h 888232"/>
                <a:gd name="connsiteX1681" fmla="*/ 235952 w 894757"/>
                <a:gd name="connsiteY1681" fmla="*/ 730951 h 888232"/>
                <a:gd name="connsiteX1682" fmla="*/ 235952 w 894757"/>
                <a:gd name="connsiteY1682" fmla="*/ 730883 h 888232"/>
                <a:gd name="connsiteX1683" fmla="*/ 244721 w 894757"/>
                <a:gd name="connsiteY1683" fmla="*/ 735671 h 888232"/>
                <a:gd name="connsiteX1684" fmla="*/ 244663 w 894757"/>
                <a:gd name="connsiteY1684" fmla="*/ 735671 h 888232"/>
                <a:gd name="connsiteX1685" fmla="*/ 247114 w 894757"/>
                <a:gd name="connsiteY1685" fmla="*/ 736718 h 888232"/>
                <a:gd name="connsiteX1686" fmla="*/ 248083 w 894757"/>
                <a:gd name="connsiteY1686" fmla="*/ 737329 h 888232"/>
                <a:gd name="connsiteX1687" fmla="*/ 248083 w 894757"/>
                <a:gd name="connsiteY1687" fmla="*/ 737464 h 888232"/>
                <a:gd name="connsiteX1688" fmla="*/ 247579 w 894757"/>
                <a:gd name="connsiteY1688" fmla="*/ 737464 h 888232"/>
                <a:gd name="connsiteX1689" fmla="*/ 244353 w 894757"/>
                <a:gd name="connsiteY1689" fmla="*/ 736078 h 888232"/>
                <a:gd name="connsiteX1690" fmla="*/ 244411 w 894757"/>
                <a:gd name="connsiteY1690" fmla="*/ 736156 h 888232"/>
                <a:gd name="connsiteX1691" fmla="*/ 242957 w 894757"/>
                <a:gd name="connsiteY1691" fmla="*/ 735816 h 888232"/>
                <a:gd name="connsiteX1692" fmla="*/ 246155 w 894757"/>
                <a:gd name="connsiteY1692" fmla="*/ 737484 h 888232"/>
                <a:gd name="connsiteX1693" fmla="*/ 251115 w 894757"/>
                <a:gd name="connsiteY1693" fmla="*/ 739693 h 888232"/>
                <a:gd name="connsiteX1694" fmla="*/ 251706 w 894757"/>
                <a:gd name="connsiteY1694" fmla="*/ 739829 h 888232"/>
                <a:gd name="connsiteX1695" fmla="*/ 249546 w 894757"/>
                <a:gd name="connsiteY1695" fmla="*/ 736970 h 888232"/>
                <a:gd name="connsiteX1696" fmla="*/ 249477 w 894757"/>
                <a:gd name="connsiteY1696" fmla="*/ 736924 h 888232"/>
                <a:gd name="connsiteX1697" fmla="*/ 249304 w 894757"/>
                <a:gd name="connsiteY1697" fmla="*/ 735758 h 888232"/>
                <a:gd name="connsiteX1698" fmla="*/ 250621 w 894757"/>
                <a:gd name="connsiteY1698" fmla="*/ 735613 h 888232"/>
                <a:gd name="connsiteX1699" fmla="*/ 253198 w 894757"/>
                <a:gd name="connsiteY1699" fmla="*/ 738637 h 888232"/>
                <a:gd name="connsiteX1700" fmla="*/ 258566 w 894757"/>
                <a:gd name="connsiteY1700" fmla="*/ 742814 h 888232"/>
                <a:gd name="connsiteX1701" fmla="*/ 262384 w 894757"/>
                <a:gd name="connsiteY1701" fmla="*/ 745015 h 888232"/>
                <a:gd name="connsiteX1702" fmla="*/ 262161 w 894757"/>
                <a:gd name="connsiteY1702" fmla="*/ 745451 h 888232"/>
                <a:gd name="connsiteX1703" fmla="*/ 259496 w 894757"/>
                <a:gd name="connsiteY1703" fmla="*/ 744326 h 888232"/>
                <a:gd name="connsiteX1704" fmla="*/ 259990 w 894757"/>
                <a:gd name="connsiteY1704" fmla="*/ 745790 h 888232"/>
                <a:gd name="connsiteX1705" fmla="*/ 267073 w 894757"/>
                <a:gd name="connsiteY1705" fmla="*/ 749483 h 888232"/>
                <a:gd name="connsiteX1706" fmla="*/ 283980 w 894757"/>
                <a:gd name="connsiteY1706" fmla="*/ 755880 h 888232"/>
                <a:gd name="connsiteX1707" fmla="*/ 286538 w 894757"/>
                <a:gd name="connsiteY1707" fmla="*/ 757634 h 888232"/>
                <a:gd name="connsiteX1708" fmla="*/ 287507 w 894757"/>
                <a:gd name="connsiteY1708" fmla="*/ 757537 h 888232"/>
                <a:gd name="connsiteX1709" fmla="*/ 287633 w 894757"/>
                <a:gd name="connsiteY1709" fmla="*/ 757537 h 888232"/>
                <a:gd name="connsiteX1710" fmla="*/ 288602 w 894757"/>
                <a:gd name="connsiteY1710" fmla="*/ 757382 h 888232"/>
                <a:gd name="connsiteX1711" fmla="*/ 287768 w 894757"/>
                <a:gd name="connsiteY1711" fmla="*/ 757130 h 888232"/>
                <a:gd name="connsiteX1712" fmla="*/ 279659 w 894757"/>
                <a:gd name="connsiteY1712" fmla="*/ 753001 h 888232"/>
                <a:gd name="connsiteX1713" fmla="*/ 286528 w 894757"/>
                <a:gd name="connsiteY1713" fmla="*/ 754823 h 888232"/>
                <a:gd name="connsiteX1714" fmla="*/ 292720 w 894757"/>
                <a:gd name="connsiteY1714" fmla="*/ 757818 h 888232"/>
                <a:gd name="connsiteX1715" fmla="*/ 296450 w 894757"/>
                <a:gd name="connsiteY1715" fmla="*/ 759902 h 888232"/>
                <a:gd name="connsiteX1716" fmla="*/ 297080 w 894757"/>
                <a:gd name="connsiteY1716" fmla="*/ 760076 h 888232"/>
                <a:gd name="connsiteX1717" fmla="*/ 298136 w 894757"/>
                <a:gd name="connsiteY1717" fmla="*/ 760484 h 888232"/>
                <a:gd name="connsiteX1718" fmla="*/ 298911 w 894757"/>
                <a:gd name="connsiteY1718" fmla="*/ 760687 h 888232"/>
                <a:gd name="connsiteX1719" fmla="*/ 300287 w 894757"/>
                <a:gd name="connsiteY1719" fmla="*/ 761181 h 888232"/>
                <a:gd name="connsiteX1720" fmla="*/ 303998 w 894757"/>
                <a:gd name="connsiteY1720" fmla="*/ 762868 h 888232"/>
                <a:gd name="connsiteX1721" fmla="*/ 308174 w 894757"/>
                <a:gd name="connsiteY1721" fmla="*/ 763110 h 888232"/>
                <a:gd name="connsiteX1722" fmla="*/ 307873 w 894757"/>
                <a:gd name="connsiteY1722" fmla="*/ 764079 h 888232"/>
                <a:gd name="connsiteX1723" fmla="*/ 324645 w 894757"/>
                <a:gd name="connsiteY1723" fmla="*/ 768121 h 888232"/>
                <a:gd name="connsiteX1724" fmla="*/ 324499 w 894757"/>
                <a:gd name="connsiteY1724" fmla="*/ 768179 h 888232"/>
                <a:gd name="connsiteX1725" fmla="*/ 327716 w 894757"/>
                <a:gd name="connsiteY1725" fmla="*/ 769052 h 888232"/>
                <a:gd name="connsiteX1726" fmla="*/ 327997 w 894757"/>
                <a:gd name="connsiteY1726" fmla="*/ 769304 h 888232"/>
                <a:gd name="connsiteX1727" fmla="*/ 327706 w 894757"/>
                <a:gd name="connsiteY1727" fmla="*/ 769410 h 888232"/>
                <a:gd name="connsiteX1728" fmla="*/ 326301 w 894757"/>
                <a:gd name="connsiteY1728" fmla="*/ 769090 h 888232"/>
                <a:gd name="connsiteX1729" fmla="*/ 325429 w 894757"/>
                <a:gd name="connsiteY1729" fmla="*/ 768868 h 888232"/>
                <a:gd name="connsiteX1730" fmla="*/ 323327 w 894757"/>
                <a:gd name="connsiteY1730" fmla="*/ 769061 h 888232"/>
                <a:gd name="connsiteX1731" fmla="*/ 331252 w 894757"/>
                <a:gd name="connsiteY1731" fmla="*/ 770942 h 888232"/>
                <a:gd name="connsiteX1732" fmla="*/ 331495 w 894757"/>
                <a:gd name="connsiteY1732" fmla="*/ 769972 h 888232"/>
                <a:gd name="connsiteX1733" fmla="*/ 338277 w 894757"/>
                <a:gd name="connsiteY1733" fmla="*/ 772182 h 888232"/>
                <a:gd name="connsiteX1734" fmla="*/ 346512 w 894757"/>
                <a:gd name="connsiteY1734" fmla="*/ 772512 h 888232"/>
                <a:gd name="connsiteX1735" fmla="*/ 360493 w 894757"/>
                <a:gd name="connsiteY1735" fmla="*/ 775003 h 888232"/>
                <a:gd name="connsiteX1736" fmla="*/ 359292 w 894757"/>
                <a:gd name="connsiteY1736" fmla="*/ 776069 h 888232"/>
                <a:gd name="connsiteX1737" fmla="*/ 362247 w 894757"/>
                <a:gd name="connsiteY1737" fmla="*/ 776980 h 888232"/>
                <a:gd name="connsiteX1738" fmla="*/ 378118 w 894757"/>
                <a:gd name="connsiteY1738" fmla="*/ 778918 h 888232"/>
                <a:gd name="connsiteX1739" fmla="*/ 379474 w 894757"/>
                <a:gd name="connsiteY1739" fmla="*/ 778996 h 888232"/>
                <a:gd name="connsiteX1740" fmla="*/ 382148 w 894757"/>
                <a:gd name="connsiteY1740" fmla="*/ 779355 h 888232"/>
                <a:gd name="connsiteX1741" fmla="*/ 385801 w 894757"/>
                <a:gd name="connsiteY1741" fmla="*/ 779839 h 888232"/>
                <a:gd name="connsiteX1742" fmla="*/ 394763 w 894757"/>
                <a:gd name="connsiteY1742" fmla="*/ 779888 h 888232"/>
                <a:gd name="connsiteX1743" fmla="*/ 403657 w 894757"/>
                <a:gd name="connsiteY1743" fmla="*/ 780576 h 888232"/>
                <a:gd name="connsiteX1744" fmla="*/ 412096 w 894757"/>
                <a:gd name="connsiteY1744" fmla="*/ 779762 h 888232"/>
                <a:gd name="connsiteX1745" fmla="*/ 417212 w 894757"/>
                <a:gd name="connsiteY1745" fmla="*/ 781186 h 888232"/>
                <a:gd name="connsiteX1746" fmla="*/ 421262 w 894757"/>
                <a:gd name="connsiteY1746" fmla="*/ 779626 h 888232"/>
                <a:gd name="connsiteX1747" fmla="*/ 447964 w 894757"/>
                <a:gd name="connsiteY1747" fmla="*/ 780392 h 888232"/>
                <a:gd name="connsiteX1748" fmla="*/ 457043 w 894757"/>
                <a:gd name="connsiteY1748" fmla="*/ 778628 h 888232"/>
                <a:gd name="connsiteX1749" fmla="*/ 459213 w 894757"/>
                <a:gd name="connsiteY1749" fmla="*/ 779345 h 888232"/>
                <a:gd name="connsiteX1750" fmla="*/ 474493 w 894757"/>
                <a:gd name="connsiteY1750" fmla="*/ 777271 h 888232"/>
                <a:gd name="connsiteX1751" fmla="*/ 474677 w 894757"/>
                <a:gd name="connsiteY1751" fmla="*/ 777271 h 888232"/>
                <a:gd name="connsiteX1752" fmla="*/ 475006 w 894757"/>
                <a:gd name="connsiteY1752" fmla="*/ 776554 h 888232"/>
                <a:gd name="connsiteX1753" fmla="*/ 476382 w 894757"/>
                <a:gd name="connsiteY1753" fmla="*/ 775982 h 888232"/>
                <a:gd name="connsiteX1754" fmla="*/ 477787 w 894757"/>
                <a:gd name="connsiteY1754" fmla="*/ 776069 h 888232"/>
                <a:gd name="connsiteX1755" fmla="*/ 477535 w 894757"/>
                <a:gd name="connsiteY1755" fmla="*/ 776738 h 888232"/>
                <a:gd name="connsiteX1756" fmla="*/ 488386 w 894757"/>
                <a:gd name="connsiteY1756" fmla="*/ 773568 h 888232"/>
                <a:gd name="connsiteX1757" fmla="*/ 488445 w 894757"/>
                <a:gd name="connsiteY1757" fmla="*/ 773568 h 888232"/>
                <a:gd name="connsiteX1758" fmla="*/ 489413 w 894757"/>
                <a:gd name="connsiteY1758" fmla="*/ 773016 h 888232"/>
                <a:gd name="connsiteX1759" fmla="*/ 490450 w 894757"/>
                <a:gd name="connsiteY1759" fmla="*/ 772347 h 888232"/>
                <a:gd name="connsiteX1760" fmla="*/ 490576 w 894757"/>
                <a:gd name="connsiteY1760" fmla="*/ 772085 h 888232"/>
                <a:gd name="connsiteX1761" fmla="*/ 491545 w 894757"/>
                <a:gd name="connsiteY1761" fmla="*/ 771921 h 888232"/>
                <a:gd name="connsiteX1762" fmla="*/ 496254 w 894757"/>
                <a:gd name="connsiteY1762" fmla="*/ 770505 h 888232"/>
                <a:gd name="connsiteX1763" fmla="*/ 503782 w 894757"/>
                <a:gd name="connsiteY1763" fmla="*/ 768383 h 888232"/>
                <a:gd name="connsiteX1764" fmla="*/ 504421 w 894757"/>
                <a:gd name="connsiteY1764" fmla="*/ 768441 h 888232"/>
                <a:gd name="connsiteX1765" fmla="*/ 504421 w 894757"/>
                <a:gd name="connsiteY1765" fmla="*/ 768547 h 888232"/>
                <a:gd name="connsiteX1766" fmla="*/ 503210 w 894757"/>
                <a:gd name="connsiteY1766" fmla="*/ 768993 h 888232"/>
                <a:gd name="connsiteX1767" fmla="*/ 497290 w 894757"/>
                <a:gd name="connsiteY1767" fmla="*/ 770699 h 888232"/>
                <a:gd name="connsiteX1768" fmla="*/ 492214 w 894757"/>
                <a:gd name="connsiteY1768" fmla="*/ 772279 h 888232"/>
                <a:gd name="connsiteX1769" fmla="*/ 490983 w 894757"/>
                <a:gd name="connsiteY1769" fmla="*/ 773016 h 888232"/>
                <a:gd name="connsiteX1770" fmla="*/ 490227 w 894757"/>
                <a:gd name="connsiteY1770" fmla="*/ 773433 h 888232"/>
                <a:gd name="connsiteX1771" fmla="*/ 490489 w 894757"/>
                <a:gd name="connsiteY1771" fmla="*/ 773355 h 888232"/>
                <a:gd name="connsiteX1772" fmla="*/ 494791 w 894757"/>
                <a:gd name="connsiteY1772" fmla="*/ 773636 h 888232"/>
                <a:gd name="connsiteX1773" fmla="*/ 506485 w 894757"/>
                <a:gd name="connsiteY1773" fmla="*/ 770467 h 888232"/>
                <a:gd name="connsiteX1774" fmla="*/ 518364 w 894757"/>
                <a:gd name="connsiteY1774" fmla="*/ 766532 h 888232"/>
                <a:gd name="connsiteX1775" fmla="*/ 529341 w 894757"/>
                <a:gd name="connsiteY1775" fmla="*/ 763760 h 888232"/>
                <a:gd name="connsiteX1776" fmla="*/ 534002 w 894757"/>
                <a:gd name="connsiteY1776" fmla="*/ 761608 h 888232"/>
                <a:gd name="connsiteX1777" fmla="*/ 538226 w 894757"/>
                <a:gd name="connsiteY1777" fmla="*/ 759262 h 888232"/>
                <a:gd name="connsiteX1778" fmla="*/ 538575 w 894757"/>
                <a:gd name="connsiteY1778" fmla="*/ 758894 h 888232"/>
                <a:gd name="connsiteX1779" fmla="*/ 538420 w 894757"/>
                <a:gd name="connsiteY1779" fmla="*/ 758894 h 888232"/>
                <a:gd name="connsiteX1780" fmla="*/ 539195 w 894757"/>
                <a:gd name="connsiteY1780" fmla="*/ 758080 h 888232"/>
                <a:gd name="connsiteX1781" fmla="*/ 530746 w 894757"/>
                <a:gd name="connsiteY1781" fmla="*/ 761656 h 888232"/>
                <a:gd name="connsiteX1782" fmla="*/ 532684 w 894757"/>
                <a:gd name="connsiteY1782" fmla="*/ 758341 h 888232"/>
                <a:gd name="connsiteX1783" fmla="*/ 543341 w 894757"/>
                <a:gd name="connsiteY1783" fmla="*/ 754891 h 888232"/>
                <a:gd name="connsiteX1784" fmla="*/ 544136 w 894757"/>
                <a:gd name="connsiteY1784" fmla="*/ 756704 h 888232"/>
                <a:gd name="connsiteX1785" fmla="*/ 541375 w 894757"/>
                <a:gd name="connsiteY1785" fmla="*/ 758041 h 888232"/>
                <a:gd name="connsiteX1786" fmla="*/ 541191 w 894757"/>
                <a:gd name="connsiteY1786" fmla="*/ 758041 h 888232"/>
                <a:gd name="connsiteX1787" fmla="*/ 541191 w 894757"/>
                <a:gd name="connsiteY1787" fmla="*/ 758109 h 888232"/>
                <a:gd name="connsiteX1788" fmla="*/ 540609 w 894757"/>
                <a:gd name="connsiteY1788" fmla="*/ 758739 h 888232"/>
                <a:gd name="connsiteX1789" fmla="*/ 540735 w 894757"/>
                <a:gd name="connsiteY1789" fmla="*/ 759039 h 888232"/>
                <a:gd name="connsiteX1790" fmla="*/ 551083 w 894757"/>
                <a:gd name="connsiteY1790" fmla="*/ 754658 h 888232"/>
                <a:gd name="connsiteX1791" fmla="*/ 551083 w 894757"/>
                <a:gd name="connsiteY1791" fmla="*/ 754726 h 888232"/>
                <a:gd name="connsiteX1792" fmla="*/ 553331 w 894757"/>
                <a:gd name="connsiteY1792" fmla="*/ 752788 h 888232"/>
                <a:gd name="connsiteX1793" fmla="*/ 555191 w 894757"/>
                <a:gd name="connsiteY1793" fmla="*/ 751053 h 888232"/>
                <a:gd name="connsiteX1794" fmla="*/ 555055 w 894757"/>
                <a:gd name="connsiteY1794" fmla="*/ 750917 h 888232"/>
                <a:gd name="connsiteX1795" fmla="*/ 554774 w 894757"/>
                <a:gd name="connsiteY1795" fmla="*/ 750917 h 888232"/>
                <a:gd name="connsiteX1796" fmla="*/ 554852 w 894757"/>
                <a:gd name="connsiteY1796" fmla="*/ 750559 h 888232"/>
                <a:gd name="connsiteX1797" fmla="*/ 555976 w 894757"/>
                <a:gd name="connsiteY1797" fmla="*/ 750132 h 888232"/>
                <a:gd name="connsiteX1798" fmla="*/ 556354 w 894757"/>
                <a:gd name="connsiteY1798" fmla="*/ 750132 h 888232"/>
                <a:gd name="connsiteX1799" fmla="*/ 556509 w 894757"/>
                <a:gd name="connsiteY1799" fmla="*/ 750132 h 888232"/>
                <a:gd name="connsiteX1800" fmla="*/ 556819 w 894757"/>
                <a:gd name="connsiteY1800" fmla="*/ 750423 h 888232"/>
                <a:gd name="connsiteX1801" fmla="*/ 556887 w 894757"/>
                <a:gd name="connsiteY1801" fmla="*/ 750500 h 888232"/>
                <a:gd name="connsiteX1802" fmla="*/ 556635 w 894757"/>
                <a:gd name="connsiteY1802" fmla="*/ 750675 h 888232"/>
                <a:gd name="connsiteX1803" fmla="*/ 554804 w 894757"/>
                <a:gd name="connsiteY1803" fmla="*/ 752371 h 888232"/>
                <a:gd name="connsiteX1804" fmla="*/ 552585 w 894757"/>
                <a:gd name="connsiteY1804" fmla="*/ 754309 h 888232"/>
                <a:gd name="connsiteX1805" fmla="*/ 563969 w 894757"/>
                <a:gd name="connsiteY1805" fmla="*/ 748417 h 888232"/>
                <a:gd name="connsiteX1806" fmla="*/ 561789 w 894757"/>
                <a:gd name="connsiteY1806" fmla="*/ 748601 h 888232"/>
                <a:gd name="connsiteX1807" fmla="*/ 563872 w 894757"/>
                <a:gd name="connsiteY1807" fmla="*/ 745993 h 888232"/>
                <a:gd name="connsiteX1808" fmla="*/ 572893 w 894757"/>
                <a:gd name="connsiteY1808" fmla="*/ 743570 h 888232"/>
                <a:gd name="connsiteX1809" fmla="*/ 579152 w 894757"/>
                <a:gd name="connsiteY1809" fmla="*/ 738724 h 888232"/>
                <a:gd name="connsiteX1810" fmla="*/ 578919 w 894757"/>
                <a:gd name="connsiteY1810" fmla="*/ 738724 h 888232"/>
                <a:gd name="connsiteX1811" fmla="*/ 577136 w 894757"/>
                <a:gd name="connsiteY1811" fmla="*/ 739112 h 888232"/>
                <a:gd name="connsiteX1812" fmla="*/ 576061 w 894757"/>
                <a:gd name="connsiteY1812" fmla="*/ 739374 h 888232"/>
                <a:gd name="connsiteX1813" fmla="*/ 573610 w 894757"/>
                <a:gd name="connsiteY1813" fmla="*/ 740634 h 888232"/>
                <a:gd name="connsiteX1814" fmla="*/ 573348 w 894757"/>
                <a:gd name="connsiteY1814" fmla="*/ 740159 h 888232"/>
                <a:gd name="connsiteX1815" fmla="*/ 572970 w 894757"/>
                <a:gd name="connsiteY1815" fmla="*/ 740275 h 888232"/>
                <a:gd name="connsiteX1816" fmla="*/ 571032 w 894757"/>
                <a:gd name="connsiteY1816" fmla="*/ 740963 h 888232"/>
                <a:gd name="connsiteX1817" fmla="*/ 557710 w 894757"/>
                <a:gd name="connsiteY1817" fmla="*/ 747118 h 888232"/>
                <a:gd name="connsiteX1818" fmla="*/ 561247 w 894757"/>
                <a:gd name="connsiteY1818" fmla="*/ 744443 h 888232"/>
                <a:gd name="connsiteX1819" fmla="*/ 535852 w 894757"/>
                <a:gd name="connsiteY1819" fmla="*/ 753418 h 888232"/>
                <a:gd name="connsiteX1820" fmla="*/ 496525 w 894757"/>
                <a:gd name="connsiteY1820" fmla="*/ 763760 h 888232"/>
                <a:gd name="connsiteX1821" fmla="*/ 457537 w 894757"/>
                <a:gd name="connsiteY1821" fmla="*/ 767956 h 888232"/>
                <a:gd name="connsiteX1822" fmla="*/ 453400 w 894757"/>
                <a:gd name="connsiteY1822" fmla="*/ 768334 h 888232"/>
                <a:gd name="connsiteX1823" fmla="*/ 453032 w 894757"/>
                <a:gd name="connsiteY1823" fmla="*/ 768470 h 888232"/>
                <a:gd name="connsiteX1824" fmla="*/ 451094 w 894757"/>
                <a:gd name="connsiteY1824" fmla="*/ 768732 h 888232"/>
                <a:gd name="connsiteX1825" fmla="*/ 450881 w 894757"/>
                <a:gd name="connsiteY1825" fmla="*/ 768267 h 888232"/>
                <a:gd name="connsiteX1826" fmla="*/ 451075 w 894757"/>
                <a:gd name="connsiteY1826" fmla="*/ 768189 h 888232"/>
                <a:gd name="connsiteX1827" fmla="*/ 444544 w 894757"/>
                <a:gd name="connsiteY1827" fmla="*/ 768276 h 888232"/>
                <a:gd name="connsiteX1828" fmla="*/ 435030 w 894757"/>
                <a:gd name="connsiteY1828" fmla="*/ 769313 h 888232"/>
                <a:gd name="connsiteX1829" fmla="*/ 431629 w 894757"/>
                <a:gd name="connsiteY1829" fmla="*/ 769313 h 888232"/>
                <a:gd name="connsiteX1830" fmla="*/ 416340 w 894757"/>
                <a:gd name="connsiteY1830" fmla="*/ 770050 h 888232"/>
                <a:gd name="connsiteX1831" fmla="*/ 414984 w 894757"/>
                <a:gd name="connsiteY1831" fmla="*/ 770118 h 888232"/>
                <a:gd name="connsiteX1832" fmla="*/ 413288 w 894757"/>
                <a:gd name="connsiteY1832" fmla="*/ 769788 h 888232"/>
                <a:gd name="connsiteX1833" fmla="*/ 414644 w 894757"/>
                <a:gd name="connsiteY1833" fmla="*/ 769362 h 888232"/>
                <a:gd name="connsiteX1834" fmla="*/ 415894 w 894757"/>
                <a:gd name="connsiteY1834" fmla="*/ 769294 h 888232"/>
                <a:gd name="connsiteX1835" fmla="*/ 422628 w 894757"/>
                <a:gd name="connsiteY1835" fmla="*/ 767830 h 888232"/>
                <a:gd name="connsiteX1836" fmla="*/ 414402 w 894757"/>
                <a:gd name="connsiteY1836" fmla="*/ 767336 h 888232"/>
                <a:gd name="connsiteX1837" fmla="*/ 416263 w 894757"/>
                <a:gd name="connsiteY1837" fmla="*/ 767879 h 888232"/>
                <a:gd name="connsiteX1838" fmla="*/ 412338 w 894757"/>
                <a:gd name="connsiteY1838" fmla="*/ 767879 h 888232"/>
                <a:gd name="connsiteX1839" fmla="*/ 406409 w 894757"/>
                <a:gd name="connsiteY1839" fmla="*/ 769817 h 888232"/>
                <a:gd name="connsiteX1840" fmla="*/ 395557 w 894757"/>
                <a:gd name="connsiteY1840" fmla="*/ 769255 h 888232"/>
                <a:gd name="connsiteX1841" fmla="*/ 399540 w 894757"/>
                <a:gd name="connsiteY1841" fmla="*/ 768431 h 888232"/>
                <a:gd name="connsiteX1842" fmla="*/ 399617 w 894757"/>
                <a:gd name="connsiteY1842" fmla="*/ 766493 h 888232"/>
                <a:gd name="connsiteX1843" fmla="*/ 399665 w 894757"/>
                <a:gd name="connsiteY1843" fmla="*/ 766493 h 888232"/>
                <a:gd name="connsiteX1844" fmla="*/ 400227 w 894757"/>
                <a:gd name="connsiteY1844" fmla="*/ 766115 h 888232"/>
                <a:gd name="connsiteX1845" fmla="*/ 388165 w 894757"/>
                <a:gd name="connsiteY1845" fmla="*/ 764787 h 888232"/>
                <a:gd name="connsiteX1846" fmla="*/ 384076 w 894757"/>
                <a:gd name="connsiteY1846" fmla="*/ 764360 h 888232"/>
                <a:gd name="connsiteX1847" fmla="*/ 383727 w 894757"/>
                <a:gd name="connsiteY1847" fmla="*/ 764302 h 888232"/>
                <a:gd name="connsiteX1848" fmla="*/ 383679 w 894757"/>
                <a:gd name="connsiteY1848" fmla="*/ 765087 h 888232"/>
                <a:gd name="connsiteX1849" fmla="*/ 384028 w 894757"/>
                <a:gd name="connsiteY1849" fmla="*/ 765087 h 888232"/>
                <a:gd name="connsiteX1850" fmla="*/ 383795 w 894757"/>
                <a:gd name="connsiteY1850" fmla="*/ 767782 h 888232"/>
                <a:gd name="connsiteX1851" fmla="*/ 371897 w 894757"/>
                <a:gd name="connsiteY1851" fmla="*/ 767636 h 888232"/>
                <a:gd name="connsiteX1852" fmla="*/ 371548 w 894757"/>
                <a:gd name="connsiteY1852" fmla="*/ 767636 h 888232"/>
                <a:gd name="connsiteX1853" fmla="*/ 371752 w 894757"/>
                <a:gd name="connsiteY1853" fmla="*/ 767918 h 888232"/>
                <a:gd name="connsiteX1854" fmla="*/ 371229 w 894757"/>
                <a:gd name="connsiteY1854" fmla="*/ 768412 h 888232"/>
                <a:gd name="connsiteX1855" fmla="*/ 370851 w 894757"/>
                <a:gd name="connsiteY1855" fmla="*/ 768703 h 888232"/>
                <a:gd name="connsiteX1856" fmla="*/ 414247 w 894757"/>
                <a:gd name="connsiteY1856" fmla="*/ 772483 h 888232"/>
                <a:gd name="connsiteX1857" fmla="*/ 451007 w 894757"/>
                <a:gd name="connsiteY1857" fmla="*/ 771979 h 888232"/>
                <a:gd name="connsiteX1858" fmla="*/ 452470 w 894757"/>
                <a:gd name="connsiteY1858" fmla="*/ 772948 h 888232"/>
                <a:gd name="connsiteX1859" fmla="*/ 452470 w 894757"/>
                <a:gd name="connsiteY1859" fmla="*/ 773064 h 888232"/>
                <a:gd name="connsiteX1860" fmla="*/ 451336 w 894757"/>
                <a:gd name="connsiteY1860" fmla="*/ 774305 h 888232"/>
                <a:gd name="connsiteX1861" fmla="*/ 414054 w 894757"/>
                <a:gd name="connsiteY1861" fmla="*/ 774819 h 888232"/>
                <a:gd name="connsiteX1862" fmla="*/ 370299 w 894757"/>
                <a:gd name="connsiteY1862" fmla="*/ 771019 h 888232"/>
                <a:gd name="connsiteX1863" fmla="*/ 369058 w 894757"/>
                <a:gd name="connsiteY1863" fmla="*/ 769730 h 888232"/>
                <a:gd name="connsiteX1864" fmla="*/ 370085 w 894757"/>
                <a:gd name="connsiteY1864" fmla="*/ 768664 h 888232"/>
                <a:gd name="connsiteX1865" fmla="*/ 369727 w 894757"/>
                <a:gd name="connsiteY1865" fmla="*/ 768460 h 888232"/>
                <a:gd name="connsiteX1866" fmla="*/ 370134 w 894757"/>
                <a:gd name="connsiteY1866" fmla="*/ 768160 h 888232"/>
                <a:gd name="connsiteX1867" fmla="*/ 370580 w 894757"/>
                <a:gd name="connsiteY1867" fmla="*/ 767675 h 888232"/>
                <a:gd name="connsiteX1868" fmla="*/ 362499 w 894757"/>
                <a:gd name="connsiteY1868" fmla="*/ 765243 h 888232"/>
                <a:gd name="connsiteX1869" fmla="*/ 361278 w 894757"/>
                <a:gd name="connsiteY1869" fmla="*/ 764991 h 888232"/>
                <a:gd name="connsiteX1870" fmla="*/ 337976 w 894757"/>
                <a:gd name="connsiteY1870" fmla="*/ 761114 h 888232"/>
                <a:gd name="connsiteX1871" fmla="*/ 347007 w 894757"/>
                <a:gd name="connsiteY1871" fmla="*/ 761114 h 888232"/>
                <a:gd name="connsiteX1872" fmla="*/ 347297 w 894757"/>
                <a:gd name="connsiteY1872" fmla="*/ 760891 h 888232"/>
                <a:gd name="connsiteX1873" fmla="*/ 347065 w 894757"/>
                <a:gd name="connsiteY1873" fmla="*/ 760891 h 888232"/>
                <a:gd name="connsiteX1874" fmla="*/ 343189 w 894757"/>
                <a:gd name="connsiteY1874" fmla="*/ 760144 h 888232"/>
                <a:gd name="connsiteX1875" fmla="*/ 337550 w 894757"/>
                <a:gd name="connsiteY1875" fmla="*/ 758487 h 888232"/>
                <a:gd name="connsiteX1876" fmla="*/ 342492 w 894757"/>
                <a:gd name="connsiteY1876" fmla="*/ 758264 h 888232"/>
                <a:gd name="connsiteX1877" fmla="*/ 342821 w 894757"/>
                <a:gd name="connsiteY1877" fmla="*/ 757731 h 888232"/>
                <a:gd name="connsiteX1878" fmla="*/ 342889 w 894757"/>
                <a:gd name="connsiteY1878" fmla="*/ 757663 h 888232"/>
                <a:gd name="connsiteX1879" fmla="*/ 343160 w 894757"/>
                <a:gd name="connsiteY1879" fmla="*/ 757663 h 888232"/>
                <a:gd name="connsiteX1880" fmla="*/ 343741 w 894757"/>
                <a:gd name="connsiteY1880" fmla="*/ 757663 h 888232"/>
                <a:gd name="connsiteX1881" fmla="*/ 334401 w 894757"/>
                <a:gd name="connsiteY1881" fmla="*/ 755230 h 888232"/>
                <a:gd name="connsiteX1882" fmla="*/ 333742 w 894757"/>
                <a:gd name="connsiteY1882" fmla="*/ 757586 h 888232"/>
                <a:gd name="connsiteX1883" fmla="*/ 327929 w 894757"/>
                <a:gd name="connsiteY1883" fmla="*/ 756471 h 888232"/>
                <a:gd name="connsiteX1884" fmla="*/ 327241 w 894757"/>
                <a:gd name="connsiteY1884" fmla="*/ 755288 h 888232"/>
                <a:gd name="connsiteX1885" fmla="*/ 324945 w 894757"/>
                <a:gd name="connsiteY1885" fmla="*/ 756258 h 888232"/>
                <a:gd name="connsiteX1886" fmla="*/ 327416 w 894757"/>
                <a:gd name="connsiteY1886" fmla="*/ 758400 h 888232"/>
                <a:gd name="connsiteX1887" fmla="*/ 317833 w 894757"/>
                <a:gd name="connsiteY1887" fmla="*/ 756161 h 888232"/>
                <a:gd name="connsiteX1888" fmla="*/ 317688 w 894757"/>
                <a:gd name="connsiteY1888" fmla="*/ 756626 h 888232"/>
                <a:gd name="connsiteX1889" fmla="*/ 321137 w 894757"/>
                <a:gd name="connsiteY1889" fmla="*/ 758836 h 888232"/>
                <a:gd name="connsiteX1890" fmla="*/ 314471 w 894757"/>
                <a:gd name="connsiteY1890" fmla="*/ 757004 h 888232"/>
                <a:gd name="connsiteX1891" fmla="*/ 314762 w 894757"/>
                <a:gd name="connsiteY1891" fmla="*/ 756035 h 888232"/>
                <a:gd name="connsiteX1892" fmla="*/ 311933 w 894757"/>
                <a:gd name="connsiteY1892" fmla="*/ 755221 h 888232"/>
                <a:gd name="connsiteX1893" fmla="*/ 311448 w 894757"/>
                <a:gd name="connsiteY1893" fmla="*/ 753524 h 888232"/>
                <a:gd name="connsiteX1894" fmla="*/ 303794 w 894757"/>
                <a:gd name="connsiteY1894" fmla="*/ 751673 h 888232"/>
                <a:gd name="connsiteX1895" fmla="*/ 303746 w 894757"/>
                <a:gd name="connsiteY1895" fmla="*/ 751673 h 888232"/>
                <a:gd name="connsiteX1896" fmla="*/ 303746 w 894757"/>
                <a:gd name="connsiteY1896" fmla="*/ 751799 h 888232"/>
                <a:gd name="connsiteX1897" fmla="*/ 296063 w 894757"/>
                <a:gd name="connsiteY1897" fmla="*/ 748329 h 888232"/>
                <a:gd name="connsiteX1898" fmla="*/ 294861 w 894757"/>
                <a:gd name="connsiteY1898" fmla="*/ 747913 h 888232"/>
                <a:gd name="connsiteX1899" fmla="*/ 294725 w 894757"/>
                <a:gd name="connsiteY1899" fmla="*/ 748261 h 888232"/>
                <a:gd name="connsiteX1900" fmla="*/ 294105 w 894757"/>
                <a:gd name="connsiteY1900" fmla="*/ 748203 h 888232"/>
                <a:gd name="connsiteX1901" fmla="*/ 293592 w 894757"/>
                <a:gd name="connsiteY1901" fmla="*/ 747864 h 888232"/>
                <a:gd name="connsiteX1902" fmla="*/ 293737 w 894757"/>
                <a:gd name="connsiteY1902" fmla="*/ 747496 h 888232"/>
                <a:gd name="connsiteX1903" fmla="*/ 292768 w 894757"/>
                <a:gd name="connsiteY1903" fmla="*/ 746963 h 888232"/>
                <a:gd name="connsiteX1904" fmla="*/ 293088 w 894757"/>
                <a:gd name="connsiteY1904" fmla="*/ 748484 h 888232"/>
                <a:gd name="connsiteX1905" fmla="*/ 293020 w 894757"/>
                <a:gd name="connsiteY1905" fmla="*/ 748601 h 888232"/>
                <a:gd name="connsiteX1906" fmla="*/ 290956 w 894757"/>
                <a:gd name="connsiteY1906" fmla="*/ 749076 h 888232"/>
                <a:gd name="connsiteX1907" fmla="*/ 273671 w 894757"/>
                <a:gd name="connsiteY1907" fmla="*/ 741709 h 888232"/>
                <a:gd name="connsiteX1908" fmla="*/ 255010 w 894757"/>
                <a:gd name="connsiteY1908" fmla="*/ 732172 h 888232"/>
                <a:gd name="connsiteX1909" fmla="*/ 254938 w 894757"/>
                <a:gd name="connsiteY1909" fmla="*/ 732117 h 888232"/>
                <a:gd name="connsiteX1910" fmla="*/ 254758 w 894757"/>
                <a:gd name="connsiteY1910" fmla="*/ 730234 h 888232"/>
                <a:gd name="connsiteX1911" fmla="*/ 256871 w 894757"/>
                <a:gd name="connsiteY1911" fmla="*/ 730088 h 888232"/>
                <a:gd name="connsiteX1912" fmla="*/ 274727 w 894757"/>
                <a:gd name="connsiteY1912" fmla="*/ 739180 h 888232"/>
                <a:gd name="connsiteX1913" fmla="*/ 278283 w 894757"/>
                <a:gd name="connsiteY1913" fmla="*/ 740527 h 888232"/>
                <a:gd name="connsiteX1914" fmla="*/ 277082 w 894757"/>
                <a:gd name="connsiteY1914" fmla="*/ 739742 h 888232"/>
                <a:gd name="connsiteX1915" fmla="*/ 278855 w 894757"/>
                <a:gd name="connsiteY1915" fmla="*/ 740711 h 888232"/>
                <a:gd name="connsiteX1916" fmla="*/ 288456 w 894757"/>
                <a:gd name="connsiteY1916" fmla="*/ 744685 h 888232"/>
                <a:gd name="connsiteX1917" fmla="*/ 303794 w 894757"/>
                <a:gd name="connsiteY1917" fmla="*/ 748853 h 888232"/>
                <a:gd name="connsiteX1918" fmla="*/ 304124 w 894757"/>
                <a:gd name="connsiteY1918" fmla="*/ 747883 h 888232"/>
                <a:gd name="connsiteX1919" fmla="*/ 321738 w 894757"/>
                <a:gd name="connsiteY1919" fmla="*/ 753350 h 888232"/>
                <a:gd name="connsiteX1920" fmla="*/ 324092 w 894757"/>
                <a:gd name="connsiteY1920" fmla="*/ 752187 h 888232"/>
                <a:gd name="connsiteX1921" fmla="*/ 326505 w 894757"/>
                <a:gd name="connsiteY1921" fmla="*/ 752865 h 888232"/>
                <a:gd name="connsiteX1922" fmla="*/ 317688 w 894757"/>
                <a:gd name="connsiteY1922" fmla="*/ 749958 h 888232"/>
                <a:gd name="connsiteX1923" fmla="*/ 316719 w 894757"/>
                <a:gd name="connsiteY1923" fmla="*/ 749599 h 888232"/>
                <a:gd name="connsiteX1924" fmla="*/ 316806 w 894757"/>
                <a:gd name="connsiteY1924" fmla="*/ 749774 h 888232"/>
                <a:gd name="connsiteX1925" fmla="*/ 315324 w 894757"/>
                <a:gd name="connsiteY1925" fmla="*/ 749774 h 888232"/>
                <a:gd name="connsiteX1926" fmla="*/ 312233 w 894757"/>
                <a:gd name="connsiteY1926" fmla="*/ 748862 h 888232"/>
                <a:gd name="connsiteX1927" fmla="*/ 308309 w 894757"/>
                <a:gd name="connsiteY1927" fmla="*/ 747690 h 888232"/>
                <a:gd name="connsiteX1928" fmla="*/ 307999 w 894757"/>
                <a:gd name="connsiteY1928" fmla="*/ 748581 h 888232"/>
                <a:gd name="connsiteX1929" fmla="*/ 286683 w 894757"/>
                <a:gd name="connsiteY1929" fmla="*/ 741923 h 888232"/>
                <a:gd name="connsiteX1930" fmla="*/ 286945 w 894757"/>
                <a:gd name="connsiteY1930" fmla="*/ 741971 h 888232"/>
                <a:gd name="connsiteX1931" fmla="*/ 285869 w 894757"/>
                <a:gd name="connsiteY1931" fmla="*/ 741302 h 888232"/>
                <a:gd name="connsiteX1932" fmla="*/ 285869 w 894757"/>
                <a:gd name="connsiteY1932" fmla="*/ 741351 h 888232"/>
                <a:gd name="connsiteX1933" fmla="*/ 282381 w 894757"/>
                <a:gd name="connsiteY1933" fmla="*/ 739693 h 888232"/>
                <a:gd name="connsiteX1934" fmla="*/ 282381 w 894757"/>
                <a:gd name="connsiteY1934" fmla="*/ 739626 h 888232"/>
                <a:gd name="connsiteX1935" fmla="*/ 279475 w 894757"/>
                <a:gd name="connsiteY1935" fmla="*/ 738424 h 888232"/>
                <a:gd name="connsiteX1936" fmla="*/ 279233 w 894757"/>
                <a:gd name="connsiteY1936" fmla="*/ 738094 h 888232"/>
                <a:gd name="connsiteX1937" fmla="*/ 280037 w 894757"/>
                <a:gd name="connsiteY1937" fmla="*/ 738327 h 888232"/>
                <a:gd name="connsiteX1938" fmla="*/ 281790 w 894757"/>
                <a:gd name="connsiteY1938" fmla="*/ 739083 h 888232"/>
                <a:gd name="connsiteX1939" fmla="*/ 283437 w 894757"/>
                <a:gd name="connsiteY1939" fmla="*/ 739606 h 888232"/>
                <a:gd name="connsiteX1940" fmla="*/ 284833 w 894757"/>
                <a:gd name="connsiteY1940" fmla="*/ 738821 h 888232"/>
                <a:gd name="connsiteX1941" fmla="*/ 285317 w 894757"/>
                <a:gd name="connsiteY1941" fmla="*/ 739063 h 888232"/>
                <a:gd name="connsiteX1942" fmla="*/ 284765 w 894757"/>
                <a:gd name="connsiteY1942" fmla="*/ 738385 h 888232"/>
                <a:gd name="connsiteX1943" fmla="*/ 283593 w 894757"/>
                <a:gd name="connsiteY1943" fmla="*/ 737871 h 888232"/>
                <a:gd name="connsiteX1944" fmla="*/ 283089 w 894757"/>
                <a:gd name="connsiteY1944" fmla="*/ 737445 h 888232"/>
                <a:gd name="connsiteX1945" fmla="*/ 283883 w 894757"/>
                <a:gd name="connsiteY1945" fmla="*/ 737590 h 888232"/>
                <a:gd name="connsiteX1946" fmla="*/ 285501 w 894757"/>
                <a:gd name="connsiteY1946" fmla="*/ 738220 h 888232"/>
                <a:gd name="connsiteX1947" fmla="*/ 285763 w 894757"/>
                <a:gd name="connsiteY1947" fmla="*/ 738346 h 888232"/>
                <a:gd name="connsiteX1948" fmla="*/ 285879 w 894757"/>
                <a:gd name="connsiteY1948" fmla="*/ 738462 h 888232"/>
                <a:gd name="connsiteX1949" fmla="*/ 286557 w 894757"/>
                <a:gd name="connsiteY1949" fmla="*/ 739267 h 888232"/>
                <a:gd name="connsiteX1950" fmla="*/ 286722 w 894757"/>
                <a:gd name="connsiteY1950" fmla="*/ 739267 h 888232"/>
                <a:gd name="connsiteX1951" fmla="*/ 287865 w 894757"/>
                <a:gd name="connsiteY1951" fmla="*/ 741477 h 888232"/>
                <a:gd name="connsiteX1952" fmla="*/ 288175 w 894757"/>
                <a:gd name="connsiteY1952" fmla="*/ 741671 h 888232"/>
                <a:gd name="connsiteX1953" fmla="*/ 292642 w 894757"/>
                <a:gd name="connsiteY1953" fmla="*/ 742572 h 888232"/>
                <a:gd name="connsiteX1954" fmla="*/ 290705 w 894757"/>
                <a:gd name="connsiteY1954" fmla="*/ 742136 h 888232"/>
                <a:gd name="connsiteX1955" fmla="*/ 297593 w 894757"/>
                <a:gd name="connsiteY1955" fmla="*/ 743047 h 888232"/>
                <a:gd name="connsiteX1956" fmla="*/ 307554 w 894757"/>
                <a:gd name="connsiteY1956" fmla="*/ 746633 h 888232"/>
                <a:gd name="connsiteX1957" fmla="*/ 307476 w 894757"/>
                <a:gd name="connsiteY1957" fmla="*/ 746633 h 888232"/>
                <a:gd name="connsiteX1958" fmla="*/ 312456 w 894757"/>
                <a:gd name="connsiteY1958" fmla="*/ 748106 h 888232"/>
                <a:gd name="connsiteX1959" fmla="*/ 313154 w 894757"/>
                <a:gd name="connsiteY1959" fmla="*/ 748310 h 888232"/>
                <a:gd name="connsiteX1960" fmla="*/ 275628 w 894757"/>
                <a:gd name="connsiteY1960" fmla="*/ 733771 h 888232"/>
                <a:gd name="connsiteX1961" fmla="*/ 275464 w 894757"/>
                <a:gd name="connsiteY1961" fmla="*/ 733830 h 888232"/>
                <a:gd name="connsiteX1962" fmla="*/ 276345 w 894757"/>
                <a:gd name="connsiteY1962" fmla="*/ 734208 h 888232"/>
                <a:gd name="connsiteX1963" fmla="*/ 276345 w 894757"/>
                <a:gd name="connsiteY1963" fmla="*/ 734431 h 888232"/>
                <a:gd name="connsiteX1964" fmla="*/ 279688 w 894757"/>
                <a:gd name="connsiteY1964" fmla="*/ 735787 h 888232"/>
                <a:gd name="connsiteX1965" fmla="*/ 280134 w 894757"/>
                <a:gd name="connsiteY1965" fmla="*/ 736224 h 888232"/>
                <a:gd name="connsiteX1966" fmla="*/ 280037 w 894757"/>
                <a:gd name="connsiteY1966" fmla="*/ 736282 h 888232"/>
                <a:gd name="connsiteX1967" fmla="*/ 278835 w 894757"/>
                <a:gd name="connsiteY1967" fmla="*/ 735933 h 888232"/>
                <a:gd name="connsiteX1968" fmla="*/ 277866 w 894757"/>
                <a:gd name="connsiteY1968" fmla="*/ 735487 h 888232"/>
                <a:gd name="connsiteX1969" fmla="*/ 278525 w 894757"/>
                <a:gd name="connsiteY1969" fmla="*/ 736233 h 888232"/>
                <a:gd name="connsiteX1970" fmla="*/ 268207 w 894757"/>
                <a:gd name="connsiteY1970" fmla="*/ 731154 h 888232"/>
                <a:gd name="connsiteX1971" fmla="*/ 268429 w 894757"/>
                <a:gd name="connsiteY1971" fmla="*/ 731154 h 888232"/>
                <a:gd name="connsiteX1972" fmla="*/ 267218 w 894757"/>
                <a:gd name="connsiteY1972" fmla="*/ 730418 h 888232"/>
                <a:gd name="connsiteX1973" fmla="*/ 262025 w 894757"/>
                <a:gd name="connsiteY1973" fmla="*/ 728479 h 888232"/>
                <a:gd name="connsiteX1974" fmla="*/ 261928 w 894757"/>
                <a:gd name="connsiteY1974" fmla="*/ 728421 h 888232"/>
                <a:gd name="connsiteX1975" fmla="*/ 261928 w 894757"/>
                <a:gd name="connsiteY1975" fmla="*/ 728790 h 888232"/>
                <a:gd name="connsiteX1976" fmla="*/ 261550 w 894757"/>
                <a:gd name="connsiteY1976" fmla="*/ 729080 h 888232"/>
                <a:gd name="connsiteX1977" fmla="*/ 261696 w 894757"/>
                <a:gd name="connsiteY1977" fmla="*/ 729139 h 888232"/>
                <a:gd name="connsiteX1978" fmla="*/ 256909 w 894757"/>
                <a:gd name="connsiteY1978" fmla="*/ 727878 h 888232"/>
                <a:gd name="connsiteX1979" fmla="*/ 259109 w 894757"/>
                <a:gd name="connsiteY1979" fmla="*/ 727878 h 888232"/>
                <a:gd name="connsiteX1980" fmla="*/ 259399 w 894757"/>
                <a:gd name="connsiteY1980" fmla="*/ 728053 h 888232"/>
                <a:gd name="connsiteX1981" fmla="*/ 259787 w 894757"/>
                <a:gd name="connsiteY1981" fmla="*/ 727374 h 888232"/>
                <a:gd name="connsiteX1982" fmla="*/ 259467 w 894757"/>
                <a:gd name="connsiteY1982" fmla="*/ 727248 h 888232"/>
                <a:gd name="connsiteX1983" fmla="*/ 258043 w 894757"/>
                <a:gd name="connsiteY1983" fmla="*/ 726027 h 888232"/>
                <a:gd name="connsiteX1984" fmla="*/ 256522 w 894757"/>
                <a:gd name="connsiteY1984" fmla="*/ 725329 h 888232"/>
                <a:gd name="connsiteX1985" fmla="*/ 255098 w 894757"/>
                <a:gd name="connsiteY1985" fmla="*/ 725640 h 888232"/>
                <a:gd name="connsiteX1986" fmla="*/ 253848 w 894757"/>
                <a:gd name="connsiteY1986" fmla="*/ 726027 h 888232"/>
                <a:gd name="connsiteX1987" fmla="*/ 253712 w 894757"/>
                <a:gd name="connsiteY1987" fmla="*/ 726027 h 888232"/>
                <a:gd name="connsiteX1988" fmla="*/ 253412 w 894757"/>
                <a:gd name="connsiteY1988" fmla="*/ 725921 h 888232"/>
                <a:gd name="connsiteX1989" fmla="*/ 249129 w 894757"/>
                <a:gd name="connsiteY1989" fmla="*/ 723313 h 888232"/>
                <a:gd name="connsiteX1990" fmla="*/ 249585 w 894757"/>
                <a:gd name="connsiteY1990" fmla="*/ 723120 h 888232"/>
                <a:gd name="connsiteX1991" fmla="*/ 250883 w 894757"/>
                <a:gd name="connsiteY1991" fmla="*/ 723895 h 888232"/>
                <a:gd name="connsiteX1992" fmla="*/ 252414 w 894757"/>
                <a:gd name="connsiteY1992" fmla="*/ 724864 h 888232"/>
                <a:gd name="connsiteX1993" fmla="*/ 253266 w 894757"/>
                <a:gd name="connsiteY1993" fmla="*/ 724544 h 888232"/>
                <a:gd name="connsiteX1994" fmla="*/ 255485 w 894757"/>
                <a:gd name="connsiteY1994" fmla="*/ 724253 h 888232"/>
                <a:gd name="connsiteX1995" fmla="*/ 255727 w 894757"/>
                <a:gd name="connsiteY1995" fmla="*/ 724253 h 888232"/>
                <a:gd name="connsiteX1996" fmla="*/ 256037 w 894757"/>
                <a:gd name="connsiteY1996" fmla="*/ 724389 h 888232"/>
                <a:gd name="connsiteX1997" fmla="*/ 258305 w 894757"/>
                <a:gd name="connsiteY1997" fmla="*/ 725426 h 888232"/>
                <a:gd name="connsiteX1998" fmla="*/ 262674 w 894757"/>
                <a:gd name="connsiteY1998" fmla="*/ 727365 h 888232"/>
                <a:gd name="connsiteX1999" fmla="*/ 263110 w 894757"/>
                <a:gd name="connsiteY1999" fmla="*/ 727607 h 888232"/>
                <a:gd name="connsiteX2000" fmla="*/ 262509 w 894757"/>
                <a:gd name="connsiteY2000" fmla="*/ 727093 h 888232"/>
                <a:gd name="connsiteX2001" fmla="*/ 262694 w 894757"/>
                <a:gd name="connsiteY2001" fmla="*/ 726744 h 888232"/>
                <a:gd name="connsiteX2002" fmla="*/ 264050 w 894757"/>
                <a:gd name="connsiteY2002" fmla="*/ 727404 h 888232"/>
                <a:gd name="connsiteX2003" fmla="*/ 264651 w 894757"/>
                <a:gd name="connsiteY2003" fmla="*/ 727908 h 888232"/>
                <a:gd name="connsiteX2004" fmla="*/ 264651 w 894757"/>
                <a:gd name="connsiteY2004" fmla="*/ 727752 h 888232"/>
                <a:gd name="connsiteX2005" fmla="*/ 266375 w 894757"/>
                <a:gd name="connsiteY2005" fmla="*/ 728576 h 888232"/>
                <a:gd name="connsiteX2006" fmla="*/ 266375 w 894757"/>
                <a:gd name="connsiteY2006" fmla="*/ 728761 h 888232"/>
                <a:gd name="connsiteX2007" fmla="*/ 266995 w 894757"/>
                <a:gd name="connsiteY2007" fmla="*/ 728819 h 888232"/>
                <a:gd name="connsiteX2008" fmla="*/ 268798 w 894757"/>
                <a:gd name="connsiteY2008" fmla="*/ 729516 h 888232"/>
                <a:gd name="connsiteX2009" fmla="*/ 269282 w 894757"/>
                <a:gd name="connsiteY2009" fmla="*/ 730088 h 888232"/>
                <a:gd name="connsiteX2010" fmla="*/ 269020 w 894757"/>
                <a:gd name="connsiteY2010" fmla="*/ 730166 h 888232"/>
                <a:gd name="connsiteX2011" fmla="*/ 268449 w 894757"/>
                <a:gd name="connsiteY2011" fmla="*/ 730166 h 888232"/>
                <a:gd name="connsiteX2012" fmla="*/ 268701 w 894757"/>
                <a:gd name="connsiteY2012" fmla="*/ 730263 h 888232"/>
                <a:gd name="connsiteX2013" fmla="*/ 268633 w 894757"/>
                <a:gd name="connsiteY2013" fmla="*/ 730398 h 888232"/>
                <a:gd name="connsiteX2014" fmla="*/ 269466 w 894757"/>
                <a:gd name="connsiteY2014" fmla="*/ 730902 h 888232"/>
                <a:gd name="connsiteX2015" fmla="*/ 271656 w 894757"/>
                <a:gd name="connsiteY2015" fmla="*/ 730806 h 888232"/>
                <a:gd name="connsiteX2016" fmla="*/ 274097 w 894757"/>
                <a:gd name="connsiteY2016" fmla="*/ 731775 h 888232"/>
                <a:gd name="connsiteX2017" fmla="*/ 272605 w 894757"/>
                <a:gd name="connsiteY2017" fmla="*/ 726066 h 888232"/>
                <a:gd name="connsiteX2018" fmla="*/ 265077 w 894757"/>
                <a:gd name="connsiteY2018" fmla="*/ 722431 h 888232"/>
                <a:gd name="connsiteX2019" fmla="*/ 263779 w 894757"/>
                <a:gd name="connsiteY2019" fmla="*/ 722325 h 888232"/>
                <a:gd name="connsiteX2020" fmla="*/ 264748 w 894757"/>
                <a:gd name="connsiteY2020" fmla="*/ 725087 h 888232"/>
                <a:gd name="connsiteX2021" fmla="*/ 259332 w 894757"/>
                <a:gd name="connsiteY2021" fmla="*/ 720609 h 888232"/>
                <a:gd name="connsiteX2022" fmla="*/ 249439 w 894757"/>
                <a:gd name="connsiteY2022" fmla="*/ 715763 h 888232"/>
                <a:gd name="connsiteX2023" fmla="*/ 254603 w 894757"/>
                <a:gd name="connsiteY2023" fmla="*/ 719960 h 888232"/>
                <a:gd name="connsiteX2024" fmla="*/ 245699 w 894757"/>
                <a:gd name="connsiteY2024" fmla="*/ 718244 h 888232"/>
                <a:gd name="connsiteX2025" fmla="*/ 246445 w 894757"/>
                <a:gd name="connsiteY2025" fmla="*/ 718865 h 888232"/>
                <a:gd name="connsiteX2026" fmla="*/ 247637 w 894757"/>
                <a:gd name="connsiteY2026" fmla="*/ 719572 h 888232"/>
                <a:gd name="connsiteX2027" fmla="*/ 248480 w 894757"/>
                <a:gd name="connsiteY2027" fmla="*/ 720338 h 888232"/>
                <a:gd name="connsiteX2028" fmla="*/ 247405 w 894757"/>
                <a:gd name="connsiteY2028" fmla="*/ 720076 h 888232"/>
                <a:gd name="connsiteX2029" fmla="*/ 244701 w 894757"/>
                <a:gd name="connsiteY2029" fmla="*/ 718419 h 888232"/>
                <a:gd name="connsiteX2030" fmla="*/ 244527 w 894757"/>
                <a:gd name="connsiteY2030" fmla="*/ 718419 h 888232"/>
                <a:gd name="connsiteX2031" fmla="*/ 228540 w 894757"/>
                <a:gd name="connsiteY2031" fmla="*/ 708726 h 888232"/>
                <a:gd name="connsiteX2032" fmla="*/ 213038 w 894757"/>
                <a:gd name="connsiteY2032" fmla="*/ 698879 h 888232"/>
                <a:gd name="connsiteX2033" fmla="*/ 213338 w 894757"/>
                <a:gd name="connsiteY2033" fmla="*/ 700013 h 888232"/>
                <a:gd name="connsiteX2034" fmla="*/ 196354 w 894757"/>
                <a:gd name="connsiteY2034" fmla="*/ 686337 h 888232"/>
                <a:gd name="connsiteX2035" fmla="*/ 196354 w 894757"/>
                <a:gd name="connsiteY2035" fmla="*/ 686221 h 888232"/>
                <a:gd name="connsiteX2036" fmla="*/ 196199 w 894757"/>
                <a:gd name="connsiteY2036" fmla="*/ 686133 h 888232"/>
                <a:gd name="connsiteX2037" fmla="*/ 194775 w 894757"/>
                <a:gd name="connsiteY2037" fmla="*/ 685164 h 888232"/>
                <a:gd name="connsiteX2038" fmla="*/ 193157 w 894757"/>
                <a:gd name="connsiteY2038" fmla="*/ 684195 h 888232"/>
                <a:gd name="connsiteX2039" fmla="*/ 192837 w 894757"/>
                <a:gd name="connsiteY2039" fmla="*/ 683875 h 888232"/>
                <a:gd name="connsiteX2040" fmla="*/ 192323 w 894757"/>
                <a:gd name="connsiteY2040" fmla="*/ 683672 h 888232"/>
                <a:gd name="connsiteX2041" fmla="*/ 189330 w 894757"/>
                <a:gd name="connsiteY2041" fmla="*/ 680929 h 888232"/>
                <a:gd name="connsiteX2042" fmla="*/ 182848 w 894757"/>
                <a:gd name="connsiteY2042" fmla="*/ 674464 h 888232"/>
                <a:gd name="connsiteX2043" fmla="*/ 184262 w 894757"/>
                <a:gd name="connsiteY2043" fmla="*/ 674396 h 888232"/>
                <a:gd name="connsiteX2044" fmla="*/ 175881 w 894757"/>
                <a:gd name="connsiteY2044" fmla="*/ 666807 h 888232"/>
                <a:gd name="connsiteX2045" fmla="*/ 173789 w 894757"/>
                <a:gd name="connsiteY2045" fmla="*/ 666167 h 888232"/>
                <a:gd name="connsiteX2046" fmla="*/ 162705 w 894757"/>
                <a:gd name="connsiteY2046" fmla="*/ 654614 h 888232"/>
                <a:gd name="connsiteX2047" fmla="*/ 162801 w 894757"/>
                <a:gd name="connsiteY2047" fmla="*/ 654614 h 888232"/>
                <a:gd name="connsiteX2048" fmla="*/ 160864 w 894757"/>
                <a:gd name="connsiteY2048" fmla="*/ 652433 h 888232"/>
                <a:gd name="connsiteX2049" fmla="*/ 160864 w 894757"/>
                <a:gd name="connsiteY2049" fmla="*/ 652520 h 888232"/>
                <a:gd name="connsiteX2050" fmla="*/ 160244 w 894757"/>
                <a:gd name="connsiteY2050" fmla="*/ 651813 h 888232"/>
                <a:gd name="connsiteX2051" fmla="*/ 160370 w 894757"/>
                <a:gd name="connsiteY2051" fmla="*/ 651813 h 888232"/>
                <a:gd name="connsiteX2052" fmla="*/ 160273 w 894757"/>
                <a:gd name="connsiteY2052" fmla="*/ 651668 h 888232"/>
                <a:gd name="connsiteX2053" fmla="*/ 157289 w 894757"/>
                <a:gd name="connsiteY2053" fmla="*/ 648314 h 888232"/>
                <a:gd name="connsiteX2054" fmla="*/ 157153 w 894757"/>
                <a:gd name="connsiteY2054" fmla="*/ 648314 h 888232"/>
                <a:gd name="connsiteX2055" fmla="*/ 157066 w 894757"/>
                <a:gd name="connsiteY2055" fmla="*/ 651144 h 888232"/>
                <a:gd name="connsiteX2056" fmla="*/ 158112 w 894757"/>
                <a:gd name="connsiteY2056" fmla="*/ 652433 h 888232"/>
                <a:gd name="connsiteX2057" fmla="*/ 160050 w 894757"/>
                <a:gd name="connsiteY2057" fmla="*/ 653189 h 888232"/>
                <a:gd name="connsiteX2058" fmla="*/ 170708 w 894757"/>
                <a:gd name="connsiteY2058" fmla="*/ 665208 h 888232"/>
                <a:gd name="connsiteX2059" fmla="*/ 175378 w 894757"/>
                <a:gd name="connsiteY2059" fmla="*/ 670005 h 888232"/>
                <a:gd name="connsiteX2060" fmla="*/ 179166 w 894757"/>
                <a:gd name="connsiteY2060" fmla="*/ 673737 h 888232"/>
                <a:gd name="connsiteX2061" fmla="*/ 185677 w 894757"/>
                <a:gd name="connsiteY2061" fmla="*/ 678351 h 888232"/>
                <a:gd name="connsiteX2062" fmla="*/ 185677 w 894757"/>
                <a:gd name="connsiteY2062" fmla="*/ 679678 h 888232"/>
                <a:gd name="connsiteX2063" fmla="*/ 187401 w 894757"/>
                <a:gd name="connsiteY2063" fmla="*/ 681229 h 888232"/>
                <a:gd name="connsiteX2064" fmla="*/ 187799 w 894757"/>
                <a:gd name="connsiteY2064" fmla="*/ 681578 h 888232"/>
                <a:gd name="connsiteX2065" fmla="*/ 194126 w 894757"/>
                <a:gd name="connsiteY2065" fmla="*/ 687277 h 888232"/>
                <a:gd name="connsiteX2066" fmla="*/ 197478 w 894757"/>
                <a:gd name="connsiteY2066" fmla="*/ 690010 h 888232"/>
                <a:gd name="connsiteX2067" fmla="*/ 198369 w 894757"/>
                <a:gd name="connsiteY2067" fmla="*/ 691222 h 888232"/>
                <a:gd name="connsiteX2068" fmla="*/ 196964 w 894757"/>
                <a:gd name="connsiteY2068" fmla="*/ 690592 h 888232"/>
                <a:gd name="connsiteX2069" fmla="*/ 193622 w 894757"/>
                <a:gd name="connsiteY2069" fmla="*/ 687859 h 888232"/>
                <a:gd name="connsiteX2070" fmla="*/ 190919 w 894757"/>
                <a:gd name="connsiteY2070" fmla="*/ 686589 h 888232"/>
                <a:gd name="connsiteX2071" fmla="*/ 187314 w 894757"/>
                <a:gd name="connsiteY2071" fmla="*/ 682179 h 888232"/>
                <a:gd name="connsiteX2072" fmla="*/ 186907 w 894757"/>
                <a:gd name="connsiteY2072" fmla="*/ 681830 h 888232"/>
                <a:gd name="connsiteX2073" fmla="*/ 184408 w 894757"/>
                <a:gd name="connsiteY2073" fmla="*/ 679543 h 888232"/>
                <a:gd name="connsiteX2074" fmla="*/ 184408 w 894757"/>
                <a:gd name="connsiteY2074" fmla="*/ 679601 h 888232"/>
                <a:gd name="connsiteX2075" fmla="*/ 179476 w 894757"/>
                <a:gd name="connsiteY2075" fmla="*/ 675113 h 888232"/>
                <a:gd name="connsiteX2076" fmla="*/ 179554 w 894757"/>
                <a:gd name="connsiteY2076" fmla="*/ 675036 h 888232"/>
                <a:gd name="connsiteX2077" fmla="*/ 174254 w 894757"/>
                <a:gd name="connsiteY2077" fmla="*/ 669957 h 888232"/>
                <a:gd name="connsiteX2078" fmla="*/ 171347 w 894757"/>
                <a:gd name="connsiteY2078" fmla="*/ 666846 h 888232"/>
                <a:gd name="connsiteX2079" fmla="*/ 158693 w 894757"/>
                <a:gd name="connsiteY2079" fmla="*/ 655447 h 888232"/>
                <a:gd name="connsiteX2080" fmla="*/ 158848 w 894757"/>
                <a:gd name="connsiteY2080" fmla="*/ 654110 h 888232"/>
                <a:gd name="connsiteX2081" fmla="*/ 158848 w 894757"/>
                <a:gd name="connsiteY2081" fmla="*/ 653916 h 888232"/>
                <a:gd name="connsiteX2082" fmla="*/ 155457 w 894757"/>
                <a:gd name="connsiteY2082" fmla="*/ 649719 h 888232"/>
                <a:gd name="connsiteX2083" fmla="*/ 155293 w 894757"/>
                <a:gd name="connsiteY2083" fmla="*/ 649719 h 888232"/>
                <a:gd name="connsiteX2084" fmla="*/ 149411 w 894757"/>
                <a:gd name="connsiteY2084" fmla="*/ 643516 h 888232"/>
                <a:gd name="connsiteX2085" fmla="*/ 145100 w 894757"/>
                <a:gd name="connsiteY2085" fmla="*/ 637303 h 888232"/>
                <a:gd name="connsiteX2086" fmla="*/ 143627 w 894757"/>
                <a:gd name="connsiteY2086" fmla="*/ 633746 h 888232"/>
                <a:gd name="connsiteX2087" fmla="*/ 136845 w 894757"/>
                <a:gd name="connsiteY2087" fmla="*/ 625828 h 888232"/>
                <a:gd name="connsiteX2088" fmla="*/ 130063 w 894757"/>
                <a:gd name="connsiteY2088" fmla="*/ 616775 h 888232"/>
                <a:gd name="connsiteX2089" fmla="*/ 126672 w 894757"/>
                <a:gd name="connsiteY2089" fmla="*/ 610058 h 888232"/>
                <a:gd name="connsiteX2090" fmla="*/ 124928 w 894757"/>
                <a:gd name="connsiteY2090" fmla="*/ 606743 h 888232"/>
                <a:gd name="connsiteX2091" fmla="*/ 124850 w 894757"/>
                <a:gd name="connsiteY2091" fmla="*/ 604650 h 888232"/>
                <a:gd name="connsiteX2092" fmla="*/ 116062 w 894757"/>
                <a:gd name="connsiteY2092" fmla="*/ 588008 h 888232"/>
                <a:gd name="connsiteX2093" fmla="*/ 107982 w 894757"/>
                <a:gd name="connsiteY2093" fmla="*/ 573518 h 888232"/>
                <a:gd name="connsiteX2094" fmla="*/ 107323 w 894757"/>
                <a:gd name="connsiteY2094" fmla="*/ 573440 h 888232"/>
                <a:gd name="connsiteX2095" fmla="*/ 107323 w 894757"/>
                <a:gd name="connsiteY2095" fmla="*/ 575786 h 888232"/>
                <a:gd name="connsiteX2096" fmla="*/ 111654 w 894757"/>
                <a:gd name="connsiteY2096" fmla="*/ 583084 h 888232"/>
                <a:gd name="connsiteX2097" fmla="*/ 117031 w 894757"/>
                <a:gd name="connsiteY2097" fmla="*/ 592941 h 888232"/>
                <a:gd name="connsiteX2098" fmla="*/ 124007 w 894757"/>
                <a:gd name="connsiteY2098" fmla="*/ 606191 h 888232"/>
                <a:gd name="connsiteX2099" fmla="*/ 116537 w 894757"/>
                <a:gd name="connsiteY2099" fmla="*/ 596314 h 888232"/>
                <a:gd name="connsiteX2100" fmla="*/ 111392 w 894757"/>
                <a:gd name="connsiteY2100" fmla="*/ 589384 h 888232"/>
                <a:gd name="connsiteX2101" fmla="*/ 111005 w 894757"/>
                <a:gd name="connsiteY2101" fmla="*/ 587446 h 888232"/>
                <a:gd name="connsiteX2102" fmla="*/ 103796 w 894757"/>
                <a:gd name="connsiteY2102" fmla="*/ 575476 h 888232"/>
                <a:gd name="connsiteX2103" fmla="*/ 99998 w 894757"/>
                <a:gd name="connsiteY2103" fmla="*/ 569243 h 888232"/>
                <a:gd name="connsiteX2104" fmla="*/ 97198 w 894757"/>
                <a:gd name="connsiteY2104" fmla="*/ 568894 h 888232"/>
                <a:gd name="connsiteX2105" fmla="*/ 73538 w 894757"/>
                <a:gd name="connsiteY2105" fmla="*/ 568497 h 888232"/>
                <a:gd name="connsiteX2106" fmla="*/ 74051 w 894757"/>
                <a:gd name="connsiteY2106" fmla="*/ 569883 h 888232"/>
                <a:gd name="connsiteX2107" fmla="*/ 76677 w 894757"/>
                <a:gd name="connsiteY2107" fmla="*/ 574322 h 888232"/>
                <a:gd name="connsiteX2108" fmla="*/ 79206 w 894757"/>
                <a:gd name="connsiteY2108" fmla="*/ 580952 h 888232"/>
                <a:gd name="connsiteX2109" fmla="*/ 85862 w 894757"/>
                <a:gd name="connsiteY2109" fmla="*/ 595781 h 888232"/>
                <a:gd name="connsiteX2110" fmla="*/ 83924 w 894757"/>
                <a:gd name="connsiteY2110" fmla="*/ 590237 h 888232"/>
                <a:gd name="connsiteX2111" fmla="*/ 83750 w 894757"/>
                <a:gd name="connsiteY2111" fmla="*/ 589723 h 888232"/>
                <a:gd name="connsiteX2112" fmla="*/ 83227 w 894757"/>
                <a:gd name="connsiteY2112" fmla="*/ 587969 h 888232"/>
                <a:gd name="connsiteX2113" fmla="*/ 77249 w 894757"/>
                <a:gd name="connsiteY2113" fmla="*/ 573741 h 888232"/>
                <a:gd name="connsiteX2114" fmla="*/ 76212 w 894757"/>
                <a:gd name="connsiteY2114" fmla="*/ 573469 h 888232"/>
                <a:gd name="connsiteX2115" fmla="*/ 73538 w 894757"/>
                <a:gd name="connsiteY2115" fmla="*/ 568497 h 888232"/>
                <a:gd name="connsiteX2116" fmla="*/ 37844 w 894757"/>
                <a:gd name="connsiteY2116" fmla="*/ 565240 h 888232"/>
                <a:gd name="connsiteX2117" fmla="*/ 40896 w 894757"/>
                <a:gd name="connsiteY2117" fmla="*/ 570086 h 888232"/>
                <a:gd name="connsiteX2118" fmla="*/ 44452 w 894757"/>
                <a:gd name="connsiteY2118" fmla="*/ 582687 h 888232"/>
                <a:gd name="connsiteX2119" fmla="*/ 50265 w 894757"/>
                <a:gd name="connsiteY2119" fmla="*/ 596023 h 888232"/>
                <a:gd name="connsiteX2120" fmla="*/ 52833 w 894757"/>
                <a:gd name="connsiteY2120" fmla="*/ 603215 h 888232"/>
                <a:gd name="connsiteX2121" fmla="*/ 56486 w 894757"/>
                <a:gd name="connsiteY2121" fmla="*/ 611464 h 888232"/>
                <a:gd name="connsiteX2122" fmla="*/ 55313 w 894757"/>
                <a:gd name="connsiteY2122" fmla="*/ 610833 h 888232"/>
                <a:gd name="connsiteX2123" fmla="*/ 54955 w 894757"/>
                <a:gd name="connsiteY2123" fmla="*/ 610998 h 888232"/>
                <a:gd name="connsiteX2124" fmla="*/ 54190 w 894757"/>
                <a:gd name="connsiteY2124" fmla="*/ 610029 h 888232"/>
                <a:gd name="connsiteX2125" fmla="*/ 53918 w 894757"/>
                <a:gd name="connsiteY2125" fmla="*/ 608885 h 888232"/>
                <a:gd name="connsiteX2126" fmla="*/ 54267 w 894757"/>
                <a:gd name="connsiteY2126" fmla="*/ 608730 h 888232"/>
                <a:gd name="connsiteX2127" fmla="*/ 44200 w 894757"/>
                <a:gd name="connsiteY2127" fmla="*/ 586437 h 888232"/>
                <a:gd name="connsiteX2128" fmla="*/ 37844 w 894757"/>
                <a:gd name="connsiteY2128" fmla="*/ 565240 h 888232"/>
                <a:gd name="connsiteX2129" fmla="*/ 19068 w 894757"/>
                <a:gd name="connsiteY2129" fmla="*/ 564930 h 888232"/>
                <a:gd name="connsiteX2130" fmla="*/ 20909 w 894757"/>
                <a:gd name="connsiteY2130" fmla="*/ 565589 h 888232"/>
                <a:gd name="connsiteX2131" fmla="*/ 22120 w 894757"/>
                <a:gd name="connsiteY2131" fmla="*/ 570038 h 888232"/>
                <a:gd name="connsiteX2132" fmla="*/ 19068 w 894757"/>
                <a:gd name="connsiteY2132" fmla="*/ 564930 h 888232"/>
                <a:gd name="connsiteX2133" fmla="*/ 605961 w 894757"/>
                <a:gd name="connsiteY2133" fmla="*/ 563137 h 888232"/>
                <a:gd name="connsiteX2134" fmla="*/ 596621 w 894757"/>
                <a:gd name="connsiteY2134" fmla="*/ 570028 h 888232"/>
                <a:gd name="connsiteX2135" fmla="*/ 605961 w 894757"/>
                <a:gd name="connsiteY2135" fmla="*/ 563137 h 888232"/>
                <a:gd name="connsiteX2136" fmla="*/ 87199 w 894757"/>
                <a:gd name="connsiteY2136" fmla="*/ 562682 h 888232"/>
                <a:gd name="connsiteX2137" fmla="*/ 93013 w 894757"/>
                <a:gd name="connsiteY2137" fmla="*/ 582406 h 888232"/>
                <a:gd name="connsiteX2138" fmla="*/ 93042 w 894757"/>
                <a:gd name="connsiteY2138" fmla="*/ 582406 h 888232"/>
                <a:gd name="connsiteX2139" fmla="*/ 93739 w 894757"/>
                <a:gd name="connsiteY2139" fmla="*/ 583375 h 888232"/>
                <a:gd name="connsiteX2140" fmla="*/ 96307 w 894757"/>
                <a:gd name="connsiteY2140" fmla="*/ 589307 h 888232"/>
                <a:gd name="connsiteX2141" fmla="*/ 94175 w 894757"/>
                <a:gd name="connsiteY2141" fmla="*/ 589752 h 888232"/>
                <a:gd name="connsiteX2142" fmla="*/ 101820 w 894757"/>
                <a:gd name="connsiteY2142" fmla="*/ 603787 h 888232"/>
                <a:gd name="connsiteX2143" fmla="*/ 101607 w 894757"/>
                <a:gd name="connsiteY2143" fmla="*/ 604998 h 888232"/>
                <a:gd name="connsiteX2144" fmla="*/ 106558 w 894757"/>
                <a:gd name="connsiteY2144" fmla="*/ 613606 h 888232"/>
                <a:gd name="connsiteX2145" fmla="*/ 107526 w 894757"/>
                <a:gd name="connsiteY2145" fmla="*/ 613063 h 888232"/>
                <a:gd name="connsiteX2146" fmla="*/ 107081 w 894757"/>
                <a:gd name="connsiteY2146" fmla="*/ 612200 h 888232"/>
                <a:gd name="connsiteX2147" fmla="*/ 106780 w 894757"/>
                <a:gd name="connsiteY2147" fmla="*/ 611619 h 888232"/>
                <a:gd name="connsiteX2148" fmla="*/ 106713 w 894757"/>
                <a:gd name="connsiteY2148" fmla="*/ 611124 h 888232"/>
                <a:gd name="connsiteX2149" fmla="*/ 107207 w 894757"/>
                <a:gd name="connsiteY2149" fmla="*/ 611716 h 888232"/>
                <a:gd name="connsiteX2150" fmla="*/ 107488 w 894757"/>
                <a:gd name="connsiteY2150" fmla="*/ 612258 h 888232"/>
                <a:gd name="connsiteX2151" fmla="*/ 108331 w 894757"/>
                <a:gd name="connsiteY2151" fmla="*/ 613993 h 888232"/>
                <a:gd name="connsiteX2152" fmla="*/ 108331 w 894757"/>
                <a:gd name="connsiteY2152" fmla="*/ 613732 h 888232"/>
                <a:gd name="connsiteX2153" fmla="*/ 110269 w 894757"/>
                <a:gd name="connsiteY2153" fmla="*/ 616019 h 888232"/>
                <a:gd name="connsiteX2154" fmla="*/ 113563 w 894757"/>
                <a:gd name="connsiteY2154" fmla="*/ 622745 h 888232"/>
                <a:gd name="connsiteX2155" fmla="*/ 113999 w 894757"/>
                <a:gd name="connsiteY2155" fmla="*/ 623007 h 888232"/>
                <a:gd name="connsiteX2156" fmla="*/ 114677 w 894757"/>
                <a:gd name="connsiteY2156" fmla="*/ 623414 h 888232"/>
                <a:gd name="connsiteX2157" fmla="*/ 115481 w 894757"/>
                <a:gd name="connsiteY2157" fmla="*/ 624597 h 888232"/>
                <a:gd name="connsiteX2158" fmla="*/ 115481 w 894757"/>
                <a:gd name="connsiteY2158" fmla="*/ 624994 h 888232"/>
                <a:gd name="connsiteX2159" fmla="*/ 115210 w 894757"/>
                <a:gd name="connsiteY2159" fmla="*/ 624888 h 888232"/>
                <a:gd name="connsiteX2160" fmla="*/ 114842 w 894757"/>
                <a:gd name="connsiteY2160" fmla="*/ 624684 h 888232"/>
                <a:gd name="connsiteX2161" fmla="*/ 113727 w 894757"/>
                <a:gd name="connsiteY2161" fmla="*/ 623889 h 888232"/>
                <a:gd name="connsiteX2162" fmla="*/ 113882 w 894757"/>
                <a:gd name="connsiteY2162" fmla="*/ 624190 h 888232"/>
                <a:gd name="connsiteX2163" fmla="*/ 112371 w 894757"/>
                <a:gd name="connsiteY2163" fmla="*/ 622775 h 888232"/>
                <a:gd name="connsiteX2164" fmla="*/ 117991 w 894757"/>
                <a:gd name="connsiteY2164" fmla="*/ 632157 h 888232"/>
                <a:gd name="connsiteX2165" fmla="*/ 122660 w 894757"/>
                <a:gd name="connsiteY2165" fmla="*/ 640570 h 888232"/>
                <a:gd name="connsiteX2166" fmla="*/ 129375 w 894757"/>
                <a:gd name="connsiteY2166" fmla="*/ 649768 h 888232"/>
                <a:gd name="connsiteX2167" fmla="*/ 129375 w 894757"/>
                <a:gd name="connsiteY2167" fmla="*/ 649962 h 888232"/>
                <a:gd name="connsiteX2168" fmla="*/ 129472 w 894757"/>
                <a:gd name="connsiteY2168" fmla="*/ 650068 h 888232"/>
                <a:gd name="connsiteX2169" fmla="*/ 130731 w 894757"/>
                <a:gd name="connsiteY2169" fmla="*/ 651406 h 888232"/>
                <a:gd name="connsiteX2170" fmla="*/ 132078 w 894757"/>
                <a:gd name="connsiteY2170" fmla="*/ 652821 h 888232"/>
                <a:gd name="connsiteX2171" fmla="*/ 132078 w 894757"/>
                <a:gd name="connsiteY2171" fmla="*/ 652753 h 888232"/>
                <a:gd name="connsiteX2172" fmla="*/ 133367 w 894757"/>
                <a:gd name="connsiteY2172" fmla="*/ 653945 h 888232"/>
                <a:gd name="connsiteX2173" fmla="*/ 133861 w 894757"/>
                <a:gd name="connsiteY2173" fmla="*/ 653577 h 888232"/>
                <a:gd name="connsiteX2174" fmla="*/ 134975 w 894757"/>
                <a:gd name="connsiteY2174" fmla="*/ 653228 h 888232"/>
                <a:gd name="connsiteX2175" fmla="*/ 134665 w 894757"/>
                <a:gd name="connsiteY2175" fmla="*/ 652869 h 888232"/>
                <a:gd name="connsiteX2176" fmla="*/ 133967 w 894757"/>
                <a:gd name="connsiteY2176" fmla="*/ 652055 h 888232"/>
                <a:gd name="connsiteX2177" fmla="*/ 133522 w 894757"/>
                <a:gd name="connsiteY2177" fmla="*/ 651144 h 888232"/>
                <a:gd name="connsiteX2178" fmla="*/ 134297 w 894757"/>
                <a:gd name="connsiteY2178" fmla="*/ 651697 h 888232"/>
                <a:gd name="connsiteX2179" fmla="*/ 134878 w 894757"/>
                <a:gd name="connsiteY2179" fmla="*/ 652375 h 888232"/>
                <a:gd name="connsiteX2180" fmla="*/ 135614 w 894757"/>
                <a:gd name="connsiteY2180" fmla="*/ 653238 h 888232"/>
                <a:gd name="connsiteX2181" fmla="*/ 136370 w 894757"/>
                <a:gd name="connsiteY2181" fmla="*/ 654003 h 888232"/>
                <a:gd name="connsiteX2182" fmla="*/ 140139 w 894757"/>
                <a:gd name="connsiteY2182" fmla="*/ 658501 h 888232"/>
                <a:gd name="connsiteX2183" fmla="*/ 140876 w 894757"/>
                <a:gd name="connsiteY2183" fmla="*/ 659955 h 888232"/>
                <a:gd name="connsiteX2184" fmla="*/ 139597 w 894757"/>
                <a:gd name="connsiteY2184" fmla="*/ 659053 h 888232"/>
                <a:gd name="connsiteX2185" fmla="*/ 135721 w 894757"/>
                <a:gd name="connsiteY2185" fmla="*/ 654459 h 888232"/>
                <a:gd name="connsiteX2186" fmla="*/ 134888 w 894757"/>
                <a:gd name="connsiteY2186" fmla="*/ 654808 h 888232"/>
                <a:gd name="connsiteX2187" fmla="*/ 133667 w 894757"/>
                <a:gd name="connsiteY2187" fmla="*/ 655128 h 888232"/>
                <a:gd name="connsiteX2188" fmla="*/ 134384 w 894757"/>
                <a:gd name="connsiteY2188" fmla="*/ 656010 h 888232"/>
                <a:gd name="connsiteX2189" fmla="*/ 137659 w 894757"/>
                <a:gd name="connsiteY2189" fmla="*/ 661098 h 888232"/>
                <a:gd name="connsiteX2190" fmla="*/ 137543 w 894757"/>
                <a:gd name="connsiteY2190" fmla="*/ 661098 h 888232"/>
                <a:gd name="connsiteX2191" fmla="*/ 141631 w 894757"/>
                <a:gd name="connsiteY2191" fmla="*/ 665731 h 888232"/>
                <a:gd name="connsiteX2192" fmla="*/ 141631 w 894757"/>
                <a:gd name="connsiteY2192" fmla="*/ 665673 h 888232"/>
                <a:gd name="connsiteX2193" fmla="*/ 148413 w 894757"/>
                <a:gd name="connsiteY2193" fmla="*/ 673126 h 888232"/>
                <a:gd name="connsiteX2194" fmla="*/ 148394 w 894757"/>
                <a:gd name="connsiteY2194" fmla="*/ 673165 h 888232"/>
                <a:gd name="connsiteX2195" fmla="*/ 150409 w 894757"/>
                <a:gd name="connsiteY2195" fmla="*/ 674144 h 888232"/>
                <a:gd name="connsiteX2196" fmla="*/ 150574 w 894757"/>
                <a:gd name="connsiteY2196" fmla="*/ 674357 h 888232"/>
                <a:gd name="connsiteX2197" fmla="*/ 151233 w 894757"/>
                <a:gd name="connsiteY2197" fmla="*/ 674483 h 888232"/>
                <a:gd name="connsiteX2198" fmla="*/ 151504 w 894757"/>
                <a:gd name="connsiteY2198" fmla="*/ 674483 h 888232"/>
                <a:gd name="connsiteX2199" fmla="*/ 151872 w 894757"/>
                <a:gd name="connsiteY2199" fmla="*/ 674163 h 888232"/>
                <a:gd name="connsiteX2200" fmla="*/ 143705 w 894757"/>
                <a:gd name="connsiteY2200" fmla="*/ 665314 h 888232"/>
                <a:gd name="connsiteX2201" fmla="*/ 147280 w 894757"/>
                <a:gd name="connsiteY2201" fmla="*/ 666284 h 888232"/>
                <a:gd name="connsiteX2202" fmla="*/ 156639 w 894757"/>
                <a:gd name="connsiteY2202" fmla="*/ 678002 h 888232"/>
                <a:gd name="connsiteX2203" fmla="*/ 156707 w 894757"/>
                <a:gd name="connsiteY2203" fmla="*/ 678108 h 888232"/>
                <a:gd name="connsiteX2204" fmla="*/ 156940 w 894757"/>
                <a:gd name="connsiteY2204" fmla="*/ 678254 h 888232"/>
                <a:gd name="connsiteX2205" fmla="*/ 158257 w 894757"/>
                <a:gd name="connsiteY2205" fmla="*/ 679223 h 888232"/>
                <a:gd name="connsiteX2206" fmla="*/ 163102 w 894757"/>
                <a:gd name="connsiteY2206" fmla="*/ 682916 h 888232"/>
                <a:gd name="connsiteX2207" fmla="*/ 162705 w 894757"/>
                <a:gd name="connsiteY2207" fmla="*/ 683691 h 888232"/>
                <a:gd name="connsiteX2208" fmla="*/ 163325 w 894757"/>
                <a:gd name="connsiteY2208" fmla="*/ 684486 h 888232"/>
                <a:gd name="connsiteX2209" fmla="*/ 171550 w 894757"/>
                <a:gd name="connsiteY2209" fmla="*/ 691464 h 888232"/>
                <a:gd name="connsiteX2210" fmla="*/ 171415 w 894757"/>
                <a:gd name="connsiteY2210" fmla="*/ 693035 h 888232"/>
                <a:gd name="connsiteX2211" fmla="*/ 174244 w 894757"/>
                <a:gd name="connsiteY2211" fmla="*/ 695806 h 888232"/>
                <a:gd name="connsiteX2212" fmla="*/ 174370 w 894757"/>
                <a:gd name="connsiteY2212" fmla="*/ 695923 h 888232"/>
                <a:gd name="connsiteX2213" fmla="*/ 183545 w 894757"/>
                <a:gd name="connsiteY2213" fmla="*/ 703677 h 888232"/>
                <a:gd name="connsiteX2214" fmla="*/ 186239 w 894757"/>
                <a:gd name="connsiteY2214" fmla="*/ 705208 h 888232"/>
                <a:gd name="connsiteX2215" fmla="*/ 189087 w 894757"/>
                <a:gd name="connsiteY2215" fmla="*/ 708116 h 888232"/>
                <a:gd name="connsiteX2216" fmla="*/ 195220 w 894757"/>
                <a:gd name="connsiteY2216" fmla="*/ 713417 h 888232"/>
                <a:gd name="connsiteX2217" fmla="*/ 195075 w 894757"/>
                <a:gd name="connsiteY2217" fmla="*/ 713417 h 888232"/>
                <a:gd name="connsiteX2218" fmla="*/ 198389 w 894757"/>
                <a:gd name="connsiteY2218" fmla="*/ 715947 h 888232"/>
                <a:gd name="connsiteX2219" fmla="*/ 199193 w 894757"/>
                <a:gd name="connsiteY2219" fmla="*/ 716664 h 888232"/>
                <a:gd name="connsiteX2220" fmla="*/ 199193 w 894757"/>
                <a:gd name="connsiteY2220" fmla="*/ 716616 h 888232"/>
                <a:gd name="connsiteX2221" fmla="*/ 199890 w 894757"/>
                <a:gd name="connsiteY2221" fmla="*/ 716916 h 888232"/>
                <a:gd name="connsiteX2222" fmla="*/ 200733 w 894757"/>
                <a:gd name="connsiteY2222" fmla="*/ 716112 h 888232"/>
                <a:gd name="connsiteX2223" fmla="*/ 213959 w 894757"/>
                <a:gd name="connsiteY2223" fmla="*/ 729681 h 888232"/>
                <a:gd name="connsiteX2224" fmla="*/ 215121 w 894757"/>
                <a:gd name="connsiteY2224" fmla="*/ 728189 h 888232"/>
                <a:gd name="connsiteX2225" fmla="*/ 212854 w 894757"/>
                <a:gd name="connsiteY2225" fmla="*/ 725746 h 888232"/>
                <a:gd name="connsiteX2226" fmla="*/ 212733 w 894757"/>
                <a:gd name="connsiteY2226" fmla="*/ 725577 h 888232"/>
                <a:gd name="connsiteX2227" fmla="*/ 213184 w 894757"/>
                <a:gd name="connsiteY2227" fmla="*/ 723740 h 888232"/>
                <a:gd name="connsiteX2228" fmla="*/ 213261 w 894757"/>
                <a:gd name="connsiteY2228" fmla="*/ 723740 h 888232"/>
                <a:gd name="connsiteX2229" fmla="*/ 202700 w 894757"/>
                <a:gd name="connsiteY2229" fmla="*/ 715492 h 888232"/>
                <a:gd name="connsiteX2230" fmla="*/ 202342 w 894757"/>
                <a:gd name="connsiteY2230" fmla="*/ 714319 h 888232"/>
                <a:gd name="connsiteX2231" fmla="*/ 196025 w 894757"/>
                <a:gd name="connsiteY2231" fmla="*/ 710936 h 888232"/>
                <a:gd name="connsiteX2232" fmla="*/ 192042 w 894757"/>
                <a:gd name="connsiteY2232" fmla="*/ 706323 h 888232"/>
                <a:gd name="connsiteX2233" fmla="*/ 179079 w 894757"/>
                <a:gd name="connsiteY2233" fmla="*/ 696766 h 888232"/>
                <a:gd name="connsiteX2234" fmla="*/ 179011 w 894757"/>
                <a:gd name="connsiteY2234" fmla="*/ 695380 h 888232"/>
                <a:gd name="connsiteX2235" fmla="*/ 162966 w 894757"/>
                <a:gd name="connsiteY2235" fmla="*/ 681811 h 888232"/>
                <a:gd name="connsiteX2236" fmla="*/ 145187 w 894757"/>
                <a:gd name="connsiteY2236" fmla="*/ 661699 h 888232"/>
                <a:gd name="connsiteX2237" fmla="*/ 142978 w 894757"/>
                <a:gd name="connsiteY2237" fmla="*/ 658394 h 888232"/>
                <a:gd name="connsiteX2238" fmla="*/ 122631 w 894757"/>
                <a:gd name="connsiteY2238" fmla="*/ 632225 h 888232"/>
                <a:gd name="connsiteX2239" fmla="*/ 105812 w 894757"/>
                <a:gd name="connsiteY2239" fmla="*/ 604010 h 888232"/>
                <a:gd name="connsiteX2240" fmla="*/ 107885 w 894757"/>
                <a:gd name="connsiteY2240" fmla="*/ 604010 h 888232"/>
                <a:gd name="connsiteX2241" fmla="*/ 102808 w 894757"/>
                <a:gd name="connsiteY2241" fmla="*/ 593503 h 888232"/>
                <a:gd name="connsiteX2242" fmla="*/ 97499 w 894757"/>
                <a:gd name="connsiteY2242" fmla="*/ 586302 h 888232"/>
                <a:gd name="connsiteX2243" fmla="*/ 98254 w 894757"/>
                <a:gd name="connsiteY2243" fmla="*/ 584906 h 888232"/>
                <a:gd name="connsiteX2244" fmla="*/ 97072 w 894757"/>
                <a:gd name="connsiteY2244" fmla="*/ 582425 h 888232"/>
                <a:gd name="connsiteX2245" fmla="*/ 96888 w 894757"/>
                <a:gd name="connsiteY2245" fmla="*/ 582425 h 888232"/>
                <a:gd name="connsiteX2246" fmla="*/ 96191 w 894757"/>
                <a:gd name="connsiteY2246" fmla="*/ 581456 h 888232"/>
                <a:gd name="connsiteX2247" fmla="*/ 96074 w 894757"/>
                <a:gd name="connsiteY2247" fmla="*/ 580486 h 888232"/>
                <a:gd name="connsiteX2248" fmla="*/ 96549 w 894757"/>
                <a:gd name="connsiteY2248" fmla="*/ 580613 h 888232"/>
                <a:gd name="connsiteX2249" fmla="*/ 96423 w 894757"/>
                <a:gd name="connsiteY2249" fmla="*/ 580390 h 888232"/>
                <a:gd name="connsiteX2250" fmla="*/ 90309 w 894757"/>
                <a:gd name="connsiteY2250" fmla="*/ 568206 h 888232"/>
                <a:gd name="connsiteX2251" fmla="*/ 87907 w 894757"/>
                <a:gd name="connsiteY2251" fmla="*/ 562682 h 888232"/>
                <a:gd name="connsiteX2252" fmla="*/ 87199 w 894757"/>
                <a:gd name="connsiteY2252" fmla="*/ 562682 h 888232"/>
                <a:gd name="connsiteX2253" fmla="*/ 63965 w 894757"/>
                <a:gd name="connsiteY2253" fmla="*/ 557293 h 888232"/>
                <a:gd name="connsiteX2254" fmla="*/ 64343 w 894757"/>
                <a:gd name="connsiteY2254" fmla="*/ 558863 h 888232"/>
                <a:gd name="connsiteX2255" fmla="*/ 68219 w 894757"/>
                <a:gd name="connsiteY2255" fmla="*/ 567586 h 888232"/>
                <a:gd name="connsiteX2256" fmla="*/ 67831 w 894757"/>
                <a:gd name="connsiteY2256" fmla="*/ 568555 h 888232"/>
                <a:gd name="connsiteX2257" fmla="*/ 70893 w 894757"/>
                <a:gd name="connsiteY2257" fmla="*/ 576309 h 888232"/>
                <a:gd name="connsiteX2258" fmla="*/ 73625 w 894757"/>
                <a:gd name="connsiteY2258" fmla="*/ 580991 h 888232"/>
                <a:gd name="connsiteX2259" fmla="*/ 74836 w 894757"/>
                <a:gd name="connsiteY2259" fmla="*/ 589403 h 888232"/>
                <a:gd name="connsiteX2260" fmla="*/ 69624 w 894757"/>
                <a:gd name="connsiteY2260" fmla="*/ 581427 h 888232"/>
                <a:gd name="connsiteX2261" fmla="*/ 68965 w 894757"/>
                <a:gd name="connsiteY2261" fmla="*/ 577269 h 888232"/>
                <a:gd name="connsiteX2262" fmla="*/ 66572 w 894757"/>
                <a:gd name="connsiteY2262" fmla="*/ 581834 h 888232"/>
                <a:gd name="connsiteX2263" fmla="*/ 56030 w 894757"/>
                <a:gd name="connsiteY2263" fmla="*/ 562178 h 888232"/>
                <a:gd name="connsiteX2264" fmla="*/ 45741 w 894757"/>
                <a:gd name="connsiteY2264" fmla="*/ 557554 h 888232"/>
                <a:gd name="connsiteX2265" fmla="*/ 46148 w 894757"/>
                <a:gd name="connsiteY2265" fmla="*/ 559251 h 888232"/>
                <a:gd name="connsiteX2266" fmla="*/ 53850 w 894757"/>
                <a:gd name="connsiteY2266" fmla="*/ 578635 h 888232"/>
                <a:gd name="connsiteX2267" fmla="*/ 61359 w 894757"/>
                <a:gd name="connsiteY2267" fmla="*/ 594647 h 888232"/>
                <a:gd name="connsiteX2268" fmla="*/ 62018 w 894757"/>
                <a:gd name="connsiteY2268" fmla="*/ 595316 h 888232"/>
                <a:gd name="connsiteX2269" fmla="*/ 61727 w 894757"/>
                <a:gd name="connsiteY2269" fmla="*/ 594812 h 888232"/>
                <a:gd name="connsiteX2270" fmla="*/ 63123 w 894757"/>
                <a:gd name="connsiteY2270" fmla="*/ 595393 h 888232"/>
                <a:gd name="connsiteX2271" fmla="*/ 62735 w 894757"/>
                <a:gd name="connsiteY2271" fmla="*/ 592069 h 888232"/>
                <a:gd name="connsiteX2272" fmla="*/ 63704 w 894757"/>
                <a:gd name="connsiteY2272" fmla="*/ 592854 h 888232"/>
                <a:gd name="connsiteX2273" fmla="*/ 67579 w 894757"/>
                <a:gd name="connsiteY2273" fmla="*/ 601664 h 888232"/>
                <a:gd name="connsiteX2274" fmla="*/ 67579 w 894757"/>
                <a:gd name="connsiteY2274" fmla="*/ 605183 h 888232"/>
                <a:gd name="connsiteX2275" fmla="*/ 64973 w 894757"/>
                <a:gd name="connsiteY2275" fmla="*/ 602808 h 888232"/>
                <a:gd name="connsiteX2276" fmla="*/ 62125 w 894757"/>
                <a:gd name="connsiteY2276" fmla="*/ 596208 h 888232"/>
                <a:gd name="connsiteX2277" fmla="*/ 61485 w 894757"/>
                <a:gd name="connsiteY2277" fmla="*/ 595548 h 888232"/>
                <a:gd name="connsiteX2278" fmla="*/ 61727 w 894757"/>
                <a:gd name="connsiteY2278" fmla="*/ 595985 h 888232"/>
                <a:gd name="connsiteX2279" fmla="*/ 61727 w 894757"/>
                <a:gd name="connsiteY2279" fmla="*/ 599522 h 888232"/>
                <a:gd name="connsiteX2280" fmla="*/ 68761 w 894757"/>
                <a:gd name="connsiteY2280" fmla="*/ 613664 h 888232"/>
                <a:gd name="connsiteX2281" fmla="*/ 77220 w 894757"/>
                <a:gd name="connsiteY2281" fmla="*/ 628144 h 888232"/>
                <a:gd name="connsiteX2282" fmla="*/ 81473 w 894757"/>
                <a:gd name="connsiteY2282" fmla="*/ 630761 h 888232"/>
                <a:gd name="connsiteX2283" fmla="*/ 80369 w 894757"/>
                <a:gd name="connsiteY2283" fmla="*/ 633853 h 888232"/>
                <a:gd name="connsiteX2284" fmla="*/ 84758 w 894757"/>
                <a:gd name="connsiteY2284" fmla="*/ 640861 h 888232"/>
                <a:gd name="connsiteX2285" fmla="*/ 85194 w 894757"/>
                <a:gd name="connsiteY2285" fmla="*/ 641045 h 888232"/>
                <a:gd name="connsiteX2286" fmla="*/ 85678 w 894757"/>
                <a:gd name="connsiteY2286" fmla="*/ 641248 h 888232"/>
                <a:gd name="connsiteX2287" fmla="*/ 85465 w 894757"/>
                <a:gd name="connsiteY2287" fmla="*/ 640948 h 888232"/>
                <a:gd name="connsiteX2288" fmla="*/ 88788 w 894757"/>
                <a:gd name="connsiteY2288" fmla="*/ 640075 h 888232"/>
                <a:gd name="connsiteX2289" fmla="*/ 89224 w 894757"/>
                <a:gd name="connsiteY2289" fmla="*/ 640172 h 888232"/>
                <a:gd name="connsiteX2290" fmla="*/ 89127 w 894757"/>
                <a:gd name="connsiteY2290" fmla="*/ 640037 h 888232"/>
                <a:gd name="connsiteX2291" fmla="*/ 87364 w 894757"/>
                <a:gd name="connsiteY2291" fmla="*/ 637323 h 888232"/>
                <a:gd name="connsiteX2292" fmla="*/ 88391 w 894757"/>
                <a:gd name="connsiteY2292" fmla="*/ 637972 h 888232"/>
                <a:gd name="connsiteX2293" fmla="*/ 88207 w 894757"/>
                <a:gd name="connsiteY2293" fmla="*/ 634367 h 888232"/>
                <a:gd name="connsiteX2294" fmla="*/ 95270 w 894757"/>
                <a:gd name="connsiteY2294" fmla="*/ 645096 h 888232"/>
                <a:gd name="connsiteX2295" fmla="*/ 98109 w 894757"/>
                <a:gd name="connsiteY2295" fmla="*/ 649632 h 888232"/>
                <a:gd name="connsiteX2296" fmla="*/ 100386 w 894757"/>
                <a:gd name="connsiteY2296" fmla="*/ 654556 h 888232"/>
                <a:gd name="connsiteX2297" fmla="*/ 95348 w 894757"/>
                <a:gd name="connsiteY2297" fmla="*/ 650117 h 888232"/>
                <a:gd name="connsiteX2298" fmla="*/ 93749 w 894757"/>
                <a:gd name="connsiteY2298" fmla="*/ 646036 h 888232"/>
                <a:gd name="connsiteX2299" fmla="*/ 90842 w 894757"/>
                <a:gd name="connsiteY2299" fmla="*/ 642964 h 888232"/>
                <a:gd name="connsiteX2300" fmla="*/ 90406 w 894757"/>
                <a:gd name="connsiteY2300" fmla="*/ 642877 h 888232"/>
                <a:gd name="connsiteX2301" fmla="*/ 90503 w 894757"/>
                <a:gd name="connsiteY2301" fmla="*/ 643002 h 888232"/>
                <a:gd name="connsiteX2302" fmla="*/ 90280 w 894757"/>
                <a:gd name="connsiteY2302" fmla="*/ 643129 h 888232"/>
                <a:gd name="connsiteX2303" fmla="*/ 93710 w 894757"/>
                <a:gd name="connsiteY2303" fmla="*/ 648624 h 888232"/>
                <a:gd name="connsiteX2304" fmla="*/ 87054 w 894757"/>
                <a:gd name="connsiteY2304" fmla="*/ 643778 h 888232"/>
                <a:gd name="connsiteX2305" fmla="*/ 86976 w 894757"/>
                <a:gd name="connsiteY2305" fmla="*/ 643536 h 888232"/>
                <a:gd name="connsiteX2306" fmla="*/ 86521 w 894757"/>
                <a:gd name="connsiteY2306" fmla="*/ 643351 h 888232"/>
                <a:gd name="connsiteX2307" fmla="*/ 86037 w 894757"/>
                <a:gd name="connsiteY2307" fmla="*/ 643148 h 888232"/>
                <a:gd name="connsiteX2308" fmla="*/ 100299 w 894757"/>
                <a:gd name="connsiteY2308" fmla="*/ 664684 h 888232"/>
                <a:gd name="connsiteX2309" fmla="*/ 103360 w 894757"/>
                <a:gd name="connsiteY2309" fmla="*/ 668561 h 888232"/>
                <a:gd name="connsiteX2310" fmla="*/ 108050 w 894757"/>
                <a:gd name="connsiteY2310" fmla="*/ 671643 h 888232"/>
                <a:gd name="connsiteX2311" fmla="*/ 100415 w 894757"/>
                <a:gd name="connsiteY2311" fmla="*/ 662407 h 888232"/>
                <a:gd name="connsiteX2312" fmla="*/ 93846 w 894757"/>
                <a:gd name="connsiteY2312" fmla="*/ 652336 h 888232"/>
                <a:gd name="connsiteX2313" fmla="*/ 97440 w 894757"/>
                <a:gd name="connsiteY2313" fmla="*/ 653887 h 888232"/>
                <a:gd name="connsiteX2314" fmla="*/ 104077 w 894757"/>
                <a:gd name="connsiteY2314" fmla="*/ 661137 h 888232"/>
                <a:gd name="connsiteX2315" fmla="*/ 100202 w 894757"/>
                <a:gd name="connsiteY2315" fmla="*/ 659828 h 888232"/>
                <a:gd name="connsiteX2316" fmla="*/ 111654 w 894757"/>
                <a:gd name="connsiteY2316" fmla="*/ 673398 h 888232"/>
                <a:gd name="connsiteX2317" fmla="*/ 114386 w 894757"/>
                <a:gd name="connsiteY2317" fmla="*/ 674173 h 888232"/>
                <a:gd name="connsiteX2318" fmla="*/ 120326 w 894757"/>
                <a:gd name="connsiteY2318" fmla="*/ 681578 h 888232"/>
                <a:gd name="connsiteX2319" fmla="*/ 128077 w 894757"/>
                <a:gd name="connsiteY2319" fmla="*/ 684612 h 888232"/>
                <a:gd name="connsiteX2320" fmla="*/ 146844 w 894757"/>
                <a:gd name="connsiteY2320" fmla="*/ 710578 h 888232"/>
                <a:gd name="connsiteX2321" fmla="*/ 157947 w 894757"/>
                <a:gd name="connsiteY2321" fmla="*/ 713825 h 888232"/>
                <a:gd name="connsiteX2322" fmla="*/ 157366 w 894757"/>
                <a:gd name="connsiteY2322" fmla="*/ 713282 h 888232"/>
                <a:gd name="connsiteX2323" fmla="*/ 157434 w 894757"/>
                <a:gd name="connsiteY2323" fmla="*/ 713350 h 888232"/>
                <a:gd name="connsiteX2324" fmla="*/ 151698 w 894757"/>
                <a:gd name="connsiteY2324" fmla="*/ 709938 h 888232"/>
                <a:gd name="connsiteX2325" fmla="*/ 143472 w 894757"/>
                <a:gd name="connsiteY2325" fmla="*/ 698423 h 888232"/>
                <a:gd name="connsiteX2326" fmla="*/ 141350 w 894757"/>
                <a:gd name="connsiteY2326" fmla="*/ 694546 h 888232"/>
                <a:gd name="connsiteX2327" fmla="*/ 130605 w 894757"/>
                <a:gd name="connsiteY2327" fmla="*/ 684098 h 888232"/>
                <a:gd name="connsiteX2328" fmla="*/ 133599 w 894757"/>
                <a:gd name="connsiteY2328" fmla="*/ 684350 h 888232"/>
                <a:gd name="connsiteX2329" fmla="*/ 131303 w 894757"/>
                <a:gd name="connsiteY2329" fmla="*/ 680744 h 888232"/>
                <a:gd name="connsiteX2330" fmla="*/ 128067 w 894757"/>
                <a:gd name="connsiteY2330" fmla="*/ 677914 h 888232"/>
                <a:gd name="connsiteX2331" fmla="*/ 134849 w 894757"/>
                <a:gd name="connsiteY2331" fmla="*/ 681946 h 888232"/>
                <a:gd name="connsiteX2332" fmla="*/ 139694 w 894757"/>
                <a:gd name="connsiteY2332" fmla="*/ 683371 h 888232"/>
                <a:gd name="connsiteX2333" fmla="*/ 135818 w 894757"/>
                <a:gd name="connsiteY2333" fmla="*/ 681132 h 888232"/>
                <a:gd name="connsiteX2334" fmla="*/ 134306 w 894757"/>
                <a:gd name="connsiteY2334" fmla="*/ 678389 h 888232"/>
                <a:gd name="connsiteX2335" fmla="*/ 134248 w 894757"/>
                <a:gd name="connsiteY2335" fmla="*/ 678321 h 888232"/>
                <a:gd name="connsiteX2336" fmla="*/ 131662 w 894757"/>
                <a:gd name="connsiteY2336" fmla="*/ 677120 h 888232"/>
                <a:gd name="connsiteX2337" fmla="*/ 131361 w 894757"/>
                <a:gd name="connsiteY2337" fmla="*/ 677120 h 888232"/>
                <a:gd name="connsiteX2338" fmla="*/ 130770 w 894757"/>
                <a:gd name="connsiteY2338" fmla="*/ 676548 h 888232"/>
                <a:gd name="connsiteX2339" fmla="*/ 129249 w 894757"/>
                <a:gd name="connsiteY2339" fmla="*/ 675016 h 888232"/>
                <a:gd name="connsiteX2340" fmla="*/ 128861 w 894757"/>
                <a:gd name="connsiteY2340" fmla="*/ 674609 h 888232"/>
                <a:gd name="connsiteX2341" fmla="*/ 127389 w 894757"/>
                <a:gd name="connsiteY2341" fmla="*/ 674454 h 888232"/>
                <a:gd name="connsiteX2342" fmla="*/ 127301 w 894757"/>
                <a:gd name="connsiteY2342" fmla="*/ 674338 h 888232"/>
                <a:gd name="connsiteX2343" fmla="*/ 127234 w 894757"/>
                <a:gd name="connsiteY2343" fmla="*/ 674871 h 888232"/>
                <a:gd name="connsiteX2344" fmla="*/ 126207 w 894757"/>
                <a:gd name="connsiteY2344" fmla="*/ 674706 h 888232"/>
                <a:gd name="connsiteX2345" fmla="*/ 126032 w 894757"/>
                <a:gd name="connsiteY2345" fmla="*/ 674629 h 888232"/>
                <a:gd name="connsiteX2346" fmla="*/ 125790 w 894757"/>
                <a:gd name="connsiteY2346" fmla="*/ 674377 h 888232"/>
                <a:gd name="connsiteX2347" fmla="*/ 122980 w 894757"/>
                <a:gd name="connsiteY2347" fmla="*/ 670955 h 888232"/>
                <a:gd name="connsiteX2348" fmla="*/ 122457 w 894757"/>
                <a:gd name="connsiteY2348" fmla="*/ 670257 h 888232"/>
                <a:gd name="connsiteX2349" fmla="*/ 120015 w 894757"/>
                <a:gd name="connsiteY2349" fmla="*/ 668125 h 888232"/>
                <a:gd name="connsiteX2350" fmla="*/ 116382 w 894757"/>
                <a:gd name="connsiteY2350" fmla="*/ 661631 h 888232"/>
                <a:gd name="connsiteX2351" fmla="*/ 111421 w 894757"/>
                <a:gd name="connsiteY2351" fmla="*/ 653567 h 888232"/>
                <a:gd name="connsiteX2352" fmla="*/ 116886 w 894757"/>
                <a:gd name="connsiteY2352" fmla="*/ 654866 h 888232"/>
                <a:gd name="connsiteX2353" fmla="*/ 109881 w 894757"/>
                <a:gd name="connsiteY2353" fmla="*/ 645901 h 888232"/>
                <a:gd name="connsiteX2354" fmla="*/ 109707 w 894757"/>
                <a:gd name="connsiteY2354" fmla="*/ 646123 h 888232"/>
                <a:gd name="connsiteX2355" fmla="*/ 109387 w 894757"/>
                <a:gd name="connsiteY2355" fmla="*/ 647383 h 888232"/>
                <a:gd name="connsiteX2356" fmla="*/ 111654 w 894757"/>
                <a:gd name="connsiteY2356" fmla="*/ 649632 h 888232"/>
                <a:gd name="connsiteX2357" fmla="*/ 111654 w 894757"/>
                <a:gd name="connsiteY2357" fmla="*/ 652152 h 888232"/>
                <a:gd name="connsiteX2358" fmla="*/ 104058 w 894757"/>
                <a:gd name="connsiteY2358" fmla="*/ 647306 h 888232"/>
                <a:gd name="connsiteX2359" fmla="*/ 103787 w 894757"/>
                <a:gd name="connsiteY2359" fmla="*/ 647374 h 888232"/>
                <a:gd name="connsiteX2360" fmla="*/ 103622 w 894757"/>
                <a:gd name="connsiteY2360" fmla="*/ 647432 h 888232"/>
                <a:gd name="connsiteX2361" fmla="*/ 102304 w 894757"/>
                <a:gd name="connsiteY2361" fmla="*/ 646201 h 888232"/>
                <a:gd name="connsiteX2362" fmla="*/ 101800 w 894757"/>
                <a:gd name="connsiteY2362" fmla="*/ 644747 h 888232"/>
                <a:gd name="connsiteX2363" fmla="*/ 101965 w 894757"/>
                <a:gd name="connsiteY2363" fmla="*/ 644699 h 888232"/>
                <a:gd name="connsiteX2364" fmla="*/ 102469 w 894757"/>
                <a:gd name="connsiteY2364" fmla="*/ 644611 h 888232"/>
                <a:gd name="connsiteX2365" fmla="*/ 102343 w 894757"/>
                <a:gd name="connsiteY2365" fmla="*/ 644447 h 888232"/>
                <a:gd name="connsiteX2366" fmla="*/ 103196 w 894757"/>
                <a:gd name="connsiteY2366" fmla="*/ 643904 h 888232"/>
                <a:gd name="connsiteX2367" fmla="*/ 100221 w 894757"/>
                <a:gd name="connsiteY2367" fmla="*/ 639571 h 888232"/>
                <a:gd name="connsiteX2368" fmla="*/ 98991 w 894757"/>
                <a:gd name="connsiteY2368" fmla="*/ 639096 h 888232"/>
                <a:gd name="connsiteX2369" fmla="*/ 98991 w 894757"/>
                <a:gd name="connsiteY2369" fmla="*/ 638796 h 888232"/>
                <a:gd name="connsiteX2370" fmla="*/ 97528 w 894757"/>
                <a:gd name="connsiteY2370" fmla="*/ 637895 h 888232"/>
                <a:gd name="connsiteX2371" fmla="*/ 95406 w 894757"/>
                <a:gd name="connsiteY2371" fmla="*/ 638796 h 888232"/>
                <a:gd name="connsiteX2372" fmla="*/ 89592 w 894757"/>
                <a:gd name="connsiteY2372" fmla="*/ 628726 h 888232"/>
                <a:gd name="connsiteX2373" fmla="*/ 91152 w 894757"/>
                <a:gd name="connsiteY2373" fmla="*/ 627853 h 888232"/>
                <a:gd name="connsiteX2374" fmla="*/ 94640 w 894757"/>
                <a:gd name="connsiteY2374" fmla="*/ 634347 h 888232"/>
                <a:gd name="connsiteX2375" fmla="*/ 96578 w 894757"/>
                <a:gd name="connsiteY2375" fmla="*/ 636528 h 888232"/>
                <a:gd name="connsiteX2376" fmla="*/ 97935 w 894757"/>
                <a:gd name="connsiteY2376" fmla="*/ 637081 h 888232"/>
                <a:gd name="connsiteX2377" fmla="*/ 92460 w 894757"/>
                <a:gd name="connsiteY2377" fmla="*/ 627107 h 888232"/>
                <a:gd name="connsiteX2378" fmla="*/ 92586 w 894757"/>
                <a:gd name="connsiteY2378" fmla="*/ 625837 h 888232"/>
                <a:gd name="connsiteX2379" fmla="*/ 87742 w 894757"/>
                <a:gd name="connsiteY2379" fmla="*/ 617754 h 888232"/>
                <a:gd name="connsiteX2380" fmla="*/ 91617 w 894757"/>
                <a:gd name="connsiteY2380" fmla="*/ 620400 h 888232"/>
                <a:gd name="connsiteX2381" fmla="*/ 96598 w 894757"/>
                <a:gd name="connsiteY2381" fmla="*/ 627126 h 888232"/>
                <a:gd name="connsiteX2382" fmla="*/ 96830 w 894757"/>
                <a:gd name="connsiteY2382" fmla="*/ 631788 h 888232"/>
                <a:gd name="connsiteX2383" fmla="*/ 106519 w 894757"/>
                <a:gd name="connsiteY2383" fmla="*/ 642993 h 888232"/>
                <a:gd name="connsiteX2384" fmla="*/ 107546 w 894757"/>
                <a:gd name="connsiteY2384" fmla="*/ 643574 h 888232"/>
                <a:gd name="connsiteX2385" fmla="*/ 107749 w 894757"/>
                <a:gd name="connsiteY2385" fmla="*/ 643729 h 888232"/>
                <a:gd name="connsiteX2386" fmla="*/ 108069 w 894757"/>
                <a:gd name="connsiteY2386" fmla="*/ 643264 h 888232"/>
                <a:gd name="connsiteX2387" fmla="*/ 107304 w 894757"/>
                <a:gd name="connsiteY2387" fmla="*/ 641326 h 888232"/>
                <a:gd name="connsiteX2388" fmla="*/ 96937 w 894757"/>
                <a:gd name="connsiteY2388" fmla="*/ 627000 h 888232"/>
                <a:gd name="connsiteX2389" fmla="*/ 91811 w 894757"/>
                <a:gd name="connsiteY2389" fmla="*/ 618006 h 888232"/>
                <a:gd name="connsiteX2390" fmla="*/ 87655 w 894757"/>
                <a:gd name="connsiteY2390" fmla="*/ 608536 h 888232"/>
                <a:gd name="connsiteX2391" fmla="*/ 87035 w 894757"/>
                <a:gd name="connsiteY2391" fmla="*/ 611153 h 888232"/>
                <a:gd name="connsiteX2392" fmla="*/ 82190 w 894757"/>
                <a:gd name="connsiteY2392" fmla="*/ 602227 h 888232"/>
                <a:gd name="connsiteX2393" fmla="*/ 81890 w 894757"/>
                <a:gd name="connsiteY2393" fmla="*/ 601674 h 888232"/>
                <a:gd name="connsiteX2394" fmla="*/ 81357 w 894757"/>
                <a:gd name="connsiteY2394" fmla="*/ 600705 h 888232"/>
                <a:gd name="connsiteX2395" fmla="*/ 81124 w 894757"/>
                <a:gd name="connsiteY2395" fmla="*/ 599736 h 888232"/>
                <a:gd name="connsiteX2396" fmla="*/ 81715 w 894757"/>
                <a:gd name="connsiteY2396" fmla="*/ 600404 h 888232"/>
                <a:gd name="connsiteX2397" fmla="*/ 82171 w 894757"/>
                <a:gd name="connsiteY2397" fmla="*/ 601218 h 888232"/>
                <a:gd name="connsiteX2398" fmla="*/ 83023 w 894757"/>
                <a:gd name="connsiteY2398" fmla="*/ 602915 h 888232"/>
                <a:gd name="connsiteX2399" fmla="*/ 83023 w 894757"/>
                <a:gd name="connsiteY2399" fmla="*/ 602672 h 888232"/>
                <a:gd name="connsiteX2400" fmla="*/ 85610 w 894757"/>
                <a:gd name="connsiteY2400" fmla="*/ 604872 h 888232"/>
                <a:gd name="connsiteX2401" fmla="*/ 84874 w 894757"/>
                <a:gd name="connsiteY2401" fmla="*/ 601810 h 888232"/>
                <a:gd name="connsiteX2402" fmla="*/ 80252 w 894757"/>
                <a:gd name="connsiteY2402" fmla="*/ 594870 h 888232"/>
                <a:gd name="connsiteX2403" fmla="*/ 80136 w 894757"/>
                <a:gd name="connsiteY2403" fmla="*/ 594569 h 888232"/>
                <a:gd name="connsiteX2404" fmla="*/ 78295 w 894757"/>
                <a:gd name="connsiteY2404" fmla="*/ 592583 h 888232"/>
                <a:gd name="connsiteX2405" fmla="*/ 78034 w 894757"/>
                <a:gd name="connsiteY2405" fmla="*/ 592069 h 888232"/>
                <a:gd name="connsiteX2406" fmla="*/ 77801 w 894757"/>
                <a:gd name="connsiteY2406" fmla="*/ 591255 h 888232"/>
                <a:gd name="connsiteX2407" fmla="*/ 78034 w 894757"/>
                <a:gd name="connsiteY2407" fmla="*/ 590712 h 888232"/>
                <a:gd name="connsiteX2408" fmla="*/ 78818 w 894757"/>
                <a:gd name="connsiteY2408" fmla="*/ 592069 h 888232"/>
                <a:gd name="connsiteX2409" fmla="*/ 78944 w 894757"/>
                <a:gd name="connsiteY2409" fmla="*/ 592127 h 888232"/>
                <a:gd name="connsiteX2410" fmla="*/ 75980 w 894757"/>
                <a:gd name="connsiteY2410" fmla="*/ 584451 h 888232"/>
                <a:gd name="connsiteX2411" fmla="*/ 74933 w 894757"/>
                <a:gd name="connsiteY2411" fmla="*/ 579314 h 888232"/>
                <a:gd name="connsiteX2412" fmla="*/ 70331 w 894757"/>
                <a:gd name="connsiteY2412" fmla="*/ 570096 h 888232"/>
                <a:gd name="connsiteX2413" fmla="*/ 70195 w 894757"/>
                <a:gd name="connsiteY2413" fmla="*/ 566888 h 888232"/>
                <a:gd name="connsiteX2414" fmla="*/ 66320 w 894757"/>
                <a:gd name="connsiteY2414" fmla="*/ 557467 h 888232"/>
                <a:gd name="connsiteX2415" fmla="*/ 63965 w 894757"/>
                <a:gd name="connsiteY2415" fmla="*/ 557293 h 888232"/>
                <a:gd name="connsiteX2416" fmla="*/ 37960 w 894757"/>
                <a:gd name="connsiteY2416" fmla="*/ 556518 h 888232"/>
                <a:gd name="connsiteX2417" fmla="*/ 38561 w 894757"/>
                <a:gd name="connsiteY2417" fmla="*/ 557487 h 888232"/>
                <a:gd name="connsiteX2418" fmla="*/ 39075 w 894757"/>
                <a:gd name="connsiteY2418" fmla="*/ 559047 h 888232"/>
                <a:gd name="connsiteX2419" fmla="*/ 41245 w 894757"/>
                <a:gd name="connsiteY2419" fmla="*/ 560753 h 888232"/>
                <a:gd name="connsiteX2420" fmla="*/ 42505 w 894757"/>
                <a:gd name="connsiteY2420" fmla="*/ 563234 h 888232"/>
                <a:gd name="connsiteX2421" fmla="*/ 42698 w 894757"/>
                <a:gd name="connsiteY2421" fmla="*/ 563642 h 888232"/>
                <a:gd name="connsiteX2422" fmla="*/ 42756 w 894757"/>
                <a:gd name="connsiteY2422" fmla="*/ 563797 h 888232"/>
                <a:gd name="connsiteX2423" fmla="*/ 42756 w 894757"/>
                <a:gd name="connsiteY2423" fmla="*/ 563700 h 888232"/>
                <a:gd name="connsiteX2424" fmla="*/ 43473 w 894757"/>
                <a:gd name="connsiteY2424" fmla="*/ 565764 h 888232"/>
                <a:gd name="connsiteX2425" fmla="*/ 43386 w 894757"/>
                <a:gd name="connsiteY2425" fmla="*/ 566036 h 888232"/>
                <a:gd name="connsiteX2426" fmla="*/ 45053 w 894757"/>
                <a:gd name="connsiteY2426" fmla="*/ 570765 h 888232"/>
                <a:gd name="connsiteX2427" fmla="*/ 45285 w 894757"/>
                <a:gd name="connsiteY2427" fmla="*/ 570940 h 888232"/>
                <a:gd name="connsiteX2428" fmla="*/ 53037 w 894757"/>
                <a:gd name="connsiteY2428" fmla="*/ 590228 h 888232"/>
                <a:gd name="connsiteX2429" fmla="*/ 53792 w 894757"/>
                <a:gd name="connsiteY2429" fmla="*/ 598205 h 888232"/>
                <a:gd name="connsiteX2430" fmla="*/ 54257 w 894757"/>
                <a:gd name="connsiteY2430" fmla="*/ 599174 h 888232"/>
                <a:gd name="connsiteX2431" fmla="*/ 51913 w 894757"/>
                <a:gd name="connsiteY2431" fmla="*/ 597749 h 888232"/>
                <a:gd name="connsiteX2432" fmla="*/ 51506 w 894757"/>
                <a:gd name="connsiteY2432" fmla="*/ 594347 h 888232"/>
                <a:gd name="connsiteX2433" fmla="*/ 45140 w 894757"/>
                <a:gd name="connsiteY2433" fmla="*/ 579944 h 888232"/>
                <a:gd name="connsiteX2434" fmla="*/ 41167 w 894757"/>
                <a:gd name="connsiteY2434" fmla="*/ 567644 h 888232"/>
                <a:gd name="connsiteX2435" fmla="*/ 44171 w 894757"/>
                <a:gd name="connsiteY2435" fmla="*/ 569050 h 888232"/>
                <a:gd name="connsiteX2436" fmla="*/ 43677 w 894757"/>
                <a:gd name="connsiteY2436" fmla="*/ 567741 h 888232"/>
                <a:gd name="connsiteX2437" fmla="*/ 43735 w 894757"/>
                <a:gd name="connsiteY2437" fmla="*/ 567974 h 888232"/>
                <a:gd name="connsiteX2438" fmla="*/ 42408 w 894757"/>
                <a:gd name="connsiteY2438" fmla="*/ 564960 h 888232"/>
                <a:gd name="connsiteX2439" fmla="*/ 42408 w 894757"/>
                <a:gd name="connsiteY2439" fmla="*/ 564872 h 888232"/>
                <a:gd name="connsiteX2440" fmla="*/ 42253 w 894757"/>
                <a:gd name="connsiteY2440" fmla="*/ 564553 h 888232"/>
                <a:gd name="connsiteX2441" fmla="*/ 41429 w 894757"/>
                <a:gd name="connsiteY2441" fmla="*/ 562944 h 888232"/>
                <a:gd name="connsiteX2442" fmla="*/ 40305 w 894757"/>
                <a:gd name="connsiteY2442" fmla="*/ 564456 h 888232"/>
                <a:gd name="connsiteX2443" fmla="*/ 38561 w 894757"/>
                <a:gd name="connsiteY2443" fmla="*/ 559251 h 888232"/>
                <a:gd name="connsiteX2444" fmla="*/ 38057 w 894757"/>
                <a:gd name="connsiteY2444" fmla="*/ 557681 h 888232"/>
                <a:gd name="connsiteX2445" fmla="*/ 37960 w 894757"/>
                <a:gd name="connsiteY2445" fmla="*/ 556518 h 888232"/>
                <a:gd name="connsiteX2446" fmla="*/ 21218 w 894757"/>
                <a:gd name="connsiteY2446" fmla="*/ 553600 h 888232"/>
                <a:gd name="connsiteX2447" fmla="*/ 24929 w 894757"/>
                <a:gd name="connsiteY2447" fmla="*/ 556129 h 888232"/>
                <a:gd name="connsiteX2448" fmla="*/ 32738 w 894757"/>
                <a:gd name="connsiteY2448" fmla="*/ 579798 h 888232"/>
                <a:gd name="connsiteX2449" fmla="*/ 30316 w 894757"/>
                <a:gd name="connsiteY2449" fmla="*/ 580641 h 888232"/>
                <a:gd name="connsiteX2450" fmla="*/ 25229 w 894757"/>
                <a:gd name="connsiteY2450" fmla="*/ 567314 h 888232"/>
                <a:gd name="connsiteX2451" fmla="*/ 21218 w 894757"/>
                <a:gd name="connsiteY2451" fmla="*/ 553600 h 888232"/>
                <a:gd name="connsiteX2452" fmla="*/ 140604 w 894757"/>
                <a:gd name="connsiteY2452" fmla="*/ 543995 h 888232"/>
                <a:gd name="connsiteX2453" fmla="*/ 140817 w 894757"/>
                <a:gd name="connsiteY2453" fmla="*/ 544547 h 888232"/>
                <a:gd name="connsiteX2454" fmla="*/ 140817 w 894757"/>
                <a:gd name="connsiteY2454" fmla="*/ 544596 h 888232"/>
                <a:gd name="connsiteX2455" fmla="*/ 150342 w 894757"/>
                <a:gd name="connsiteY2455" fmla="*/ 565764 h 888232"/>
                <a:gd name="connsiteX2456" fmla="*/ 151310 w 894757"/>
                <a:gd name="connsiteY2456" fmla="*/ 563573 h 888232"/>
                <a:gd name="connsiteX2457" fmla="*/ 148133 w 894757"/>
                <a:gd name="connsiteY2457" fmla="*/ 556159 h 888232"/>
                <a:gd name="connsiteX2458" fmla="*/ 148210 w 894757"/>
                <a:gd name="connsiteY2458" fmla="*/ 556159 h 888232"/>
                <a:gd name="connsiteX2459" fmla="*/ 147677 w 894757"/>
                <a:gd name="connsiteY2459" fmla="*/ 555189 h 888232"/>
                <a:gd name="connsiteX2460" fmla="*/ 147483 w 894757"/>
                <a:gd name="connsiteY2460" fmla="*/ 554220 h 888232"/>
                <a:gd name="connsiteX2461" fmla="*/ 148074 w 894757"/>
                <a:gd name="connsiteY2461" fmla="*/ 554763 h 888232"/>
                <a:gd name="connsiteX2462" fmla="*/ 148326 w 894757"/>
                <a:gd name="connsiteY2462" fmla="*/ 555257 h 888232"/>
                <a:gd name="connsiteX2463" fmla="*/ 149411 w 894757"/>
                <a:gd name="connsiteY2463" fmla="*/ 556537 h 888232"/>
                <a:gd name="connsiteX2464" fmla="*/ 148501 w 894757"/>
                <a:gd name="connsiteY2464" fmla="*/ 552582 h 888232"/>
                <a:gd name="connsiteX2465" fmla="*/ 146563 w 894757"/>
                <a:gd name="connsiteY2465" fmla="*/ 549907 h 888232"/>
                <a:gd name="connsiteX2466" fmla="*/ 146234 w 894757"/>
                <a:gd name="connsiteY2466" fmla="*/ 551758 h 888232"/>
                <a:gd name="connsiteX2467" fmla="*/ 143976 w 894757"/>
                <a:gd name="connsiteY2467" fmla="*/ 547029 h 888232"/>
                <a:gd name="connsiteX2468" fmla="*/ 143685 w 894757"/>
                <a:gd name="connsiteY2468" fmla="*/ 547513 h 888232"/>
                <a:gd name="connsiteX2469" fmla="*/ 140604 w 894757"/>
                <a:gd name="connsiteY2469" fmla="*/ 543995 h 888232"/>
                <a:gd name="connsiteX2470" fmla="*/ 127970 w 894757"/>
                <a:gd name="connsiteY2470" fmla="*/ 542570 h 888232"/>
                <a:gd name="connsiteX2471" fmla="*/ 127534 w 894757"/>
                <a:gd name="connsiteY2471" fmla="*/ 543607 h 888232"/>
                <a:gd name="connsiteX2472" fmla="*/ 129317 w 894757"/>
                <a:gd name="connsiteY2472" fmla="*/ 548356 h 888232"/>
                <a:gd name="connsiteX2473" fmla="*/ 127970 w 894757"/>
                <a:gd name="connsiteY2473" fmla="*/ 542570 h 888232"/>
                <a:gd name="connsiteX2474" fmla="*/ 31004 w 894757"/>
                <a:gd name="connsiteY2474" fmla="*/ 540729 h 888232"/>
                <a:gd name="connsiteX2475" fmla="*/ 34357 w 894757"/>
                <a:gd name="connsiteY2475" fmla="*/ 553532 h 888232"/>
                <a:gd name="connsiteX2476" fmla="*/ 30559 w 894757"/>
                <a:gd name="connsiteY2476" fmla="*/ 543103 h 888232"/>
                <a:gd name="connsiteX2477" fmla="*/ 31004 w 894757"/>
                <a:gd name="connsiteY2477" fmla="*/ 540729 h 888232"/>
                <a:gd name="connsiteX2478" fmla="*/ 648243 w 894757"/>
                <a:gd name="connsiteY2478" fmla="*/ 535165 h 888232"/>
                <a:gd name="connsiteX2479" fmla="*/ 637401 w 894757"/>
                <a:gd name="connsiteY2479" fmla="*/ 555645 h 888232"/>
                <a:gd name="connsiteX2480" fmla="*/ 640376 w 894757"/>
                <a:gd name="connsiteY2480" fmla="*/ 556479 h 888232"/>
                <a:gd name="connsiteX2481" fmla="*/ 640376 w 894757"/>
                <a:gd name="connsiteY2481" fmla="*/ 556517 h 888232"/>
                <a:gd name="connsiteX2482" fmla="*/ 648243 w 894757"/>
                <a:gd name="connsiteY2482" fmla="*/ 535165 h 888232"/>
                <a:gd name="connsiteX2483" fmla="*/ 129937 w 894757"/>
                <a:gd name="connsiteY2483" fmla="*/ 534913 h 888232"/>
                <a:gd name="connsiteX2484" fmla="*/ 129937 w 894757"/>
                <a:gd name="connsiteY2484" fmla="*/ 534942 h 888232"/>
                <a:gd name="connsiteX2485" fmla="*/ 130993 w 894757"/>
                <a:gd name="connsiteY2485" fmla="*/ 537191 h 888232"/>
                <a:gd name="connsiteX2486" fmla="*/ 131700 w 894757"/>
                <a:gd name="connsiteY2486" fmla="*/ 536105 h 888232"/>
                <a:gd name="connsiteX2487" fmla="*/ 129937 w 894757"/>
                <a:gd name="connsiteY2487" fmla="*/ 534913 h 888232"/>
                <a:gd name="connsiteX2488" fmla="*/ 20104 w 894757"/>
                <a:gd name="connsiteY2488" fmla="*/ 523738 h 888232"/>
                <a:gd name="connsiteX2489" fmla="*/ 21316 w 894757"/>
                <a:gd name="connsiteY2489" fmla="*/ 526927 h 888232"/>
                <a:gd name="connsiteX2490" fmla="*/ 20104 w 894757"/>
                <a:gd name="connsiteY2490" fmla="*/ 523738 h 888232"/>
                <a:gd name="connsiteX2491" fmla="*/ 26141 w 894757"/>
                <a:gd name="connsiteY2491" fmla="*/ 522962 h 888232"/>
                <a:gd name="connsiteX2492" fmla="*/ 28243 w 894757"/>
                <a:gd name="connsiteY2492" fmla="*/ 529446 h 888232"/>
                <a:gd name="connsiteX2493" fmla="*/ 28485 w 894757"/>
                <a:gd name="connsiteY2493" fmla="*/ 530667 h 888232"/>
                <a:gd name="connsiteX2494" fmla="*/ 28485 w 894757"/>
                <a:gd name="connsiteY2494" fmla="*/ 531908 h 888232"/>
                <a:gd name="connsiteX2495" fmla="*/ 27884 w 894757"/>
                <a:gd name="connsiteY2495" fmla="*/ 530551 h 888232"/>
                <a:gd name="connsiteX2496" fmla="*/ 27604 w 894757"/>
                <a:gd name="connsiteY2496" fmla="*/ 529126 h 888232"/>
                <a:gd name="connsiteX2497" fmla="*/ 26538 w 894757"/>
                <a:gd name="connsiteY2497" fmla="*/ 525511 h 888232"/>
                <a:gd name="connsiteX2498" fmla="*/ 25976 w 894757"/>
                <a:gd name="connsiteY2498" fmla="*/ 523999 h 888232"/>
                <a:gd name="connsiteX2499" fmla="*/ 26141 w 894757"/>
                <a:gd name="connsiteY2499" fmla="*/ 522962 h 888232"/>
                <a:gd name="connsiteX2500" fmla="*/ 127892 w 894757"/>
                <a:gd name="connsiteY2500" fmla="*/ 519909 h 888232"/>
                <a:gd name="connsiteX2501" fmla="*/ 127892 w 894757"/>
                <a:gd name="connsiteY2501" fmla="*/ 520103 h 888232"/>
                <a:gd name="connsiteX2502" fmla="*/ 132931 w 894757"/>
                <a:gd name="connsiteY2502" fmla="*/ 531492 h 888232"/>
                <a:gd name="connsiteX2503" fmla="*/ 133832 w 894757"/>
                <a:gd name="connsiteY2503" fmla="*/ 538935 h 888232"/>
                <a:gd name="connsiteX2504" fmla="*/ 135857 w 894757"/>
                <a:gd name="connsiteY2504" fmla="*/ 540011 h 888232"/>
                <a:gd name="connsiteX2505" fmla="*/ 145662 w 894757"/>
                <a:gd name="connsiteY2505" fmla="*/ 561703 h 888232"/>
                <a:gd name="connsiteX2506" fmla="*/ 145894 w 894757"/>
                <a:gd name="connsiteY2506" fmla="*/ 563389 h 888232"/>
                <a:gd name="connsiteX2507" fmla="*/ 148491 w 894757"/>
                <a:gd name="connsiteY2507" fmla="*/ 565832 h 888232"/>
                <a:gd name="connsiteX2508" fmla="*/ 140827 w 894757"/>
                <a:gd name="connsiteY2508" fmla="*/ 548667 h 888232"/>
                <a:gd name="connsiteX2509" fmla="*/ 134442 w 894757"/>
                <a:gd name="connsiteY2509" fmla="*/ 533595 h 888232"/>
                <a:gd name="connsiteX2510" fmla="*/ 129976 w 894757"/>
                <a:gd name="connsiteY2510" fmla="*/ 521227 h 888232"/>
                <a:gd name="connsiteX2511" fmla="*/ 127892 w 894757"/>
                <a:gd name="connsiteY2511" fmla="*/ 519909 h 888232"/>
                <a:gd name="connsiteX2512" fmla="*/ 833649 w 894757"/>
                <a:gd name="connsiteY2512" fmla="*/ 515315 h 888232"/>
                <a:gd name="connsiteX2513" fmla="*/ 833739 w 894757"/>
                <a:gd name="connsiteY2513" fmla="*/ 515337 h 888232"/>
                <a:gd name="connsiteX2514" fmla="*/ 834812 w 894757"/>
                <a:gd name="connsiteY2514" fmla="*/ 517234 h 888232"/>
                <a:gd name="connsiteX2515" fmla="*/ 829745 w 894757"/>
                <a:gd name="connsiteY2515" fmla="*/ 539003 h 888232"/>
                <a:gd name="connsiteX2516" fmla="*/ 815802 w 894757"/>
                <a:gd name="connsiteY2516" fmla="*/ 585895 h 888232"/>
                <a:gd name="connsiteX2517" fmla="*/ 813865 w 894757"/>
                <a:gd name="connsiteY2517" fmla="*/ 587281 h 888232"/>
                <a:gd name="connsiteX2518" fmla="*/ 813731 w 894757"/>
                <a:gd name="connsiteY2518" fmla="*/ 587236 h 888232"/>
                <a:gd name="connsiteX2519" fmla="*/ 812896 w 894757"/>
                <a:gd name="connsiteY2519" fmla="*/ 585342 h 888232"/>
                <a:gd name="connsiteX2520" fmla="*/ 826886 w 894757"/>
                <a:gd name="connsiteY2520" fmla="*/ 538267 h 888232"/>
                <a:gd name="connsiteX2521" fmla="*/ 831896 w 894757"/>
                <a:gd name="connsiteY2521" fmla="*/ 516769 h 888232"/>
                <a:gd name="connsiteX2522" fmla="*/ 833649 w 894757"/>
                <a:gd name="connsiteY2522" fmla="*/ 515315 h 888232"/>
                <a:gd name="connsiteX2523" fmla="*/ 13477 w 894757"/>
                <a:gd name="connsiteY2523" fmla="*/ 507755 h 888232"/>
                <a:gd name="connsiteX2524" fmla="*/ 15056 w 894757"/>
                <a:gd name="connsiteY2524" fmla="*/ 510934 h 888232"/>
                <a:gd name="connsiteX2525" fmla="*/ 15182 w 894757"/>
                <a:gd name="connsiteY2525" fmla="*/ 513192 h 888232"/>
                <a:gd name="connsiteX2526" fmla="*/ 14223 w 894757"/>
                <a:gd name="connsiteY2526" fmla="*/ 512203 h 888232"/>
                <a:gd name="connsiteX2527" fmla="*/ 13477 w 894757"/>
                <a:gd name="connsiteY2527" fmla="*/ 507755 h 888232"/>
                <a:gd name="connsiteX2528" fmla="*/ 15686 w 894757"/>
                <a:gd name="connsiteY2528" fmla="*/ 493643 h 888232"/>
                <a:gd name="connsiteX2529" fmla="*/ 16297 w 894757"/>
                <a:gd name="connsiteY2529" fmla="*/ 496173 h 888232"/>
                <a:gd name="connsiteX2530" fmla="*/ 17566 w 894757"/>
                <a:gd name="connsiteY2530" fmla="*/ 505090 h 888232"/>
                <a:gd name="connsiteX2531" fmla="*/ 17973 w 894757"/>
                <a:gd name="connsiteY2531" fmla="*/ 507338 h 888232"/>
                <a:gd name="connsiteX2532" fmla="*/ 18942 w 894757"/>
                <a:gd name="connsiteY2532" fmla="*/ 513726 h 888232"/>
                <a:gd name="connsiteX2533" fmla="*/ 17256 w 894757"/>
                <a:gd name="connsiteY2533" fmla="*/ 508531 h 888232"/>
                <a:gd name="connsiteX2534" fmla="*/ 16733 w 894757"/>
                <a:gd name="connsiteY2534" fmla="*/ 505807 h 888232"/>
                <a:gd name="connsiteX2535" fmla="*/ 15241 w 894757"/>
                <a:gd name="connsiteY2535" fmla="*/ 494971 h 888232"/>
                <a:gd name="connsiteX2536" fmla="*/ 15686 w 894757"/>
                <a:gd name="connsiteY2536" fmla="*/ 493643 h 888232"/>
                <a:gd name="connsiteX2537" fmla="*/ 19920 w 894757"/>
                <a:gd name="connsiteY2537" fmla="*/ 481702 h 888232"/>
                <a:gd name="connsiteX2538" fmla="*/ 20346 w 894757"/>
                <a:gd name="connsiteY2538" fmla="*/ 482604 h 888232"/>
                <a:gd name="connsiteX2539" fmla="*/ 20744 w 894757"/>
                <a:gd name="connsiteY2539" fmla="*/ 484920 h 888232"/>
                <a:gd name="connsiteX2540" fmla="*/ 20879 w 894757"/>
                <a:gd name="connsiteY2540" fmla="*/ 485715 h 888232"/>
                <a:gd name="connsiteX2541" fmla="*/ 20879 w 894757"/>
                <a:gd name="connsiteY2541" fmla="*/ 487294 h 888232"/>
                <a:gd name="connsiteX2542" fmla="*/ 20792 w 894757"/>
                <a:gd name="connsiteY2542" fmla="*/ 487382 h 888232"/>
                <a:gd name="connsiteX2543" fmla="*/ 20434 w 894757"/>
                <a:gd name="connsiteY2543" fmla="*/ 486587 h 888232"/>
                <a:gd name="connsiteX2544" fmla="*/ 20288 w 894757"/>
                <a:gd name="connsiteY2544" fmla="*/ 485821 h 888232"/>
                <a:gd name="connsiteX2545" fmla="*/ 19833 w 894757"/>
                <a:gd name="connsiteY2545" fmla="*/ 483185 h 888232"/>
                <a:gd name="connsiteX2546" fmla="*/ 19920 w 894757"/>
                <a:gd name="connsiteY2546" fmla="*/ 481702 h 888232"/>
                <a:gd name="connsiteX2547" fmla="*/ 1327 w 894757"/>
                <a:gd name="connsiteY2547" fmla="*/ 476981 h 888232"/>
                <a:gd name="connsiteX2548" fmla="*/ 1947 w 894757"/>
                <a:gd name="connsiteY2548" fmla="*/ 481546 h 888232"/>
                <a:gd name="connsiteX2549" fmla="*/ 1269 w 894757"/>
                <a:gd name="connsiteY2549" fmla="*/ 482748 h 888232"/>
                <a:gd name="connsiteX2550" fmla="*/ 1327 w 894757"/>
                <a:gd name="connsiteY2550" fmla="*/ 476981 h 888232"/>
                <a:gd name="connsiteX2551" fmla="*/ 48 w 894757"/>
                <a:gd name="connsiteY2551" fmla="*/ 468995 h 888232"/>
                <a:gd name="connsiteX2552" fmla="*/ 1472 w 894757"/>
                <a:gd name="connsiteY2552" fmla="*/ 471224 h 888232"/>
                <a:gd name="connsiteX2553" fmla="*/ 765 w 894757"/>
                <a:gd name="connsiteY2553" fmla="*/ 472407 h 888232"/>
                <a:gd name="connsiteX2554" fmla="*/ 48 w 894757"/>
                <a:gd name="connsiteY2554" fmla="*/ 468995 h 888232"/>
                <a:gd name="connsiteX2555" fmla="*/ 835771 w 894757"/>
                <a:gd name="connsiteY2555" fmla="*/ 464837 h 888232"/>
                <a:gd name="connsiteX2556" fmla="*/ 836091 w 894757"/>
                <a:gd name="connsiteY2556" fmla="*/ 464885 h 888232"/>
                <a:gd name="connsiteX2557" fmla="*/ 837253 w 894757"/>
                <a:gd name="connsiteY2557" fmla="*/ 467173 h 888232"/>
                <a:gd name="connsiteX2558" fmla="*/ 835422 w 894757"/>
                <a:gd name="connsiteY2558" fmla="*/ 473599 h 888232"/>
                <a:gd name="connsiteX2559" fmla="*/ 833843 w 894757"/>
                <a:gd name="connsiteY2559" fmla="*/ 478648 h 888232"/>
                <a:gd name="connsiteX2560" fmla="*/ 833813 w 894757"/>
                <a:gd name="connsiteY2560" fmla="*/ 478769 h 888232"/>
                <a:gd name="connsiteX2561" fmla="*/ 831760 w 894757"/>
                <a:gd name="connsiteY2561" fmla="*/ 479899 h 888232"/>
                <a:gd name="connsiteX2562" fmla="*/ 830733 w 894757"/>
                <a:gd name="connsiteY2562" fmla="*/ 477573 h 888232"/>
                <a:gd name="connsiteX2563" fmla="*/ 832331 w 894757"/>
                <a:gd name="connsiteY2563" fmla="*/ 472407 h 888232"/>
                <a:gd name="connsiteX2564" fmla="*/ 834085 w 894757"/>
                <a:gd name="connsiteY2564" fmla="*/ 466271 h 888232"/>
                <a:gd name="connsiteX2565" fmla="*/ 835771 w 894757"/>
                <a:gd name="connsiteY2565" fmla="*/ 464837 h 888232"/>
                <a:gd name="connsiteX2566" fmla="*/ 891578 w 894757"/>
                <a:gd name="connsiteY2566" fmla="*/ 460020 h 888232"/>
                <a:gd name="connsiteX2567" fmla="*/ 892692 w 894757"/>
                <a:gd name="connsiteY2567" fmla="*/ 461067 h 888232"/>
                <a:gd name="connsiteX2568" fmla="*/ 892751 w 894757"/>
                <a:gd name="connsiteY2568" fmla="*/ 469053 h 888232"/>
                <a:gd name="connsiteX2569" fmla="*/ 891230 w 894757"/>
                <a:gd name="connsiteY2569" fmla="*/ 470419 h 888232"/>
                <a:gd name="connsiteX2570" fmla="*/ 890261 w 894757"/>
                <a:gd name="connsiteY2570" fmla="*/ 468481 h 888232"/>
                <a:gd name="connsiteX2571" fmla="*/ 890319 w 894757"/>
                <a:gd name="connsiteY2571" fmla="*/ 462307 h 888232"/>
                <a:gd name="connsiteX2572" fmla="*/ 891075 w 894757"/>
                <a:gd name="connsiteY2572" fmla="*/ 460136 h 888232"/>
                <a:gd name="connsiteX2573" fmla="*/ 891578 w 894757"/>
                <a:gd name="connsiteY2573" fmla="*/ 460020 h 888232"/>
                <a:gd name="connsiteX2574" fmla="*/ 2247 w 894757"/>
                <a:gd name="connsiteY2574" fmla="*/ 458566 h 888232"/>
                <a:gd name="connsiteX2575" fmla="*/ 3982 w 894757"/>
                <a:gd name="connsiteY2575" fmla="*/ 469915 h 888232"/>
                <a:gd name="connsiteX2576" fmla="*/ 1918 w 894757"/>
                <a:gd name="connsiteY2576" fmla="*/ 470012 h 888232"/>
                <a:gd name="connsiteX2577" fmla="*/ 1027 w 894757"/>
                <a:gd name="connsiteY2577" fmla="*/ 467764 h 888232"/>
                <a:gd name="connsiteX2578" fmla="*/ 852 w 894757"/>
                <a:gd name="connsiteY2578" fmla="*/ 463460 h 888232"/>
                <a:gd name="connsiteX2579" fmla="*/ 445 w 894757"/>
                <a:gd name="connsiteY2579" fmla="*/ 463296 h 888232"/>
                <a:gd name="connsiteX2580" fmla="*/ 300 w 894757"/>
                <a:gd name="connsiteY2580" fmla="*/ 463296 h 888232"/>
                <a:gd name="connsiteX2581" fmla="*/ 0 w 894757"/>
                <a:gd name="connsiteY2581" fmla="*/ 462007 h 888232"/>
                <a:gd name="connsiteX2582" fmla="*/ 223 w 894757"/>
                <a:gd name="connsiteY2582" fmla="*/ 460911 h 888232"/>
                <a:gd name="connsiteX2583" fmla="*/ 358 w 894757"/>
                <a:gd name="connsiteY2583" fmla="*/ 460911 h 888232"/>
                <a:gd name="connsiteX2584" fmla="*/ 1017 w 894757"/>
                <a:gd name="connsiteY2584" fmla="*/ 461260 h 888232"/>
                <a:gd name="connsiteX2585" fmla="*/ 1017 w 894757"/>
                <a:gd name="connsiteY2585" fmla="*/ 460921 h 888232"/>
                <a:gd name="connsiteX2586" fmla="*/ 2247 w 894757"/>
                <a:gd name="connsiteY2586" fmla="*/ 458566 h 888232"/>
                <a:gd name="connsiteX2587" fmla="*/ 818670 w 894757"/>
                <a:gd name="connsiteY2587" fmla="*/ 438048 h 888232"/>
                <a:gd name="connsiteX2588" fmla="*/ 817527 w 894757"/>
                <a:gd name="connsiteY2588" fmla="*/ 438833 h 888232"/>
                <a:gd name="connsiteX2589" fmla="*/ 815511 w 894757"/>
                <a:gd name="connsiteY2589" fmla="*/ 482332 h 888232"/>
                <a:gd name="connsiteX2590" fmla="*/ 808274 w 894757"/>
                <a:gd name="connsiteY2590" fmla="*/ 525395 h 888232"/>
                <a:gd name="connsiteX2591" fmla="*/ 818224 w 894757"/>
                <a:gd name="connsiteY2591" fmla="*/ 510857 h 888232"/>
                <a:gd name="connsiteX2592" fmla="*/ 818224 w 894757"/>
                <a:gd name="connsiteY2592" fmla="*/ 510634 h 888232"/>
                <a:gd name="connsiteX2593" fmla="*/ 820724 w 894757"/>
                <a:gd name="connsiteY2593" fmla="*/ 495456 h 888232"/>
                <a:gd name="connsiteX2594" fmla="*/ 821199 w 894757"/>
                <a:gd name="connsiteY2594" fmla="*/ 467658 h 888232"/>
                <a:gd name="connsiteX2595" fmla="*/ 819493 w 894757"/>
                <a:gd name="connsiteY2595" fmla="*/ 438581 h 888232"/>
                <a:gd name="connsiteX2596" fmla="*/ 818525 w 894757"/>
                <a:gd name="connsiteY2596" fmla="*/ 438581 h 888232"/>
                <a:gd name="connsiteX2597" fmla="*/ 2461 w 894757"/>
                <a:gd name="connsiteY2597" fmla="*/ 431166 h 888232"/>
                <a:gd name="connsiteX2598" fmla="*/ 2771 w 894757"/>
                <a:gd name="connsiteY2598" fmla="*/ 432940 h 888232"/>
                <a:gd name="connsiteX2599" fmla="*/ 2684 w 894757"/>
                <a:gd name="connsiteY2599" fmla="*/ 435227 h 888232"/>
                <a:gd name="connsiteX2600" fmla="*/ 2218 w 894757"/>
                <a:gd name="connsiteY2600" fmla="*/ 436972 h 888232"/>
                <a:gd name="connsiteX2601" fmla="*/ 1937 w 894757"/>
                <a:gd name="connsiteY2601" fmla="*/ 435188 h 888232"/>
                <a:gd name="connsiteX2602" fmla="*/ 1976 w 894757"/>
                <a:gd name="connsiteY2602" fmla="*/ 432911 h 888232"/>
                <a:gd name="connsiteX2603" fmla="*/ 2461 w 894757"/>
                <a:gd name="connsiteY2603" fmla="*/ 431166 h 888232"/>
                <a:gd name="connsiteX2604" fmla="*/ 11985 w 894757"/>
                <a:gd name="connsiteY2604" fmla="*/ 418702 h 888232"/>
                <a:gd name="connsiteX2605" fmla="*/ 12111 w 894757"/>
                <a:gd name="connsiteY2605" fmla="*/ 420039 h 888232"/>
                <a:gd name="connsiteX2606" fmla="*/ 12043 w 894757"/>
                <a:gd name="connsiteY2606" fmla="*/ 420737 h 888232"/>
                <a:gd name="connsiteX2607" fmla="*/ 11801 w 894757"/>
                <a:gd name="connsiteY2607" fmla="*/ 422812 h 888232"/>
                <a:gd name="connsiteX2608" fmla="*/ 11898 w 894757"/>
                <a:gd name="connsiteY2608" fmla="*/ 422686 h 888232"/>
                <a:gd name="connsiteX2609" fmla="*/ 11268 w 894757"/>
                <a:gd name="connsiteY2609" fmla="*/ 428249 h 888232"/>
                <a:gd name="connsiteX2610" fmla="*/ 11171 w 894757"/>
                <a:gd name="connsiteY2610" fmla="*/ 428094 h 888232"/>
                <a:gd name="connsiteX2611" fmla="*/ 10715 w 894757"/>
                <a:gd name="connsiteY2611" fmla="*/ 430730 h 888232"/>
                <a:gd name="connsiteX2612" fmla="*/ 10463 w 894757"/>
                <a:gd name="connsiteY2612" fmla="*/ 431186 h 888232"/>
                <a:gd name="connsiteX2613" fmla="*/ 10289 w 894757"/>
                <a:gd name="connsiteY2613" fmla="*/ 430895 h 888232"/>
                <a:gd name="connsiteX2614" fmla="*/ 10347 w 894757"/>
                <a:gd name="connsiteY2614" fmla="*/ 429063 h 888232"/>
                <a:gd name="connsiteX2615" fmla="*/ 10521 w 894757"/>
                <a:gd name="connsiteY2615" fmla="*/ 428171 h 888232"/>
                <a:gd name="connsiteX2616" fmla="*/ 10376 w 894757"/>
                <a:gd name="connsiteY2616" fmla="*/ 422540 h 888232"/>
                <a:gd name="connsiteX2617" fmla="*/ 11423 w 894757"/>
                <a:gd name="connsiteY2617" fmla="*/ 421493 h 888232"/>
                <a:gd name="connsiteX2618" fmla="*/ 11539 w 894757"/>
                <a:gd name="connsiteY2618" fmla="*/ 420427 h 888232"/>
                <a:gd name="connsiteX2619" fmla="*/ 11626 w 894757"/>
                <a:gd name="connsiteY2619" fmla="*/ 419681 h 888232"/>
                <a:gd name="connsiteX2620" fmla="*/ 11985 w 894757"/>
                <a:gd name="connsiteY2620" fmla="*/ 418702 h 888232"/>
                <a:gd name="connsiteX2621" fmla="*/ 638389 w 894757"/>
                <a:gd name="connsiteY2621" fmla="*/ 416007 h 888232"/>
                <a:gd name="connsiteX2622" fmla="*/ 636180 w 894757"/>
                <a:gd name="connsiteY2622" fmla="*/ 421648 h 888232"/>
                <a:gd name="connsiteX2623" fmla="*/ 638389 w 894757"/>
                <a:gd name="connsiteY2623" fmla="*/ 416007 h 888232"/>
                <a:gd name="connsiteX2624" fmla="*/ 12662 w 894757"/>
                <a:gd name="connsiteY2624" fmla="*/ 412499 h 888232"/>
                <a:gd name="connsiteX2625" fmla="*/ 13176 w 894757"/>
                <a:gd name="connsiteY2625" fmla="*/ 412547 h 888232"/>
                <a:gd name="connsiteX2626" fmla="*/ 13263 w 894757"/>
                <a:gd name="connsiteY2626" fmla="*/ 413236 h 888232"/>
                <a:gd name="connsiteX2627" fmla="*/ 13040 w 894757"/>
                <a:gd name="connsiteY2627" fmla="*/ 413866 h 888232"/>
                <a:gd name="connsiteX2628" fmla="*/ 12527 w 894757"/>
                <a:gd name="connsiteY2628" fmla="*/ 413866 h 888232"/>
                <a:gd name="connsiteX2629" fmla="*/ 12440 w 894757"/>
                <a:gd name="connsiteY2629" fmla="*/ 413168 h 888232"/>
                <a:gd name="connsiteX2630" fmla="*/ 12662 w 894757"/>
                <a:gd name="connsiteY2630" fmla="*/ 412499 h 888232"/>
                <a:gd name="connsiteX2631" fmla="*/ 629912 w 894757"/>
                <a:gd name="connsiteY2631" fmla="*/ 400296 h 888232"/>
                <a:gd name="connsiteX2632" fmla="*/ 629514 w 894757"/>
                <a:gd name="connsiteY2632" fmla="*/ 402138 h 888232"/>
                <a:gd name="connsiteX2633" fmla="*/ 629863 w 894757"/>
                <a:gd name="connsiteY2633" fmla="*/ 403407 h 888232"/>
                <a:gd name="connsiteX2634" fmla="*/ 629863 w 894757"/>
                <a:gd name="connsiteY2634" fmla="*/ 403446 h 888232"/>
                <a:gd name="connsiteX2635" fmla="*/ 633526 w 894757"/>
                <a:gd name="connsiteY2635" fmla="*/ 406664 h 888232"/>
                <a:gd name="connsiteX2636" fmla="*/ 629912 w 894757"/>
                <a:gd name="connsiteY2636" fmla="*/ 400296 h 888232"/>
                <a:gd name="connsiteX2637" fmla="*/ 810357 w 894757"/>
                <a:gd name="connsiteY2637" fmla="*/ 399317 h 888232"/>
                <a:gd name="connsiteX2638" fmla="*/ 811132 w 894757"/>
                <a:gd name="connsiteY2638" fmla="*/ 420369 h 888232"/>
                <a:gd name="connsiteX2639" fmla="*/ 816480 w 894757"/>
                <a:gd name="connsiteY2639" fmla="*/ 437515 h 888232"/>
                <a:gd name="connsiteX2640" fmla="*/ 816480 w 894757"/>
                <a:gd name="connsiteY2640" fmla="*/ 437825 h 888232"/>
                <a:gd name="connsiteX2641" fmla="*/ 817720 w 894757"/>
                <a:gd name="connsiteY2641" fmla="*/ 437020 h 888232"/>
                <a:gd name="connsiteX2642" fmla="*/ 818776 w 894757"/>
                <a:gd name="connsiteY2642" fmla="*/ 421861 h 888232"/>
                <a:gd name="connsiteX2643" fmla="*/ 816936 w 894757"/>
                <a:gd name="connsiteY2643" fmla="*/ 420960 h 888232"/>
                <a:gd name="connsiteX2644" fmla="*/ 816790 w 894757"/>
                <a:gd name="connsiteY2644" fmla="*/ 421241 h 888232"/>
                <a:gd name="connsiteX2645" fmla="*/ 816616 w 894757"/>
                <a:gd name="connsiteY2645" fmla="*/ 421571 h 888232"/>
                <a:gd name="connsiteX2646" fmla="*/ 816550 w 894757"/>
                <a:gd name="connsiteY2646" fmla="*/ 421683 h 888232"/>
                <a:gd name="connsiteX2647" fmla="*/ 815124 w 894757"/>
                <a:gd name="connsiteY2647" fmla="*/ 421958 h 888232"/>
                <a:gd name="connsiteX2648" fmla="*/ 814775 w 894757"/>
                <a:gd name="connsiteY2648" fmla="*/ 420320 h 888232"/>
                <a:gd name="connsiteX2649" fmla="*/ 814901 w 894757"/>
                <a:gd name="connsiteY2649" fmla="*/ 420068 h 888232"/>
                <a:gd name="connsiteX2650" fmla="*/ 815773 w 894757"/>
                <a:gd name="connsiteY2650" fmla="*/ 418799 h 888232"/>
                <a:gd name="connsiteX2651" fmla="*/ 815550 w 894757"/>
                <a:gd name="connsiteY2651" fmla="*/ 418741 h 888232"/>
                <a:gd name="connsiteX2652" fmla="*/ 814581 w 894757"/>
                <a:gd name="connsiteY2652" fmla="*/ 406925 h 888232"/>
                <a:gd name="connsiteX2653" fmla="*/ 810357 w 894757"/>
                <a:gd name="connsiteY2653" fmla="*/ 399317 h 888232"/>
                <a:gd name="connsiteX2654" fmla="*/ 19029 w 894757"/>
                <a:gd name="connsiteY2654" fmla="*/ 380746 h 888232"/>
                <a:gd name="connsiteX2655" fmla="*/ 15899 w 894757"/>
                <a:gd name="connsiteY2655" fmla="*/ 403737 h 888232"/>
                <a:gd name="connsiteX2656" fmla="*/ 15589 w 894757"/>
                <a:gd name="connsiteY2656" fmla="*/ 407449 h 888232"/>
                <a:gd name="connsiteX2657" fmla="*/ 15705 w 894757"/>
                <a:gd name="connsiteY2657" fmla="*/ 407342 h 888232"/>
                <a:gd name="connsiteX2658" fmla="*/ 14397 w 894757"/>
                <a:gd name="connsiteY2658" fmla="*/ 420650 h 888232"/>
                <a:gd name="connsiteX2659" fmla="*/ 13041 w 894757"/>
                <a:gd name="connsiteY2659" fmla="*/ 414932 h 888232"/>
                <a:gd name="connsiteX2660" fmla="*/ 14979 w 894757"/>
                <a:gd name="connsiteY2660" fmla="*/ 406315 h 888232"/>
                <a:gd name="connsiteX2661" fmla="*/ 15046 w 894757"/>
                <a:gd name="connsiteY2661" fmla="*/ 405346 h 888232"/>
                <a:gd name="connsiteX2662" fmla="*/ 14233 w 894757"/>
                <a:gd name="connsiteY2662" fmla="*/ 400432 h 888232"/>
                <a:gd name="connsiteX2663" fmla="*/ 15822 w 894757"/>
                <a:gd name="connsiteY2663" fmla="*/ 398367 h 888232"/>
                <a:gd name="connsiteX2664" fmla="*/ 16229 w 894757"/>
                <a:gd name="connsiteY2664" fmla="*/ 385961 h 888232"/>
                <a:gd name="connsiteX2665" fmla="*/ 18564 w 894757"/>
                <a:gd name="connsiteY2665" fmla="*/ 381803 h 888232"/>
                <a:gd name="connsiteX2666" fmla="*/ 19029 w 894757"/>
                <a:gd name="connsiteY2666" fmla="*/ 380746 h 888232"/>
                <a:gd name="connsiteX2667" fmla="*/ 12382 w 894757"/>
                <a:gd name="connsiteY2667" fmla="*/ 378391 h 888232"/>
                <a:gd name="connsiteX2668" fmla="*/ 13148 w 894757"/>
                <a:gd name="connsiteY2668" fmla="*/ 378527 h 888232"/>
                <a:gd name="connsiteX2669" fmla="*/ 11200 w 894757"/>
                <a:gd name="connsiteY2669" fmla="*/ 392997 h 888232"/>
                <a:gd name="connsiteX2670" fmla="*/ 8768 w 894757"/>
                <a:gd name="connsiteY2670" fmla="*/ 406567 h 888232"/>
                <a:gd name="connsiteX2671" fmla="*/ 9921 w 894757"/>
                <a:gd name="connsiteY2671" fmla="*/ 386067 h 888232"/>
                <a:gd name="connsiteX2672" fmla="*/ 12382 w 894757"/>
                <a:gd name="connsiteY2672" fmla="*/ 378391 h 888232"/>
                <a:gd name="connsiteX2673" fmla="*/ 16984 w 894757"/>
                <a:gd name="connsiteY2673" fmla="*/ 349508 h 888232"/>
                <a:gd name="connsiteX2674" fmla="*/ 17507 w 894757"/>
                <a:gd name="connsiteY2674" fmla="*/ 349634 h 888232"/>
                <a:gd name="connsiteX2675" fmla="*/ 16867 w 894757"/>
                <a:gd name="connsiteY2675" fmla="*/ 351990 h 888232"/>
                <a:gd name="connsiteX2676" fmla="*/ 16567 w 894757"/>
                <a:gd name="connsiteY2676" fmla="*/ 352552 h 888232"/>
                <a:gd name="connsiteX2677" fmla="*/ 15085 w 894757"/>
                <a:gd name="connsiteY2677" fmla="*/ 360305 h 888232"/>
                <a:gd name="connsiteX2678" fmla="*/ 13845 w 894757"/>
                <a:gd name="connsiteY2678" fmla="*/ 358861 h 888232"/>
                <a:gd name="connsiteX2679" fmla="*/ 16199 w 894757"/>
                <a:gd name="connsiteY2679" fmla="*/ 349964 h 888232"/>
                <a:gd name="connsiteX2680" fmla="*/ 16674 w 894757"/>
                <a:gd name="connsiteY2680" fmla="*/ 350090 h 888232"/>
                <a:gd name="connsiteX2681" fmla="*/ 25365 w 894757"/>
                <a:gd name="connsiteY2681" fmla="*/ 345292 h 888232"/>
                <a:gd name="connsiteX2682" fmla="*/ 24822 w 894757"/>
                <a:gd name="connsiteY2682" fmla="*/ 347230 h 888232"/>
                <a:gd name="connsiteX2683" fmla="*/ 24648 w 894757"/>
                <a:gd name="connsiteY2683" fmla="*/ 347977 h 888232"/>
                <a:gd name="connsiteX2684" fmla="*/ 25491 w 894757"/>
                <a:gd name="connsiteY2684" fmla="*/ 345292 h 888232"/>
                <a:gd name="connsiteX2685" fmla="*/ 785757 w 894757"/>
                <a:gd name="connsiteY2685" fmla="*/ 305796 h 888232"/>
                <a:gd name="connsiteX2686" fmla="*/ 787249 w 894757"/>
                <a:gd name="connsiteY2686" fmla="*/ 317029 h 888232"/>
                <a:gd name="connsiteX2687" fmla="*/ 790078 w 894757"/>
                <a:gd name="connsiteY2687" fmla="*/ 315992 h 888232"/>
                <a:gd name="connsiteX2688" fmla="*/ 785757 w 894757"/>
                <a:gd name="connsiteY2688" fmla="*/ 305796 h 888232"/>
                <a:gd name="connsiteX2689" fmla="*/ 34415 w 894757"/>
                <a:gd name="connsiteY2689" fmla="*/ 297741 h 888232"/>
                <a:gd name="connsiteX2690" fmla="*/ 32826 w 894757"/>
                <a:gd name="connsiteY2690" fmla="*/ 301143 h 888232"/>
                <a:gd name="connsiteX2691" fmla="*/ 33417 w 894757"/>
                <a:gd name="connsiteY2691" fmla="*/ 301143 h 888232"/>
                <a:gd name="connsiteX2692" fmla="*/ 33420 w 894757"/>
                <a:gd name="connsiteY2692" fmla="*/ 301145 h 888232"/>
                <a:gd name="connsiteX2693" fmla="*/ 33930 w 894757"/>
                <a:gd name="connsiteY2693" fmla="*/ 302752 h 888232"/>
                <a:gd name="connsiteX2694" fmla="*/ 32574 w 894757"/>
                <a:gd name="connsiteY2694" fmla="*/ 306251 h 888232"/>
                <a:gd name="connsiteX2695" fmla="*/ 31082 w 894757"/>
                <a:gd name="connsiteY2695" fmla="*/ 307153 h 888232"/>
                <a:gd name="connsiteX2696" fmla="*/ 31023 w 894757"/>
                <a:gd name="connsiteY2696" fmla="*/ 307123 h 888232"/>
                <a:gd name="connsiteX2697" fmla="*/ 30549 w 894757"/>
                <a:gd name="connsiteY2697" fmla="*/ 305534 h 888232"/>
                <a:gd name="connsiteX2698" fmla="*/ 31179 w 894757"/>
                <a:gd name="connsiteY2698" fmla="*/ 303906 h 888232"/>
                <a:gd name="connsiteX2699" fmla="*/ 33233 w 894757"/>
                <a:gd name="connsiteY2699" fmla="*/ 298516 h 888232"/>
                <a:gd name="connsiteX2700" fmla="*/ 34415 w 894757"/>
                <a:gd name="connsiteY2700" fmla="*/ 297741 h 888232"/>
                <a:gd name="connsiteX2701" fmla="*/ 44685 w 894757"/>
                <a:gd name="connsiteY2701" fmla="*/ 269139 h 888232"/>
                <a:gd name="connsiteX2702" fmla="*/ 45489 w 894757"/>
                <a:gd name="connsiteY2702" fmla="*/ 270128 h 888232"/>
                <a:gd name="connsiteX2703" fmla="*/ 43551 w 894757"/>
                <a:gd name="connsiteY2703" fmla="*/ 275565 h 888232"/>
                <a:gd name="connsiteX2704" fmla="*/ 42059 w 894757"/>
                <a:gd name="connsiteY2704" fmla="*/ 276302 h 888232"/>
                <a:gd name="connsiteX2705" fmla="*/ 42049 w 894757"/>
                <a:gd name="connsiteY2705" fmla="*/ 276282 h 888232"/>
                <a:gd name="connsiteX2706" fmla="*/ 42023 w 894757"/>
                <a:gd name="connsiteY2706" fmla="*/ 276266 h 888232"/>
                <a:gd name="connsiteX2707" fmla="*/ 41691 w 894757"/>
                <a:gd name="connsiteY2707" fmla="*/ 274683 h 888232"/>
                <a:gd name="connsiteX2708" fmla="*/ 43280 w 894757"/>
                <a:gd name="connsiteY2708" fmla="*/ 270632 h 888232"/>
                <a:gd name="connsiteX2709" fmla="*/ 44384 w 894757"/>
                <a:gd name="connsiteY2709" fmla="*/ 269158 h 888232"/>
                <a:gd name="connsiteX2710" fmla="*/ 44685 w 894757"/>
                <a:gd name="connsiteY2710" fmla="*/ 269139 h 888232"/>
                <a:gd name="connsiteX2711" fmla="*/ 778161 w 894757"/>
                <a:gd name="connsiteY2711" fmla="*/ 247360 h 888232"/>
                <a:gd name="connsiteX2712" fmla="*/ 793818 w 894757"/>
                <a:gd name="connsiteY2712" fmla="*/ 274257 h 888232"/>
                <a:gd name="connsiteX2713" fmla="*/ 794690 w 894757"/>
                <a:gd name="connsiteY2713" fmla="*/ 273103 h 888232"/>
                <a:gd name="connsiteX2714" fmla="*/ 795455 w 894757"/>
                <a:gd name="connsiteY2714" fmla="*/ 272056 h 888232"/>
                <a:gd name="connsiteX2715" fmla="*/ 783645 w 894757"/>
                <a:gd name="connsiteY2715" fmla="*/ 250879 h 888232"/>
                <a:gd name="connsiteX2716" fmla="*/ 783044 w 894757"/>
                <a:gd name="connsiteY2716" fmla="*/ 250006 h 888232"/>
                <a:gd name="connsiteX2717" fmla="*/ 778161 w 894757"/>
                <a:gd name="connsiteY2717" fmla="*/ 247360 h 888232"/>
                <a:gd name="connsiteX2718" fmla="*/ 55643 w 894757"/>
                <a:gd name="connsiteY2718" fmla="*/ 245354 h 888232"/>
                <a:gd name="connsiteX2719" fmla="*/ 55643 w 894757"/>
                <a:gd name="connsiteY2719" fmla="*/ 246391 h 888232"/>
                <a:gd name="connsiteX2720" fmla="*/ 55226 w 894757"/>
                <a:gd name="connsiteY2720" fmla="*/ 246973 h 888232"/>
                <a:gd name="connsiteX2721" fmla="*/ 53453 w 894757"/>
                <a:gd name="connsiteY2721" fmla="*/ 249124 h 888232"/>
                <a:gd name="connsiteX2722" fmla="*/ 52755 w 894757"/>
                <a:gd name="connsiteY2722" fmla="*/ 249241 h 888232"/>
                <a:gd name="connsiteX2723" fmla="*/ 52533 w 894757"/>
                <a:gd name="connsiteY2723" fmla="*/ 249018 h 888232"/>
                <a:gd name="connsiteX2724" fmla="*/ 52474 w 894757"/>
                <a:gd name="connsiteY2724" fmla="*/ 248611 h 888232"/>
                <a:gd name="connsiteX2725" fmla="*/ 45121 w 894757"/>
                <a:gd name="connsiteY2725" fmla="*/ 262510 h 888232"/>
                <a:gd name="connsiteX2726" fmla="*/ 35703 w 894757"/>
                <a:gd name="connsiteY2726" fmla="*/ 280586 h 888232"/>
                <a:gd name="connsiteX2727" fmla="*/ 31954 w 894757"/>
                <a:gd name="connsiteY2727" fmla="*/ 285374 h 888232"/>
                <a:gd name="connsiteX2728" fmla="*/ 48221 w 894757"/>
                <a:gd name="connsiteY2728" fmla="*/ 253951 h 888232"/>
                <a:gd name="connsiteX2729" fmla="*/ 53608 w 894757"/>
                <a:gd name="connsiteY2729" fmla="*/ 246120 h 888232"/>
                <a:gd name="connsiteX2730" fmla="*/ 52736 w 894757"/>
                <a:gd name="connsiteY2730" fmla="*/ 248058 h 888232"/>
                <a:gd name="connsiteX2731" fmla="*/ 52843 w 894757"/>
                <a:gd name="connsiteY2731" fmla="*/ 247952 h 888232"/>
                <a:gd name="connsiteX2732" fmla="*/ 54238 w 894757"/>
                <a:gd name="connsiteY2732" fmla="*/ 246236 h 888232"/>
                <a:gd name="connsiteX2733" fmla="*/ 54674 w 894757"/>
                <a:gd name="connsiteY2733" fmla="*/ 245625 h 888232"/>
                <a:gd name="connsiteX2734" fmla="*/ 55643 w 894757"/>
                <a:gd name="connsiteY2734" fmla="*/ 245354 h 888232"/>
                <a:gd name="connsiteX2735" fmla="*/ 65438 w 894757"/>
                <a:gd name="connsiteY2735" fmla="*/ 239354 h 888232"/>
                <a:gd name="connsiteX2736" fmla="*/ 64925 w 894757"/>
                <a:gd name="connsiteY2736" fmla="*/ 240915 h 888232"/>
                <a:gd name="connsiteX2737" fmla="*/ 64169 w 894757"/>
                <a:gd name="connsiteY2737" fmla="*/ 242155 h 888232"/>
                <a:gd name="connsiteX2738" fmla="*/ 53608 w 894757"/>
                <a:gd name="connsiteY2738" fmla="*/ 259437 h 888232"/>
                <a:gd name="connsiteX2739" fmla="*/ 53608 w 894757"/>
                <a:gd name="connsiteY2739" fmla="*/ 259233 h 888232"/>
                <a:gd name="connsiteX2740" fmla="*/ 53046 w 894757"/>
                <a:gd name="connsiteY2740" fmla="*/ 260203 h 888232"/>
                <a:gd name="connsiteX2741" fmla="*/ 50634 w 894757"/>
                <a:gd name="connsiteY2741" fmla="*/ 264603 h 888232"/>
                <a:gd name="connsiteX2742" fmla="*/ 50740 w 894757"/>
                <a:gd name="connsiteY2742" fmla="*/ 264467 h 888232"/>
                <a:gd name="connsiteX2743" fmla="*/ 48870 w 894757"/>
                <a:gd name="connsiteY2743" fmla="*/ 272590 h 888232"/>
                <a:gd name="connsiteX2744" fmla="*/ 40276 w 894757"/>
                <a:gd name="connsiteY2744" fmla="*/ 288931 h 888232"/>
                <a:gd name="connsiteX2745" fmla="*/ 39908 w 894757"/>
                <a:gd name="connsiteY2745" fmla="*/ 284977 h 888232"/>
                <a:gd name="connsiteX2746" fmla="*/ 49481 w 894757"/>
                <a:gd name="connsiteY2746" fmla="*/ 265126 h 888232"/>
                <a:gd name="connsiteX2747" fmla="*/ 49481 w 894757"/>
                <a:gd name="connsiteY2747" fmla="*/ 265301 h 888232"/>
                <a:gd name="connsiteX2748" fmla="*/ 52387 w 894757"/>
                <a:gd name="connsiteY2748" fmla="*/ 259844 h 888232"/>
                <a:gd name="connsiteX2749" fmla="*/ 52484 w 894757"/>
                <a:gd name="connsiteY2749" fmla="*/ 259670 h 888232"/>
                <a:gd name="connsiteX2750" fmla="*/ 63190 w 894757"/>
                <a:gd name="connsiteY2750" fmla="*/ 242136 h 888232"/>
                <a:gd name="connsiteX2751" fmla="*/ 63190 w 894757"/>
                <a:gd name="connsiteY2751" fmla="*/ 242214 h 888232"/>
                <a:gd name="connsiteX2752" fmla="*/ 64033 w 894757"/>
                <a:gd name="connsiteY2752" fmla="*/ 240837 h 888232"/>
                <a:gd name="connsiteX2753" fmla="*/ 65438 w 894757"/>
                <a:gd name="connsiteY2753" fmla="*/ 239354 h 888232"/>
                <a:gd name="connsiteX2754" fmla="*/ 780031 w 894757"/>
                <a:gd name="connsiteY2754" fmla="*/ 239345 h 888232"/>
                <a:gd name="connsiteX2755" fmla="*/ 785214 w 894757"/>
                <a:gd name="connsiteY2755" fmla="*/ 247399 h 888232"/>
                <a:gd name="connsiteX2756" fmla="*/ 784875 w 894757"/>
                <a:gd name="connsiteY2756" fmla="*/ 247467 h 888232"/>
                <a:gd name="connsiteX2757" fmla="*/ 786106 w 894757"/>
                <a:gd name="connsiteY2757" fmla="*/ 249279 h 888232"/>
                <a:gd name="connsiteX2758" fmla="*/ 798575 w 894757"/>
                <a:gd name="connsiteY2758" fmla="*/ 271892 h 888232"/>
                <a:gd name="connsiteX2759" fmla="*/ 798759 w 894757"/>
                <a:gd name="connsiteY2759" fmla="*/ 272415 h 888232"/>
                <a:gd name="connsiteX2760" fmla="*/ 798662 w 894757"/>
                <a:gd name="connsiteY2760" fmla="*/ 272909 h 888232"/>
                <a:gd name="connsiteX2761" fmla="*/ 797161 w 894757"/>
                <a:gd name="connsiteY2761" fmla="*/ 275536 h 888232"/>
                <a:gd name="connsiteX2762" fmla="*/ 796192 w 894757"/>
                <a:gd name="connsiteY2762" fmla="*/ 276883 h 888232"/>
                <a:gd name="connsiteX2763" fmla="*/ 818709 w 894757"/>
                <a:gd name="connsiteY2763" fmla="*/ 328844 h 888232"/>
                <a:gd name="connsiteX2764" fmla="*/ 833649 w 894757"/>
                <a:gd name="connsiteY2764" fmla="*/ 384575 h 888232"/>
                <a:gd name="connsiteX2765" fmla="*/ 833290 w 894757"/>
                <a:gd name="connsiteY2765" fmla="*/ 384779 h 888232"/>
                <a:gd name="connsiteX2766" fmla="*/ 835742 w 894757"/>
                <a:gd name="connsiteY2766" fmla="*/ 390982 h 888232"/>
                <a:gd name="connsiteX2767" fmla="*/ 836052 w 894757"/>
                <a:gd name="connsiteY2767" fmla="*/ 393027 h 888232"/>
                <a:gd name="connsiteX2768" fmla="*/ 836126 w 894757"/>
                <a:gd name="connsiteY2768" fmla="*/ 393361 h 888232"/>
                <a:gd name="connsiteX2769" fmla="*/ 835122 w 894757"/>
                <a:gd name="connsiteY2769" fmla="*/ 394486 h 888232"/>
                <a:gd name="connsiteX2770" fmla="*/ 833998 w 894757"/>
                <a:gd name="connsiteY2770" fmla="*/ 393482 h 888232"/>
                <a:gd name="connsiteX2771" fmla="*/ 833649 w 894757"/>
                <a:gd name="connsiteY2771" fmla="*/ 391195 h 888232"/>
                <a:gd name="connsiteX2772" fmla="*/ 832825 w 894757"/>
                <a:gd name="connsiteY2772" fmla="*/ 387628 h 888232"/>
                <a:gd name="connsiteX2773" fmla="*/ 833319 w 894757"/>
                <a:gd name="connsiteY2773" fmla="*/ 403456 h 888232"/>
                <a:gd name="connsiteX2774" fmla="*/ 835189 w 894757"/>
                <a:gd name="connsiteY2774" fmla="*/ 402079 h 888232"/>
                <a:gd name="connsiteX2775" fmla="*/ 835441 w 894757"/>
                <a:gd name="connsiteY2775" fmla="*/ 415707 h 888232"/>
                <a:gd name="connsiteX2776" fmla="*/ 837621 w 894757"/>
                <a:gd name="connsiteY2776" fmla="*/ 433521 h 888232"/>
                <a:gd name="connsiteX2777" fmla="*/ 833581 w 894757"/>
                <a:gd name="connsiteY2777" fmla="*/ 433638 h 888232"/>
                <a:gd name="connsiteX2778" fmla="*/ 828737 w 894757"/>
                <a:gd name="connsiteY2778" fmla="*/ 447488 h 888232"/>
                <a:gd name="connsiteX2779" fmla="*/ 824115 w 894757"/>
                <a:gd name="connsiteY2779" fmla="*/ 496231 h 888232"/>
                <a:gd name="connsiteX2780" fmla="*/ 823873 w 894757"/>
                <a:gd name="connsiteY2780" fmla="*/ 496115 h 888232"/>
                <a:gd name="connsiteX2781" fmla="*/ 821441 w 894757"/>
                <a:gd name="connsiteY2781" fmla="*/ 510857 h 888232"/>
                <a:gd name="connsiteX2782" fmla="*/ 821702 w 894757"/>
                <a:gd name="connsiteY2782" fmla="*/ 510857 h 888232"/>
                <a:gd name="connsiteX2783" fmla="*/ 814920 w 894757"/>
                <a:gd name="connsiteY2783" fmla="*/ 543491 h 888232"/>
                <a:gd name="connsiteX2784" fmla="*/ 803139 w 894757"/>
                <a:gd name="connsiteY2784" fmla="*/ 572975 h 888232"/>
                <a:gd name="connsiteX2785" fmla="*/ 799186 w 894757"/>
                <a:gd name="connsiteY2785" fmla="*/ 580952 h 888232"/>
                <a:gd name="connsiteX2786" fmla="*/ 796957 w 894757"/>
                <a:gd name="connsiteY2786" fmla="*/ 588647 h 888232"/>
                <a:gd name="connsiteX2787" fmla="*/ 796889 w 894757"/>
                <a:gd name="connsiteY2787" fmla="*/ 593581 h 888232"/>
                <a:gd name="connsiteX2788" fmla="*/ 790572 w 894757"/>
                <a:gd name="connsiteY2788" fmla="*/ 607432 h 888232"/>
                <a:gd name="connsiteX2789" fmla="*/ 785592 w 894757"/>
                <a:gd name="connsiteY2789" fmla="*/ 611309 h 888232"/>
                <a:gd name="connsiteX2790" fmla="*/ 784565 w 894757"/>
                <a:gd name="connsiteY2790" fmla="*/ 614885 h 888232"/>
                <a:gd name="connsiteX2791" fmla="*/ 777202 w 894757"/>
                <a:gd name="connsiteY2791" fmla="*/ 625043 h 888232"/>
                <a:gd name="connsiteX2792" fmla="*/ 777047 w 894757"/>
                <a:gd name="connsiteY2792" fmla="*/ 624858 h 888232"/>
                <a:gd name="connsiteX2793" fmla="*/ 776252 w 894757"/>
                <a:gd name="connsiteY2793" fmla="*/ 626865 h 888232"/>
                <a:gd name="connsiteX2794" fmla="*/ 775283 w 894757"/>
                <a:gd name="connsiteY2794" fmla="*/ 629356 h 888232"/>
                <a:gd name="connsiteX2795" fmla="*/ 775080 w 894757"/>
                <a:gd name="connsiteY2795" fmla="*/ 629840 h 888232"/>
                <a:gd name="connsiteX2796" fmla="*/ 774024 w 894757"/>
                <a:gd name="connsiteY2796" fmla="*/ 641733 h 888232"/>
                <a:gd name="connsiteX2797" fmla="*/ 773907 w 894757"/>
                <a:gd name="connsiteY2797" fmla="*/ 641839 h 888232"/>
                <a:gd name="connsiteX2798" fmla="*/ 776911 w 894757"/>
                <a:gd name="connsiteY2798" fmla="*/ 640686 h 888232"/>
                <a:gd name="connsiteX2799" fmla="*/ 778316 w 894757"/>
                <a:gd name="connsiteY2799" fmla="*/ 640521 h 888232"/>
                <a:gd name="connsiteX2800" fmla="*/ 778694 w 894757"/>
                <a:gd name="connsiteY2800" fmla="*/ 640890 h 888232"/>
                <a:gd name="connsiteX2801" fmla="*/ 778200 w 894757"/>
                <a:gd name="connsiteY2801" fmla="*/ 642828 h 888232"/>
                <a:gd name="connsiteX2802" fmla="*/ 773355 w 894757"/>
                <a:gd name="connsiteY2802" fmla="*/ 644544 h 888232"/>
                <a:gd name="connsiteX2803" fmla="*/ 758105 w 894757"/>
                <a:gd name="connsiteY2803" fmla="*/ 664762 h 888232"/>
                <a:gd name="connsiteX2804" fmla="*/ 753415 w 894757"/>
                <a:gd name="connsiteY2804" fmla="*/ 678661 h 888232"/>
                <a:gd name="connsiteX2805" fmla="*/ 796618 w 894757"/>
                <a:gd name="connsiteY2805" fmla="*/ 621951 h 888232"/>
                <a:gd name="connsiteX2806" fmla="*/ 798837 w 894757"/>
                <a:gd name="connsiteY2806" fmla="*/ 620923 h 888232"/>
                <a:gd name="connsiteX2807" fmla="*/ 798895 w 894757"/>
                <a:gd name="connsiteY2807" fmla="*/ 620923 h 888232"/>
                <a:gd name="connsiteX2808" fmla="*/ 798926 w 894757"/>
                <a:gd name="connsiteY2808" fmla="*/ 620942 h 888232"/>
                <a:gd name="connsiteX2809" fmla="*/ 799447 w 894757"/>
                <a:gd name="connsiteY2809" fmla="*/ 623143 h 888232"/>
                <a:gd name="connsiteX2810" fmla="*/ 754946 w 894757"/>
                <a:gd name="connsiteY2810" fmla="*/ 681394 h 888232"/>
                <a:gd name="connsiteX2811" fmla="*/ 755150 w 894757"/>
                <a:gd name="connsiteY2811" fmla="*/ 681462 h 888232"/>
                <a:gd name="connsiteX2812" fmla="*/ 734377 w 894757"/>
                <a:gd name="connsiteY2812" fmla="*/ 703754 h 888232"/>
                <a:gd name="connsiteX2813" fmla="*/ 709777 w 894757"/>
                <a:gd name="connsiteY2813" fmla="*/ 725940 h 888232"/>
                <a:gd name="connsiteX2814" fmla="*/ 709777 w 894757"/>
                <a:gd name="connsiteY2814" fmla="*/ 725804 h 888232"/>
                <a:gd name="connsiteX2815" fmla="*/ 696212 w 894757"/>
                <a:gd name="connsiteY2815" fmla="*/ 735807 h 888232"/>
                <a:gd name="connsiteX2816" fmla="*/ 694013 w 894757"/>
                <a:gd name="connsiteY2816" fmla="*/ 738530 h 888232"/>
                <a:gd name="connsiteX2817" fmla="*/ 693839 w 894757"/>
                <a:gd name="connsiteY2817" fmla="*/ 738724 h 888232"/>
                <a:gd name="connsiteX2818" fmla="*/ 693509 w 894757"/>
                <a:gd name="connsiteY2818" fmla="*/ 739054 h 888232"/>
                <a:gd name="connsiteX2819" fmla="*/ 691271 w 894757"/>
                <a:gd name="connsiteY2819" fmla="*/ 741331 h 888232"/>
                <a:gd name="connsiteX2820" fmla="*/ 731829 w 894757"/>
                <a:gd name="connsiteY2820" fmla="*/ 712487 h 888232"/>
                <a:gd name="connsiteX2821" fmla="*/ 766486 w 894757"/>
                <a:gd name="connsiteY2821" fmla="*/ 673398 h 888232"/>
                <a:gd name="connsiteX2822" fmla="*/ 773268 w 894757"/>
                <a:gd name="connsiteY2822" fmla="*/ 669240 h 888232"/>
                <a:gd name="connsiteX2823" fmla="*/ 795552 w 894757"/>
                <a:gd name="connsiteY2823" fmla="*/ 637352 h 888232"/>
                <a:gd name="connsiteX2824" fmla="*/ 812992 w 894757"/>
                <a:gd name="connsiteY2824" fmla="*/ 608275 h 888232"/>
                <a:gd name="connsiteX2825" fmla="*/ 826780 w 894757"/>
                <a:gd name="connsiteY2825" fmla="*/ 580254 h 888232"/>
                <a:gd name="connsiteX2826" fmla="*/ 836468 w 894757"/>
                <a:gd name="connsiteY2826" fmla="*/ 552476 h 888232"/>
                <a:gd name="connsiteX2827" fmla="*/ 838406 w 894757"/>
                <a:gd name="connsiteY2827" fmla="*/ 519706 h 888232"/>
                <a:gd name="connsiteX2828" fmla="*/ 841807 w 894757"/>
                <a:gd name="connsiteY2828" fmla="*/ 502880 h 888232"/>
                <a:gd name="connsiteX2829" fmla="*/ 844326 w 894757"/>
                <a:gd name="connsiteY2829" fmla="*/ 488555 h 888232"/>
                <a:gd name="connsiteX2830" fmla="*/ 844142 w 894757"/>
                <a:gd name="connsiteY2830" fmla="*/ 487139 h 888232"/>
                <a:gd name="connsiteX2831" fmla="*/ 845712 w 894757"/>
                <a:gd name="connsiteY2831" fmla="*/ 475509 h 888232"/>
                <a:gd name="connsiteX2832" fmla="*/ 846254 w 894757"/>
                <a:gd name="connsiteY2832" fmla="*/ 468385 h 888232"/>
                <a:gd name="connsiteX2833" fmla="*/ 847775 w 894757"/>
                <a:gd name="connsiteY2833" fmla="*/ 466853 h 888232"/>
                <a:gd name="connsiteX2834" fmla="*/ 847872 w 894757"/>
                <a:gd name="connsiteY2834" fmla="*/ 466853 h 888232"/>
                <a:gd name="connsiteX2835" fmla="*/ 849122 w 894757"/>
                <a:gd name="connsiteY2835" fmla="*/ 468724 h 888232"/>
                <a:gd name="connsiteX2836" fmla="*/ 848599 w 894757"/>
                <a:gd name="connsiteY2836" fmla="*/ 475664 h 888232"/>
                <a:gd name="connsiteX2837" fmla="*/ 846952 w 894757"/>
                <a:gd name="connsiteY2837" fmla="*/ 487818 h 888232"/>
                <a:gd name="connsiteX2838" fmla="*/ 847746 w 894757"/>
                <a:gd name="connsiteY2838" fmla="*/ 494477 h 888232"/>
                <a:gd name="connsiteX2839" fmla="*/ 849936 w 894757"/>
                <a:gd name="connsiteY2839" fmla="*/ 472901 h 888232"/>
                <a:gd name="connsiteX2840" fmla="*/ 851825 w 894757"/>
                <a:gd name="connsiteY2840" fmla="*/ 454864 h 888232"/>
                <a:gd name="connsiteX2841" fmla="*/ 847184 w 894757"/>
                <a:gd name="connsiteY2841" fmla="*/ 400781 h 888232"/>
                <a:gd name="connsiteX2842" fmla="*/ 794932 w 894757"/>
                <a:gd name="connsiteY2842" fmla="*/ 255764 h 888232"/>
                <a:gd name="connsiteX2843" fmla="*/ 780031 w 894757"/>
                <a:gd name="connsiteY2843" fmla="*/ 239345 h 888232"/>
                <a:gd name="connsiteX2844" fmla="*/ 75283 w 894757"/>
                <a:gd name="connsiteY2844" fmla="*/ 215036 h 888232"/>
                <a:gd name="connsiteX2845" fmla="*/ 73345 w 894757"/>
                <a:gd name="connsiteY2845" fmla="*/ 218002 h 888232"/>
                <a:gd name="connsiteX2846" fmla="*/ 75205 w 894757"/>
                <a:gd name="connsiteY2846" fmla="*/ 216412 h 888232"/>
                <a:gd name="connsiteX2847" fmla="*/ 70506 w 894757"/>
                <a:gd name="connsiteY2847" fmla="*/ 221801 h 888232"/>
                <a:gd name="connsiteX2848" fmla="*/ 70564 w 894757"/>
                <a:gd name="connsiteY2848" fmla="*/ 220425 h 888232"/>
                <a:gd name="connsiteX2849" fmla="*/ 75283 w 894757"/>
                <a:gd name="connsiteY2849" fmla="*/ 215036 h 888232"/>
                <a:gd name="connsiteX2850" fmla="*/ 72298 w 894757"/>
                <a:gd name="connsiteY2850" fmla="*/ 212866 h 888232"/>
                <a:gd name="connsiteX2851" fmla="*/ 72312 w 894757"/>
                <a:gd name="connsiteY2851" fmla="*/ 212878 h 888232"/>
                <a:gd name="connsiteX2852" fmla="*/ 72395 w 894757"/>
                <a:gd name="connsiteY2852" fmla="*/ 214562 h 888232"/>
                <a:gd name="connsiteX2853" fmla="*/ 66582 w 894757"/>
                <a:gd name="connsiteY2853" fmla="*/ 223062 h 888232"/>
                <a:gd name="connsiteX2854" fmla="*/ 64944 w 894757"/>
                <a:gd name="connsiteY2854" fmla="*/ 223654 h 888232"/>
                <a:gd name="connsiteX2855" fmla="*/ 64907 w 894757"/>
                <a:gd name="connsiteY2855" fmla="*/ 223622 h 888232"/>
                <a:gd name="connsiteX2856" fmla="*/ 64799 w 894757"/>
                <a:gd name="connsiteY2856" fmla="*/ 221967 h 888232"/>
                <a:gd name="connsiteX2857" fmla="*/ 70612 w 894757"/>
                <a:gd name="connsiteY2857" fmla="*/ 213418 h 888232"/>
                <a:gd name="connsiteX2858" fmla="*/ 72298 w 894757"/>
                <a:gd name="connsiteY2858" fmla="*/ 212866 h 888232"/>
                <a:gd name="connsiteX2859" fmla="*/ 94708 w 894757"/>
                <a:gd name="connsiteY2859" fmla="*/ 180851 h 888232"/>
                <a:gd name="connsiteX2860" fmla="*/ 94728 w 894757"/>
                <a:gd name="connsiteY2860" fmla="*/ 180873 h 888232"/>
                <a:gd name="connsiteX2861" fmla="*/ 94641 w 894757"/>
                <a:gd name="connsiteY2861" fmla="*/ 182790 h 888232"/>
                <a:gd name="connsiteX2862" fmla="*/ 89244 w 894757"/>
                <a:gd name="connsiteY2862" fmla="*/ 188421 h 888232"/>
                <a:gd name="connsiteX2863" fmla="*/ 83217 w 894757"/>
                <a:gd name="connsiteY2863" fmla="*/ 195206 h 888232"/>
                <a:gd name="connsiteX2864" fmla="*/ 81280 w 894757"/>
                <a:gd name="connsiteY2864" fmla="*/ 195913 h 888232"/>
                <a:gd name="connsiteX2865" fmla="*/ 81221 w 894757"/>
                <a:gd name="connsiteY2865" fmla="*/ 195865 h 888232"/>
                <a:gd name="connsiteX2866" fmla="*/ 81144 w 894757"/>
                <a:gd name="connsiteY2866" fmla="*/ 194004 h 888232"/>
                <a:gd name="connsiteX2867" fmla="*/ 87645 w 894757"/>
                <a:gd name="connsiteY2867" fmla="*/ 186657 h 888232"/>
                <a:gd name="connsiteX2868" fmla="*/ 92771 w 894757"/>
                <a:gd name="connsiteY2868" fmla="*/ 181326 h 888232"/>
                <a:gd name="connsiteX2869" fmla="*/ 94708 w 894757"/>
                <a:gd name="connsiteY2869" fmla="*/ 180851 h 888232"/>
                <a:gd name="connsiteX2870" fmla="*/ 103923 w 894757"/>
                <a:gd name="connsiteY2870" fmla="*/ 167602 h 888232"/>
                <a:gd name="connsiteX2871" fmla="*/ 97858 w 894757"/>
                <a:gd name="connsiteY2871" fmla="*/ 172817 h 888232"/>
                <a:gd name="connsiteX2872" fmla="*/ 97993 w 894757"/>
                <a:gd name="connsiteY2872" fmla="*/ 171208 h 888232"/>
                <a:gd name="connsiteX2873" fmla="*/ 98110 w 894757"/>
                <a:gd name="connsiteY2873" fmla="*/ 169599 h 888232"/>
                <a:gd name="connsiteX2874" fmla="*/ 103923 w 894757"/>
                <a:gd name="connsiteY2874" fmla="*/ 167602 h 888232"/>
                <a:gd name="connsiteX2875" fmla="*/ 126922 w 894757"/>
                <a:gd name="connsiteY2875" fmla="*/ 140630 h 888232"/>
                <a:gd name="connsiteX2876" fmla="*/ 128261 w 894757"/>
                <a:gd name="connsiteY2876" fmla="*/ 140919 h 888232"/>
                <a:gd name="connsiteX2877" fmla="*/ 127612 w 894757"/>
                <a:gd name="connsiteY2877" fmla="*/ 142411 h 888232"/>
                <a:gd name="connsiteX2878" fmla="*/ 120559 w 894757"/>
                <a:gd name="connsiteY2878" fmla="*/ 148226 h 888232"/>
                <a:gd name="connsiteX2879" fmla="*/ 109329 w 894757"/>
                <a:gd name="connsiteY2879" fmla="*/ 156591 h 888232"/>
                <a:gd name="connsiteX2880" fmla="*/ 108302 w 894757"/>
                <a:gd name="connsiteY2880" fmla="*/ 156474 h 888232"/>
                <a:gd name="connsiteX2881" fmla="*/ 108069 w 894757"/>
                <a:gd name="connsiteY2881" fmla="*/ 156028 h 888232"/>
                <a:gd name="connsiteX2882" fmla="*/ 109038 w 894757"/>
                <a:gd name="connsiteY2882" fmla="*/ 154594 h 888232"/>
                <a:gd name="connsiteX2883" fmla="*/ 119221 w 894757"/>
                <a:gd name="connsiteY2883" fmla="*/ 146908 h 888232"/>
                <a:gd name="connsiteX2884" fmla="*/ 126798 w 894757"/>
                <a:gd name="connsiteY2884" fmla="*/ 140725 h 888232"/>
                <a:gd name="connsiteX2885" fmla="*/ 126922 w 894757"/>
                <a:gd name="connsiteY2885" fmla="*/ 140630 h 888232"/>
                <a:gd name="connsiteX2886" fmla="*/ 259147 w 894757"/>
                <a:gd name="connsiteY2886" fmla="*/ 76998 h 888232"/>
                <a:gd name="connsiteX2887" fmla="*/ 257772 w 894757"/>
                <a:gd name="connsiteY2887" fmla="*/ 77434 h 888232"/>
                <a:gd name="connsiteX2888" fmla="*/ 256599 w 894757"/>
                <a:gd name="connsiteY2888" fmla="*/ 77783 h 888232"/>
                <a:gd name="connsiteX2889" fmla="*/ 256754 w 894757"/>
                <a:gd name="connsiteY2889" fmla="*/ 77928 h 888232"/>
                <a:gd name="connsiteX2890" fmla="*/ 247414 w 894757"/>
                <a:gd name="connsiteY2890" fmla="*/ 82174 h 888232"/>
                <a:gd name="connsiteX2891" fmla="*/ 259942 w 894757"/>
                <a:gd name="connsiteY2891" fmla="*/ 78655 h 888232"/>
                <a:gd name="connsiteX2892" fmla="*/ 668309 w 894757"/>
                <a:gd name="connsiteY2892" fmla="*/ 51100 h 888232"/>
                <a:gd name="connsiteX2893" fmla="*/ 693151 w 894757"/>
                <a:gd name="connsiteY2893" fmla="*/ 62799 h 888232"/>
                <a:gd name="connsiteX2894" fmla="*/ 716473 w 894757"/>
                <a:gd name="connsiteY2894" fmla="*/ 79276 h 888232"/>
                <a:gd name="connsiteX2895" fmla="*/ 718808 w 894757"/>
                <a:gd name="connsiteY2895" fmla="*/ 86303 h 888232"/>
                <a:gd name="connsiteX2896" fmla="*/ 728894 w 894757"/>
                <a:gd name="connsiteY2896" fmla="*/ 95520 h 888232"/>
                <a:gd name="connsiteX2897" fmla="*/ 728797 w 894757"/>
                <a:gd name="connsiteY2897" fmla="*/ 95520 h 888232"/>
                <a:gd name="connsiteX2898" fmla="*/ 730473 w 894757"/>
                <a:gd name="connsiteY2898" fmla="*/ 96490 h 888232"/>
                <a:gd name="connsiteX2899" fmla="*/ 731384 w 894757"/>
                <a:gd name="connsiteY2899" fmla="*/ 98428 h 888232"/>
                <a:gd name="connsiteX2900" fmla="*/ 729446 w 894757"/>
                <a:gd name="connsiteY2900" fmla="*/ 98612 h 888232"/>
                <a:gd name="connsiteX2901" fmla="*/ 727227 w 894757"/>
                <a:gd name="connsiteY2901" fmla="*/ 97459 h 888232"/>
                <a:gd name="connsiteX2902" fmla="*/ 727130 w 894757"/>
                <a:gd name="connsiteY2902" fmla="*/ 97401 h 888232"/>
                <a:gd name="connsiteX2903" fmla="*/ 727034 w 894757"/>
                <a:gd name="connsiteY2903" fmla="*/ 97788 h 888232"/>
                <a:gd name="connsiteX2904" fmla="*/ 723051 w 894757"/>
                <a:gd name="connsiteY2904" fmla="*/ 96024 h 888232"/>
                <a:gd name="connsiteX2905" fmla="*/ 723294 w 894757"/>
                <a:gd name="connsiteY2905" fmla="*/ 97963 h 888232"/>
                <a:gd name="connsiteX2906" fmla="*/ 723943 w 894757"/>
                <a:gd name="connsiteY2906" fmla="*/ 98787 h 888232"/>
                <a:gd name="connsiteX2907" fmla="*/ 723875 w 894757"/>
                <a:gd name="connsiteY2907" fmla="*/ 99998 h 888232"/>
                <a:gd name="connsiteX2908" fmla="*/ 722402 w 894757"/>
                <a:gd name="connsiteY2908" fmla="*/ 99533 h 888232"/>
                <a:gd name="connsiteX2909" fmla="*/ 720765 w 894757"/>
                <a:gd name="connsiteY2909" fmla="*/ 97129 h 888232"/>
                <a:gd name="connsiteX2910" fmla="*/ 720077 w 894757"/>
                <a:gd name="connsiteY2910" fmla="*/ 97469 h 888232"/>
                <a:gd name="connsiteX2911" fmla="*/ 703024 w 894757"/>
                <a:gd name="connsiteY2911" fmla="*/ 83114 h 888232"/>
                <a:gd name="connsiteX2912" fmla="*/ 681428 w 894757"/>
                <a:gd name="connsiteY2912" fmla="*/ 75234 h 888232"/>
                <a:gd name="connsiteX2913" fmla="*/ 669801 w 894757"/>
                <a:gd name="connsiteY2913" fmla="*/ 65125 h 888232"/>
                <a:gd name="connsiteX2914" fmla="*/ 658116 w 894757"/>
                <a:gd name="connsiteY2914" fmla="*/ 54541 h 888232"/>
                <a:gd name="connsiteX2915" fmla="*/ 668309 w 894757"/>
                <a:gd name="connsiteY2915" fmla="*/ 51100 h 888232"/>
                <a:gd name="connsiteX2916" fmla="*/ 383185 w 894757"/>
                <a:gd name="connsiteY2916" fmla="*/ 30048 h 888232"/>
                <a:gd name="connsiteX2917" fmla="*/ 371413 w 894757"/>
                <a:gd name="connsiteY2917" fmla="*/ 33285 h 888232"/>
                <a:gd name="connsiteX2918" fmla="*/ 381886 w 894757"/>
                <a:gd name="connsiteY2918" fmla="*/ 34448 h 888232"/>
                <a:gd name="connsiteX2919" fmla="*/ 394201 w 894757"/>
                <a:gd name="connsiteY2919" fmla="*/ 32568 h 888232"/>
                <a:gd name="connsiteX2920" fmla="*/ 383185 w 894757"/>
                <a:gd name="connsiteY2920" fmla="*/ 30048 h 888232"/>
                <a:gd name="connsiteX2921" fmla="*/ 442035 w 894757"/>
                <a:gd name="connsiteY2921" fmla="*/ 25997 h 888232"/>
                <a:gd name="connsiteX2922" fmla="*/ 423413 w 894757"/>
                <a:gd name="connsiteY2922" fmla="*/ 29893 h 888232"/>
                <a:gd name="connsiteX2923" fmla="*/ 443759 w 894757"/>
                <a:gd name="connsiteY2923" fmla="*/ 31628 h 888232"/>
                <a:gd name="connsiteX2924" fmla="*/ 464775 w 894757"/>
                <a:gd name="connsiteY2924" fmla="*/ 30659 h 888232"/>
                <a:gd name="connsiteX2925" fmla="*/ 442035 w 894757"/>
                <a:gd name="connsiteY2925" fmla="*/ 25997 h 888232"/>
                <a:gd name="connsiteX2926" fmla="*/ 502523 w 894757"/>
                <a:gd name="connsiteY2926" fmla="*/ 8328 h 888232"/>
                <a:gd name="connsiteX2927" fmla="*/ 516494 w 894757"/>
                <a:gd name="connsiteY2927" fmla="*/ 10479 h 888232"/>
                <a:gd name="connsiteX2928" fmla="*/ 517783 w 894757"/>
                <a:gd name="connsiteY2928" fmla="*/ 11739 h 888232"/>
                <a:gd name="connsiteX2929" fmla="*/ 516126 w 894757"/>
                <a:gd name="connsiteY2929" fmla="*/ 12485 h 888232"/>
                <a:gd name="connsiteX2930" fmla="*/ 502213 w 894757"/>
                <a:gd name="connsiteY2930" fmla="*/ 10353 h 888232"/>
                <a:gd name="connsiteX2931" fmla="*/ 500876 w 894757"/>
                <a:gd name="connsiteY2931" fmla="*/ 9142 h 888232"/>
                <a:gd name="connsiteX2932" fmla="*/ 502523 w 894757"/>
                <a:gd name="connsiteY2932" fmla="*/ 8328 h 888232"/>
                <a:gd name="connsiteX2933" fmla="*/ 438101 w 894757"/>
                <a:gd name="connsiteY2933" fmla="*/ 477 h 888232"/>
                <a:gd name="connsiteX2934" fmla="*/ 465676 w 894757"/>
                <a:gd name="connsiteY2934" fmla="*/ 6409 h 888232"/>
                <a:gd name="connsiteX2935" fmla="*/ 465724 w 894757"/>
                <a:gd name="connsiteY2935" fmla="*/ 6409 h 888232"/>
                <a:gd name="connsiteX2936" fmla="*/ 470569 w 894757"/>
                <a:gd name="connsiteY2936" fmla="*/ 7484 h 888232"/>
                <a:gd name="connsiteX2937" fmla="*/ 471712 w 894757"/>
                <a:gd name="connsiteY2937" fmla="*/ 9423 h 888232"/>
                <a:gd name="connsiteX2938" fmla="*/ 468999 w 894757"/>
                <a:gd name="connsiteY2938" fmla="*/ 10111 h 888232"/>
                <a:gd name="connsiteX2939" fmla="*/ 464852 w 894757"/>
                <a:gd name="connsiteY2939" fmla="*/ 9219 h 888232"/>
                <a:gd name="connsiteX2940" fmla="*/ 464726 w 894757"/>
                <a:gd name="connsiteY2940" fmla="*/ 9219 h 888232"/>
                <a:gd name="connsiteX2941" fmla="*/ 464813 w 894757"/>
                <a:gd name="connsiteY2941" fmla="*/ 9471 h 888232"/>
                <a:gd name="connsiteX2942" fmla="*/ 454795 w 894757"/>
                <a:gd name="connsiteY2942" fmla="*/ 13775 h 888232"/>
                <a:gd name="connsiteX2943" fmla="*/ 435417 w 894757"/>
                <a:gd name="connsiteY2943" fmla="*/ 17235 h 888232"/>
                <a:gd name="connsiteX2944" fmla="*/ 451472 w 894757"/>
                <a:gd name="connsiteY2944" fmla="*/ 20618 h 888232"/>
                <a:gd name="connsiteX2945" fmla="*/ 467943 w 894757"/>
                <a:gd name="connsiteY2945" fmla="*/ 24126 h 888232"/>
                <a:gd name="connsiteX2946" fmla="*/ 470326 w 894757"/>
                <a:gd name="connsiteY2946" fmla="*/ 28148 h 888232"/>
                <a:gd name="connsiteX2947" fmla="*/ 482360 w 894757"/>
                <a:gd name="connsiteY2947" fmla="*/ 29224 h 888232"/>
                <a:gd name="connsiteX2948" fmla="*/ 485267 w 894757"/>
                <a:gd name="connsiteY2948" fmla="*/ 27596 h 888232"/>
                <a:gd name="connsiteX2949" fmla="*/ 488793 w 894757"/>
                <a:gd name="connsiteY2949" fmla="*/ 31861 h 888232"/>
                <a:gd name="connsiteX2950" fmla="*/ 588162 w 894757"/>
                <a:gd name="connsiteY2950" fmla="*/ 51769 h 888232"/>
                <a:gd name="connsiteX2951" fmla="*/ 643515 w 894757"/>
                <a:gd name="connsiteY2951" fmla="*/ 72123 h 888232"/>
                <a:gd name="connsiteX2952" fmla="*/ 665121 w 894757"/>
                <a:gd name="connsiteY2952" fmla="*/ 80371 h 888232"/>
                <a:gd name="connsiteX2953" fmla="*/ 686436 w 894757"/>
                <a:gd name="connsiteY2953" fmla="*/ 92612 h 888232"/>
                <a:gd name="connsiteX2954" fmla="*/ 704981 w 894757"/>
                <a:gd name="connsiteY2954" fmla="*/ 101016 h 888232"/>
                <a:gd name="connsiteX2955" fmla="*/ 689014 w 894757"/>
                <a:gd name="connsiteY2955" fmla="*/ 88561 h 888232"/>
                <a:gd name="connsiteX2956" fmla="*/ 670605 w 894757"/>
                <a:gd name="connsiteY2956" fmla="*/ 76765 h 888232"/>
                <a:gd name="connsiteX2957" fmla="*/ 670789 w 894757"/>
                <a:gd name="connsiteY2957" fmla="*/ 76649 h 888232"/>
                <a:gd name="connsiteX2958" fmla="*/ 668212 w 894757"/>
                <a:gd name="connsiteY2958" fmla="*/ 75408 h 888232"/>
                <a:gd name="connsiteX2959" fmla="*/ 665818 w 894757"/>
                <a:gd name="connsiteY2959" fmla="*/ 74439 h 888232"/>
                <a:gd name="connsiteX2960" fmla="*/ 664220 w 894757"/>
                <a:gd name="connsiteY2960" fmla="*/ 73295 h 888232"/>
                <a:gd name="connsiteX2961" fmla="*/ 664297 w 894757"/>
                <a:gd name="connsiteY2961" fmla="*/ 72665 h 888232"/>
                <a:gd name="connsiteX2962" fmla="*/ 665266 w 894757"/>
                <a:gd name="connsiteY2962" fmla="*/ 72249 h 888232"/>
                <a:gd name="connsiteX2963" fmla="*/ 669336 w 894757"/>
                <a:gd name="connsiteY2963" fmla="*/ 73751 h 888232"/>
                <a:gd name="connsiteX2964" fmla="*/ 670847 w 894757"/>
                <a:gd name="connsiteY2964" fmla="*/ 74526 h 888232"/>
                <a:gd name="connsiteX2965" fmla="*/ 692763 w 894757"/>
                <a:gd name="connsiteY2965" fmla="*/ 85091 h 888232"/>
                <a:gd name="connsiteX2966" fmla="*/ 716404 w 894757"/>
                <a:gd name="connsiteY2966" fmla="*/ 102023 h 888232"/>
                <a:gd name="connsiteX2967" fmla="*/ 716239 w 894757"/>
                <a:gd name="connsiteY2967" fmla="*/ 102120 h 888232"/>
                <a:gd name="connsiteX2968" fmla="*/ 734135 w 894757"/>
                <a:gd name="connsiteY2968" fmla="*/ 115506 h 888232"/>
                <a:gd name="connsiteX2969" fmla="*/ 743678 w 894757"/>
                <a:gd name="connsiteY2969" fmla="*/ 123725 h 888232"/>
                <a:gd name="connsiteX2970" fmla="*/ 744289 w 894757"/>
                <a:gd name="connsiteY2970" fmla="*/ 126254 h 888232"/>
                <a:gd name="connsiteX2971" fmla="*/ 741614 w 894757"/>
                <a:gd name="connsiteY2971" fmla="*/ 126032 h 888232"/>
                <a:gd name="connsiteX2972" fmla="*/ 731926 w 894757"/>
                <a:gd name="connsiteY2972" fmla="*/ 117706 h 888232"/>
                <a:gd name="connsiteX2973" fmla="*/ 715454 w 894757"/>
                <a:gd name="connsiteY2973" fmla="*/ 105280 h 888232"/>
                <a:gd name="connsiteX2974" fmla="*/ 711124 w 894757"/>
                <a:gd name="connsiteY2974" fmla="*/ 104224 h 888232"/>
                <a:gd name="connsiteX2975" fmla="*/ 723419 w 894757"/>
                <a:gd name="connsiteY2975" fmla="*/ 116388 h 888232"/>
                <a:gd name="connsiteX2976" fmla="*/ 741111 w 894757"/>
                <a:gd name="connsiteY2976" fmla="*/ 129414 h 888232"/>
                <a:gd name="connsiteX2977" fmla="*/ 777483 w 894757"/>
                <a:gd name="connsiteY2977" fmla="*/ 164675 h 888232"/>
                <a:gd name="connsiteX2978" fmla="*/ 803856 w 894757"/>
                <a:gd name="connsiteY2978" fmla="*/ 200449 h 888232"/>
                <a:gd name="connsiteX2979" fmla="*/ 804747 w 894757"/>
                <a:gd name="connsiteY2979" fmla="*/ 196650 h 888232"/>
                <a:gd name="connsiteX2980" fmla="*/ 841216 w 894757"/>
                <a:gd name="connsiteY2980" fmla="*/ 254087 h 888232"/>
                <a:gd name="connsiteX2981" fmla="*/ 867075 w 894757"/>
                <a:gd name="connsiteY2981" fmla="*/ 315759 h 888232"/>
                <a:gd name="connsiteX2982" fmla="*/ 872172 w 894757"/>
                <a:gd name="connsiteY2982" fmla="*/ 332110 h 888232"/>
                <a:gd name="connsiteX2983" fmla="*/ 877908 w 894757"/>
                <a:gd name="connsiteY2983" fmla="*/ 341580 h 888232"/>
                <a:gd name="connsiteX2984" fmla="*/ 887655 w 894757"/>
                <a:gd name="connsiteY2984" fmla="*/ 382859 h 888232"/>
                <a:gd name="connsiteX2985" fmla="*/ 891830 w 894757"/>
                <a:gd name="connsiteY2985" fmla="*/ 425244 h 888232"/>
                <a:gd name="connsiteX2986" fmla="*/ 893313 w 894757"/>
                <a:gd name="connsiteY2986" fmla="*/ 451791 h 888232"/>
                <a:gd name="connsiteX2987" fmla="*/ 893177 w 894757"/>
                <a:gd name="connsiteY2987" fmla="*/ 451762 h 888232"/>
                <a:gd name="connsiteX2988" fmla="*/ 893449 w 894757"/>
                <a:gd name="connsiteY2988" fmla="*/ 453701 h 888232"/>
                <a:gd name="connsiteX2989" fmla="*/ 892780 w 894757"/>
                <a:gd name="connsiteY2989" fmla="*/ 454815 h 888232"/>
                <a:gd name="connsiteX2990" fmla="*/ 891937 w 894757"/>
                <a:gd name="connsiteY2990" fmla="*/ 453953 h 888232"/>
                <a:gd name="connsiteX2991" fmla="*/ 891540 w 894757"/>
                <a:gd name="connsiteY2991" fmla="*/ 451607 h 888232"/>
                <a:gd name="connsiteX2992" fmla="*/ 891210 w 894757"/>
                <a:gd name="connsiteY2992" fmla="*/ 451821 h 888232"/>
                <a:gd name="connsiteX2993" fmla="*/ 889195 w 894757"/>
                <a:gd name="connsiteY2993" fmla="*/ 451821 h 888232"/>
                <a:gd name="connsiteX2994" fmla="*/ 888304 w 894757"/>
                <a:gd name="connsiteY2994" fmla="*/ 472533 h 888232"/>
                <a:gd name="connsiteX2995" fmla="*/ 887577 w 894757"/>
                <a:gd name="connsiteY2995" fmla="*/ 492654 h 888232"/>
                <a:gd name="connsiteX2996" fmla="*/ 881764 w 894757"/>
                <a:gd name="connsiteY2996" fmla="*/ 516507 h 888232"/>
                <a:gd name="connsiteX2997" fmla="*/ 876629 w 894757"/>
                <a:gd name="connsiteY2997" fmla="*/ 542861 h 888232"/>
                <a:gd name="connsiteX2998" fmla="*/ 854141 w 894757"/>
                <a:gd name="connsiteY2998" fmla="*/ 617366 h 888232"/>
                <a:gd name="connsiteX2999" fmla="*/ 845208 w 894757"/>
                <a:gd name="connsiteY2999" fmla="*/ 634105 h 888232"/>
                <a:gd name="connsiteX3000" fmla="*/ 838861 w 894757"/>
                <a:gd name="connsiteY3000" fmla="*/ 649933 h 888232"/>
                <a:gd name="connsiteX3001" fmla="*/ 831556 w 894757"/>
                <a:gd name="connsiteY3001" fmla="*/ 656659 h 888232"/>
                <a:gd name="connsiteX3002" fmla="*/ 819581 w 894757"/>
                <a:gd name="connsiteY3002" fmla="*/ 675869 h 888232"/>
                <a:gd name="connsiteX3003" fmla="*/ 811219 w 894757"/>
                <a:gd name="connsiteY3003" fmla="*/ 686366 h 888232"/>
                <a:gd name="connsiteX3004" fmla="*/ 789429 w 894757"/>
                <a:gd name="connsiteY3004" fmla="*/ 708465 h 888232"/>
                <a:gd name="connsiteX3005" fmla="*/ 763172 w 894757"/>
                <a:gd name="connsiteY3005" fmla="*/ 736427 h 888232"/>
                <a:gd name="connsiteX3006" fmla="*/ 736373 w 894757"/>
                <a:gd name="connsiteY3006" fmla="*/ 762790 h 888232"/>
                <a:gd name="connsiteX3007" fmla="*/ 732303 w 894757"/>
                <a:gd name="connsiteY3007" fmla="*/ 762374 h 888232"/>
                <a:gd name="connsiteX3008" fmla="*/ 719630 w 894757"/>
                <a:gd name="connsiteY3008" fmla="*/ 775197 h 888232"/>
                <a:gd name="connsiteX3009" fmla="*/ 704516 w 894757"/>
                <a:gd name="connsiteY3009" fmla="*/ 785306 h 888232"/>
                <a:gd name="connsiteX3010" fmla="*/ 699129 w 894757"/>
                <a:gd name="connsiteY3010" fmla="*/ 791480 h 888232"/>
                <a:gd name="connsiteX3011" fmla="*/ 680565 w 894757"/>
                <a:gd name="connsiteY3011" fmla="*/ 800203 h 888232"/>
                <a:gd name="connsiteX3012" fmla="*/ 638360 w 894757"/>
                <a:gd name="connsiteY3012" fmla="*/ 823532 h 888232"/>
                <a:gd name="connsiteX3013" fmla="*/ 590672 w 894757"/>
                <a:gd name="connsiteY3013" fmla="*/ 841405 h 888232"/>
                <a:gd name="connsiteX3014" fmla="*/ 567573 w 894757"/>
                <a:gd name="connsiteY3014" fmla="*/ 851097 h 888232"/>
                <a:gd name="connsiteX3015" fmla="*/ 543216 w 894757"/>
                <a:gd name="connsiteY3015" fmla="*/ 856438 h 888232"/>
                <a:gd name="connsiteX3016" fmla="*/ 534438 w 894757"/>
                <a:gd name="connsiteY3016" fmla="*/ 860402 h 888232"/>
                <a:gd name="connsiteX3017" fmla="*/ 530010 w 894757"/>
                <a:gd name="connsiteY3017" fmla="*/ 859375 h 888232"/>
                <a:gd name="connsiteX3018" fmla="*/ 511368 w 894757"/>
                <a:gd name="connsiteY3018" fmla="*/ 862835 h 888232"/>
                <a:gd name="connsiteX3019" fmla="*/ 510545 w 894757"/>
                <a:gd name="connsiteY3019" fmla="*/ 865907 h 888232"/>
                <a:gd name="connsiteX3020" fmla="*/ 508694 w 894757"/>
                <a:gd name="connsiteY3020" fmla="*/ 863271 h 888232"/>
                <a:gd name="connsiteX3021" fmla="*/ 486187 w 894757"/>
                <a:gd name="connsiteY3021" fmla="*/ 869183 h 888232"/>
                <a:gd name="connsiteX3022" fmla="*/ 463040 w 894757"/>
                <a:gd name="connsiteY3022" fmla="*/ 868960 h 888232"/>
                <a:gd name="connsiteX3023" fmla="*/ 438440 w 894757"/>
                <a:gd name="connsiteY3023" fmla="*/ 867991 h 888232"/>
                <a:gd name="connsiteX3024" fmla="*/ 425254 w 894757"/>
                <a:gd name="connsiteY3024" fmla="*/ 869474 h 888232"/>
                <a:gd name="connsiteX3025" fmla="*/ 413889 w 894757"/>
                <a:gd name="connsiteY3025" fmla="*/ 871325 h 888232"/>
                <a:gd name="connsiteX3026" fmla="*/ 426077 w 894757"/>
                <a:gd name="connsiteY3026" fmla="*/ 875580 h 888232"/>
                <a:gd name="connsiteX3027" fmla="*/ 424576 w 894757"/>
                <a:gd name="connsiteY3027" fmla="*/ 880359 h 888232"/>
                <a:gd name="connsiteX3028" fmla="*/ 445155 w 894757"/>
                <a:gd name="connsiteY3028" fmla="*/ 884904 h 888232"/>
                <a:gd name="connsiteX3029" fmla="*/ 467439 w 894757"/>
                <a:gd name="connsiteY3029" fmla="*/ 885612 h 888232"/>
                <a:gd name="connsiteX3030" fmla="*/ 469183 w 894757"/>
                <a:gd name="connsiteY3030" fmla="*/ 886503 h 888232"/>
                <a:gd name="connsiteX3031" fmla="*/ 469183 w 894757"/>
                <a:gd name="connsiteY3031" fmla="*/ 886571 h 888232"/>
                <a:gd name="connsiteX3032" fmla="*/ 467768 w 894757"/>
                <a:gd name="connsiteY3032" fmla="*/ 887734 h 888232"/>
                <a:gd name="connsiteX3033" fmla="*/ 444118 w 894757"/>
                <a:gd name="connsiteY3033" fmla="*/ 886949 h 888232"/>
                <a:gd name="connsiteX3034" fmla="*/ 444225 w 894757"/>
                <a:gd name="connsiteY3034" fmla="*/ 887153 h 888232"/>
                <a:gd name="connsiteX3035" fmla="*/ 432908 w 894757"/>
                <a:gd name="connsiteY3035" fmla="*/ 886252 h 888232"/>
                <a:gd name="connsiteX3036" fmla="*/ 435727 w 894757"/>
                <a:gd name="connsiteY3036" fmla="*/ 888190 h 888232"/>
                <a:gd name="connsiteX3037" fmla="*/ 413104 w 894757"/>
                <a:gd name="connsiteY3037" fmla="*/ 886697 h 888232"/>
                <a:gd name="connsiteX3038" fmla="*/ 412920 w 894757"/>
                <a:gd name="connsiteY3038" fmla="*/ 886271 h 888232"/>
                <a:gd name="connsiteX3039" fmla="*/ 405992 w 894757"/>
                <a:gd name="connsiteY3039" fmla="*/ 886203 h 888232"/>
                <a:gd name="connsiteX3040" fmla="*/ 405992 w 894757"/>
                <a:gd name="connsiteY3040" fmla="*/ 886310 h 888232"/>
                <a:gd name="connsiteX3041" fmla="*/ 357616 w 894757"/>
                <a:gd name="connsiteY3041" fmla="*/ 879089 h 888232"/>
                <a:gd name="connsiteX3042" fmla="*/ 309365 w 894757"/>
                <a:gd name="connsiteY3042" fmla="*/ 863455 h 888232"/>
                <a:gd name="connsiteX3043" fmla="*/ 302864 w 894757"/>
                <a:gd name="connsiteY3043" fmla="*/ 865636 h 888232"/>
                <a:gd name="connsiteX3044" fmla="*/ 292129 w 894757"/>
                <a:gd name="connsiteY3044" fmla="*/ 860547 h 888232"/>
                <a:gd name="connsiteX3045" fmla="*/ 277343 w 894757"/>
                <a:gd name="connsiteY3045" fmla="*/ 854451 h 888232"/>
                <a:gd name="connsiteX3046" fmla="*/ 277479 w 894757"/>
                <a:gd name="connsiteY3046" fmla="*/ 854305 h 888232"/>
                <a:gd name="connsiteX3047" fmla="*/ 272140 w 894757"/>
                <a:gd name="connsiteY3047" fmla="*/ 852367 h 888232"/>
                <a:gd name="connsiteX3048" fmla="*/ 272140 w 894757"/>
                <a:gd name="connsiteY3048" fmla="*/ 852571 h 888232"/>
                <a:gd name="connsiteX3049" fmla="*/ 257539 w 894757"/>
                <a:gd name="connsiteY3049" fmla="*/ 848694 h 888232"/>
                <a:gd name="connsiteX3050" fmla="*/ 242667 w 894757"/>
                <a:gd name="connsiteY3050" fmla="*/ 840668 h 888232"/>
                <a:gd name="connsiteX3051" fmla="*/ 243045 w 894757"/>
                <a:gd name="connsiteY3051" fmla="*/ 840523 h 888232"/>
                <a:gd name="connsiteX3052" fmla="*/ 232784 w 894757"/>
                <a:gd name="connsiteY3052" fmla="*/ 834814 h 888232"/>
                <a:gd name="connsiteX3053" fmla="*/ 223677 w 894757"/>
                <a:gd name="connsiteY3053" fmla="*/ 829968 h 888232"/>
                <a:gd name="connsiteX3054" fmla="*/ 223202 w 894757"/>
                <a:gd name="connsiteY3054" fmla="*/ 827874 h 888232"/>
                <a:gd name="connsiteX3055" fmla="*/ 225779 w 894757"/>
                <a:gd name="connsiteY3055" fmla="*/ 828039 h 888232"/>
                <a:gd name="connsiteX3056" fmla="*/ 233889 w 894757"/>
                <a:gd name="connsiteY3056" fmla="*/ 832284 h 888232"/>
                <a:gd name="connsiteX3057" fmla="*/ 244430 w 894757"/>
                <a:gd name="connsiteY3057" fmla="*/ 837906 h 888232"/>
                <a:gd name="connsiteX3058" fmla="*/ 253576 w 894757"/>
                <a:gd name="connsiteY3058" fmla="*/ 840077 h 888232"/>
                <a:gd name="connsiteX3059" fmla="*/ 253635 w 894757"/>
                <a:gd name="connsiteY3059" fmla="*/ 840164 h 888232"/>
                <a:gd name="connsiteX3060" fmla="*/ 254381 w 894757"/>
                <a:gd name="connsiteY3060" fmla="*/ 839835 h 888232"/>
                <a:gd name="connsiteX3061" fmla="*/ 256386 w 894757"/>
                <a:gd name="connsiteY3061" fmla="*/ 838963 h 888232"/>
                <a:gd name="connsiteX3062" fmla="*/ 255650 w 894757"/>
                <a:gd name="connsiteY3062" fmla="*/ 838837 h 888232"/>
                <a:gd name="connsiteX3063" fmla="*/ 227872 w 894757"/>
                <a:gd name="connsiteY3063" fmla="*/ 821885 h 888232"/>
                <a:gd name="connsiteX3064" fmla="*/ 186597 w 894757"/>
                <a:gd name="connsiteY3064" fmla="*/ 800048 h 888232"/>
                <a:gd name="connsiteX3065" fmla="*/ 147377 w 894757"/>
                <a:gd name="connsiteY3065" fmla="*/ 775303 h 888232"/>
                <a:gd name="connsiteX3066" fmla="*/ 129123 w 894757"/>
                <a:gd name="connsiteY3066" fmla="*/ 761336 h 888232"/>
                <a:gd name="connsiteX3067" fmla="*/ 113553 w 894757"/>
                <a:gd name="connsiteY3067" fmla="*/ 747593 h 888232"/>
                <a:gd name="connsiteX3068" fmla="*/ 97828 w 894757"/>
                <a:gd name="connsiteY3068" fmla="*/ 735245 h 888232"/>
                <a:gd name="connsiteX3069" fmla="*/ 98283 w 894757"/>
                <a:gd name="connsiteY3069" fmla="*/ 738230 h 888232"/>
                <a:gd name="connsiteX3070" fmla="*/ 146980 w 894757"/>
                <a:gd name="connsiteY3070" fmla="*/ 780188 h 888232"/>
                <a:gd name="connsiteX3071" fmla="*/ 214927 w 894757"/>
                <a:gd name="connsiteY3071" fmla="*/ 823135 h 888232"/>
                <a:gd name="connsiteX3072" fmla="*/ 216032 w 894757"/>
                <a:gd name="connsiteY3072" fmla="*/ 825645 h 888232"/>
                <a:gd name="connsiteX3073" fmla="*/ 215955 w 894757"/>
                <a:gd name="connsiteY3073" fmla="*/ 825771 h 888232"/>
                <a:gd name="connsiteX3074" fmla="*/ 212844 w 894757"/>
                <a:gd name="connsiteY3074" fmla="*/ 825907 h 888232"/>
                <a:gd name="connsiteX3075" fmla="*/ 145022 w 894757"/>
                <a:gd name="connsiteY3075" fmla="*/ 783009 h 888232"/>
                <a:gd name="connsiteX3076" fmla="*/ 94805 w 894757"/>
                <a:gd name="connsiteY3076" fmla="*/ 739567 h 888232"/>
                <a:gd name="connsiteX3077" fmla="*/ 94369 w 894757"/>
                <a:gd name="connsiteY3077" fmla="*/ 738908 h 888232"/>
                <a:gd name="connsiteX3078" fmla="*/ 66688 w 894757"/>
                <a:gd name="connsiteY3078" fmla="*/ 708164 h 888232"/>
                <a:gd name="connsiteX3079" fmla="*/ 60119 w 894757"/>
                <a:gd name="connsiteY3079" fmla="*/ 696213 h 888232"/>
                <a:gd name="connsiteX3080" fmla="*/ 60439 w 894757"/>
                <a:gd name="connsiteY3080" fmla="*/ 696136 h 888232"/>
                <a:gd name="connsiteX3081" fmla="*/ 59063 w 894757"/>
                <a:gd name="connsiteY3081" fmla="*/ 694614 h 888232"/>
                <a:gd name="connsiteX3082" fmla="*/ 58976 w 894757"/>
                <a:gd name="connsiteY3082" fmla="*/ 692259 h 888232"/>
                <a:gd name="connsiteX3083" fmla="*/ 61272 w 894757"/>
                <a:gd name="connsiteY3083" fmla="*/ 692889 h 888232"/>
                <a:gd name="connsiteX3084" fmla="*/ 61805 w 894757"/>
                <a:gd name="connsiteY3084" fmla="*/ 693490 h 888232"/>
                <a:gd name="connsiteX3085" fmla="*/ 67957 w 894757"/>
                <a:gd name="connsiteY3085" fmla="*/ 681588 h 888232"/>
                <a:gd name="connsiteX3086" fmla="*/ 77956 w 894757"/>
                <a:gd name="connsiteY3086" fmla="*/ 680425 h 888232"/>
                <a:gd name="connsiteX3087" fmla="*/ 66329 w 894757"/>
                <a:gd name="connsiteY3087" fmla="*/ 663318 h 888232"/>
                <a:gd name="connsiteX3088" fmla="*/ 65690 w 894757"/>
                <a:gd name="connsiteY3088" fmla="*/ 661874 h 888232"/>
                <a:gd name="connsiteX3089" fmla="*/ 66727 w 894757"/>
                <a:gd name="connsiteY3089" fmla="*/ 662785 h 888232"/>
                <a:gd name="connsiteX3090" fmla="*/ 78741 w 894757"/>
                <a:gd name="connsiteY3090" fmla="*/ 680444 h 888232"/>
                <a:gd name="connsiteX3091" fmla="*/ 84360 w 894757"/>
                <a:gd name="connsiteY3091" fmla="*/ 678699 h 888232"/>
                <a:gd name="connsiteX3092" fmla="*/ 83895 w 894757"/>
                <a:gd name="connsiteY3092" fmla="*/ 676625 h 888232"/>
                <a:gd name="connsiteX3093" fmla="*/ 85039 w 894757"/>
                <a:gd name="connsiteY3093" fmla="*/ 678070 h 888232"/>
                <a:gd name="connsiteX3094" fmla="*/ 82694 w 894757"/>
                <a:gd name="connsiteY3094" fmla="*/ 666254 h 888232"/>
                <a:gd name="connsiteX3095" fmla="*/ 87005 w 894757"/>
                <a:gd name="connsiteY3095" fmla="*/ 665915 h 888232"/>
                <a:gd name="connsiteX3096" fmla="*/ 85349 w 894757"/>
                <a:gd name="connsiteY3096" fmla="*/ 663279 h 888232"/>
                <a:gd name="connsiteX3097" fmla="*/ 85349 w 894757"/>
                <a:gd name="connsiteY3097" fmla="*/ 663143 h 888232"/>
                <a:gd name="connsiteX3098" fmla="*/ 84545 w 894757"/>
                <a:gd name="connsiteY3098" fmla="*/ 662348 h 888232"/>
                <a:gd name="connsiteX3099" fmla="*/ 83944 w 894757"/>
                <a:gd name="connsiteY3099" fmla="*/ 661757 h 888232"/>
                <a:gd name="connsiteX3100" fmla="*/ 82917 w 894757"/>
                <a:gd name="connsiteY3100" fmla="*/ 660187 h 888232"/>
                <a:gd name="connsiteX3101" fmla="*/ 83469 w 894757"/>
                <a:gd name="connsiteY3101" fmla="*/ 660187 h 888232"/>
                <a:gd name="connsiteX3102" fmla="*/ 83954 w 894757"/>
                <a:gd name="connsiteY3102" fmla="*/ 660662 h 888232"/>
                <a:gd name="connsiteX3103" fmla="*/ 84535 w 894757"/>
                <a:gd name="connsiteY3103" fmla="*/ 661234 h 888232"/>
                <a:gd name="connsiteX3104" fmla="*/ 84467 w 894757"/>
                <a:gd name="connsiteY3104" fmla="*/ 661127 h 888232"/>
                <a:gd name="connsiteX3105" fmla="*/ 88343 w 894757"/>
                <a:gd name="connsiteY3105" fmla="*/ 665402 h 888232"/>
                <a:gd name="connsiteX3106" fmla="*/ 86463 w 894757"/>
                <a:gd name="connsiteY3106" fmla="*/ 658161 h 888232"/>
                <a:gd name="connsiteX3107" fmla="*/ 84244 w 894757"/>
                <a:gd name="connsiteY3107" fmla="*/ 654633 h 888232"/>
                <a:gd name="connsiteX3108" fmla="*/ 85310 w 894757"/>
                <a:gd name="connsiteY3108" fmla="*/ 655283 h 888232"/>
                <a:gd name="connsiteX3109" fmla="*/ 86163 w 894757"/>
                <a:gd name="connsiteY3109" fmla="*/ 657376 h 888232"/>
                <a:gd name="connsiteX3110" fmla="*/ 86938 w 894757"/>
                <a:gd name="connsiteY3110" fmla="*/ 658026 h 888232"/>
                <a:gd name="connsiteX3111" fmla="*/ 97014 w 894757"/>
                <a:gd name="connsiteY3111" fmla="*/ 663783 h 888232"/>
                <a:gd name="connsiteX3112" fmla="*/ 90668 w 894757"/>
                <a:gd name="connsiteY3112" fmla="*/ 654498 h 888232"/>
                <a:gd name="connsiteX3113" fmla="*/ 85426 w 894757"/>
                <a:gd name="connsiteY3113" fmla="*/ 648682 h 888232"/>
                <a:gd name="connsiteX3114" fmla="*/ 84457 w 894757"/>
                <a:gd name="connsiteY3114" fmla="*/ 645416 h 888232"/>
                <a:gd name="connsiteX3115" fmla="*/ 76929 w 894757"/>
                <a:gd name="connsiteY3115" fmla="*/ 632079 h 888232"/>
                <a:gd name="connsiteX3116" fmla="*/ 65709 w 894757"/>
                <a:gd name="connsiteY3116" fmla="*/ 612094 h 888232"/>
                <a:gd name="connsiteX3117" fmla="*/ 63210 w 894757"/>
                <a:gd name="connsiteY3117" fmla="*/ 606046 h 888232"/>
                <a:gd name="connsiteX3118" fmla="*/ 45586 w 894757"/>
                <a:gd name="connsiteY3118" fmla="*/ 563990 h 888232"/>
                <a:gd name="connsiteX3119" fmla="*/ 45285 w 894757"/>
                <a:gd name="connsiteY3119" fmla="*/ 560685 h 888232"/>
                <a:gd name="connsiteX3120" fmla="*/ 42863 w 894757"/>
                <a:gd name="connsiteY3120" fmla="*/ 555752 h 888232"/>
                <a:gd name="connsiteX3121" fmla="*/ 42388 w 894757"/>
                <a:gd name="connsiteY3121" fmla="*/ 553920 h 888232"/>
                <a:gd name="connsiteX3122" fmla="*/ 35606 w 894757"/>
                <a:gd name="connsiteY3122" fmla="*/ 547048 h 888232"/>
                <a:gd name="connsiteX3123" fmla="*/ 32990 w 894757"/>
                <a:gd name="connsiteY3123" fmla="*/ 536386 h 888232"/>
                <a:gd name="connsiteX3124" fmla="*/ 31924 w 894757"/>
                <a:gd name="connsiteY3124" fmla="*/ 533779 h 888232"/>
                <a:gd name="connsiteX3125" fmla="*/ 31692 w 894757"/>
                <a:gd name="connsiteY3125" fmla="*/ 531307 h 888232"/>
                <a:gd name="connsiteX3126" fmla="*/ 22497 w 894757"/>
                <a:gd name="connsiteY3126" fmla="*/ 491734 h 888232"/>
                <a:gd name="connsiteX3127" fmla="*/ 20404 w 894757"/>
                <a:gd name="connsiteY3127" fmla="*/ 478252 h 888232"/>
                <a:gd name="connsiteX3128" fmla="*/ 20269 w 894757"/>
                <a:gd name="connsiteY3128" fmla="*/ 478494 h 888232"/>
                <a:gd name="connsiteX3129" fmla="*/ 20046 w 894757"/>
                <a:gd name="connsiteY3129" fmla="*/ 478155 h 888232"/>
                <a:gd name="connsiteX3130" fmla="*/ 19687 w 894757"/>
                <a:gd name="connsiteY3130" fmla="*/ 474549 h 888232"/>
                <a:gd name="connsiteX3131" fmla="*/ 19590 w 894757"/>
                <a:gd name="connsiteY3131" fmla="*/ 474694 h 888232"/>
                <a:gd name="connsiteX3132" fmla="*/ 19590 w 894757"/>
                <a:gd name="connsiteY3132" fmla="*/ 472378 h 888232"/>
                <a:gd name="connsiteX3133" fmla="*/ 17798 w 894757"/>
                <a:gd name="connsiteY3133" fmla="*/ 453304 h 888232"/>
                <a:gd name="connsiteX3134" fmla="*/ 19736 w 894757"/>
                <a:gd name="connsiteY3134" fmla="*/ 418052 h 888232"/>
                <a:gd name="connsiteX3135" fmla="*/ 21528 w 894757"/>
                <a:gd name="connsiteY3135" fmla="*/ 399986 h 888232"/>
                <a:gd name="connsiteX3136" fmla="*/ 20559 w 894757"/>
                <a:gd name="connsiteY3136" fmla="*/ 399870 h 888232"/>
                <a:gd name="connsiteX3137" fmla="*/ 20559 w 894757"/>
                <a:gd name="connsiteY3137" fmla="*/ 399666 h 888232"/>
                <a:gd name="connsiteX3138" fmla="*/ 20317 w 894757"/>
                <a:gd name="connsiteY3138" fmla="*/ 400025 h 888232"/>
                <a:gd name="connsiteX3139" fmla="*/ 19348 w 894757"/>
                <a:gd name="connsiteY3139" fmla="*/ 401963 h 888232"/>
                <a:gd name="connsiteX3140" fmla="*/ 18282 w 894757"/>
                <a:gd name="connsiteY3140" fmla="*/ 403369 h 888232"/>
                <a:gd name="connsiteX3141" fmla="*/ 18108 w 894757"/>
                <a:gd name="connsiteY3141" fmla="*/ 403368 h 888232"/>
                <a:gd name="connsiteX3142" fmla="*/ 17139 w 894757"/>
                <a:gd name="connsiteY3142" fmla="*/ 402157 h 888232"/>
                <a:gd name="connsiteX3143" fmla="*/ 18612 w 894757"/>
                <a:gd name="connsiteY3143" fmla="*/ 398406 h 888232"/>
                <a:gd name="connsiteX3144" fmla="*/ 18738 w 894757"/>
                <a:gd name="connsiteY3144" fmla="*/ 398212 h 888232"/>
                <a:gd name="connsiteX3145" fmla="*/ 20850 w 894757"/>
                <a:gd name="connsiteY3145" fmla="*/ 379952 h 888232"/>
                <a:gd name="connsiteX3146" fmla="*/ 20007 w 894757"/>
                <a:gd name="connsiteY3146" fmla="*/ 366382 h 888232"/>
                <a:gd name="connsiteX3147" fmla="*/ 20462 w 894757"/>
                <a:gd name="connsiteY3147" fmla="*/ 363087 h 888232"/>
                <a:gd name="connsiteX3148" fmla="*/ 20114 w 894757"/>
                <a:gd name="connsiteY3148" fmla="*/ 363746 h 888232"/>
                <a:gd name="connsiteX3149" fmla="*/ 23989 w 894757"/>
                <a:gd name="connsiteY3149" fmla="*/ 347269 h 888232"/>
                <a:gd name="connsiteX3150" fmla="*/ 23989 w 894757"/>
                <a:gd name="connsiteY3150" fmla="*/ 347337 h 888232"/>
                <a:gd name="connsiteX3151" fmla="*/ 24958 w 894757"/>
                <a:gd name="connsiteY3151" fmla="*/ 343974 h 888232"/>
                <a:gd name="connsiteX3152" fmla="*/ 24880 w 894757"/>
                <a:gd name="connsiteY3152" fmla="*/ 344022 h 888232"/>
                <a:gd name="connsiteX3153" fmla="*/ 27400 w 894757"/>
                <a:gd name="connsiteY3153" fmla="*/ 332391 h 888232"/>
                <a:gd name="connsiteX3154" fmla="*/ 28301 w 894757"/>
                <a:gd name="connsiteY3154" fmla="*/ 329648 h 888232"/>
                <a:gd name="connsiteX3155" fmla="*/ 27167 w 894757"/>
                <a:gd name="connsiteY3155" fmla="*/ 331015 h 888232"/>
                <a:gd name="connsiteX3156" fmla="*/ 26508 w 894757"/>
                <a:gd name="connsiteY3156" fmla="*/ 331287 h 888232"/>
                <a:gd name="connsiteX3157" fmla="*/ 26285 w 894757"/>
                <a:gd name="connsiteY3157" fmla="*/ 331151 h 888232"/>
                <a:gd name="connsiteX3158" fmla="*/ 26285 w 894757"/>
                <a:gd name="connsiteY3158" fmla="*/ 330133 h 888232"/>
                <a:gd name="connsiteX3159" fmla="*/ 28494 w 894757"/>
                <a:gd name="connsiteY3159" fmla="*/ 327710 h 888232"/>
                <a:gd name="connsiteX3160" fmla="*/ 28136 w 894757"/>
                <a:gd name="connsiteY3160" fmla="*/ 327710 h 888232"/>
                <a:gd name="connsiteX3161" fmla="*/ 62105 w 894757"/>
                <a:gd name="connsiteY3161" fmla="*/ 248950 h 888232"/>
                <a:gd name="connsiteX3162" fmla="*/ 67201 w 894757"/>
                <a:gd name="connsiteY3162" fmla="*/ 245509 h 888232"/>
                <a:gd name="connsiteX3163" fmla="*/ 67841 w 894757"/>
                <a:gd name="connsiteY3163" fmla="*/ 244695 h 888232"/>
                <a:gd name="connsiteX3164" fmla="*/ 68616 w 894757"/>
                <a:gd name="connsiteY3164" fmla="*/ 244084 h 888232"/>
                <a:gd name="connsiteX3165" fmla="*/ 73615 w 894757"/>
                <a:gd name="connsiteY3165" fmla="*/ 237939 h 888232"/>
                <a:gd name="connsiteX3166" fmla="*/ 81367 w 894757"/>
                <a:gd name="connsiteY3166" fmla="*/ 222432 h 888232"/>
                <a:gd name="connsiteX3167" fmla="*/ 80611 w 894757"/>
                <a:gd name="connsiteY3167" fmla="*/ 222034 h 888232"/>
                <a:gd name="connsiteX3168" fmla="*/ 78344 w 894757"/>
                <a:gd name="connsiteY3168" fmla="*/ 225291 h 888232"/>
                <a:gd name="connsiteX3169" fmla="*/ 73896 w 894757"/>
                <a:gd name="connsiteY3169" fmla="*/ 231765 h 888232"/>
                <a:gd name="connsiteX3170" fmla="*/ 72734 w 894757"/>
                <a:gd name="connsiteY3170" fmla="*/ 232803 h 888232"/>
                <a:gd name="connsiteX3171" fmla="*/ 73402 w 894757"/>
                <a:gd name="connsiteY3171" fmla="*/ 231290 h 888232"/>
                <a:gd name="connsiteX3172" fmla="*/ 77404 w 894757"/>
                <a:gd name="connsiteY3172" fmla="*/ 225475 h 888232"/>
                <a:gd name="connsiteX3173" fmla="*/ 79458 w 894757"/>
                <a:gd name="connsiteY3173" fmla="*/ 222499 h 888232"/>
                <a:gd name="connsiteX3174" fmla="*/ 75146 w 894757"/>
                <a:gd name="connsiteY3174" fmla="*/ 224516 h 888232"/>
                <a:gd name="connsiteX3175" fmla="*/ 83052 w 894757"/>
                <a:gd name="connsiteY3175" fmla="*/ 211557 h 888232"/>
                <a:gd name="connsiteX3176" fmla="*/ 86395 w 894757"/>
                <a:gd name="connsiteY3176" fmla="*/ 210035 h 888232"/>
                <a:gd name="connsiteX3177" fmla="*/ 89854 w 894757"/>
                <a:gd name="connsiteY3177" fmla="*/ 205858 h 888232"/>
                <a:gd name="connsiteX3178" fmla="*/ 93429 w 894757"/>
                <a:gd name="connsiteY3178" fmla="*/ 201642 h 888232"/>
                <a:gd name="connsiteX3179" fmla="*/ 94075 w 894757"/>
                <a:gd name="connsiteY3179" fmla="*/ 201099 h 888232"/>
                <a:gd name="connsiteX3180" fmla="*/ 88352 w 894757"/>
                <a:gd name="connsiteY3180" fmla="*/ 208882 h 888232"/>
                <a:gd name="connsiteX3181" fmla="*/ 90348 w 894757"/>
                <a:gd name="connsiteY3181" fmla="*/ 206507 h 888232"/>
                <a:gd name="connsiteX3182" fmla="*/ 94408 w 894757"/>
                <a:gd name="connsiteY3182" fmla="*/ 201719 h 888232"/>
                <a:gd name="connsiteX3183" fmla="*/ 95067 w 894757"/>
                <a:gd name="connsiteY3183" fmla="*/ 200265 h 888232"/>
                <a:gd name="connsiteX3184" fmla="*/ 94075 w 894757"/>
                <a:gd name="connsiteY3184" fmla="*/ 201099 h 888232"/>
                <a:gd name="connsiteX3185" fmla="*/ 101665 w 894757"/>
                <a:gd name="connsiteY3185" fmla="*/ 190776 h 888232"/>
                <a:gd name="connsiteX3186" fmla="*/ 107769 w 894757"/>
                <a:gd name="connsiteY3186" fmla="*/ 177207 h 888232"/>
                <a:gd name="connsiteX3187" fmla="*/ 100589 w 894757"/>
                <a:gd name="connsiteY3187" fmla="*/ 185155 h 888232"/>
                <a:gd name="connsiteX3188" fmla="*/ 94350 w 894757"/>
                <a:gd name="connsiteY3188" fmla="*/ 190670 h 888232"/>
                <a:gd name="connsiteX3189" fmla="*/ 106451 w 894757"/>
                <a:gd name="connsiteY3189" fmla="*/ 176858 h 888232"/>
                <a:gd name="connsiteX3190" fmla="*/ 109784 w 894757"/>
                <a:gd name="connsiteY3190" fmla="*/ 173476 h 888232"/>
                <a:gd name="connsiteX3191" fmla="*/ 117244 w 894757"/>
                <a:gd name="connsiteY3191" fmla="*/ 163599 h 888232"/>
                <a:gd name="connsiteX3192" fmla="*/ 119628 w 894757"/>
                <a:gd name="connsiteY3192" fmla="*/ 163987 h 888232"/>
                <a:gd name="connsiteX3193" fmla="*/ 129753 w 894757"/>
                <a:gd name="connsiteY3193" fmla="*/ 154042 h 888232"/>
                <a:gd name="connsiteX3194" fmla="*/ 131410 w 894757"/>
                <a:gd name="connsiteY3194" fmla="*/ 148440 h 888232"/>
                <a:gd name="connsiteX3195" fmla="*/ 146398 w 894757"/>
                <a:gd name="connsiteY3195" fmla="*/ 137779 h 888232"/>
                <a:gd name="connsiteX3196" fmla="*/ 154847 w 894757"/>
                <a:gd name="connsiteY3196" fmla="*/ 125750 h 888232"/>
                <a:gd name="connsiteX3197" fmla="*/ 186975 w 894757"/>
                <a:gd name="connsiteY3197" fmla="*/ 101403 h 888232"/>
                <a:gd name="connsiteX3198" fmla="*/ 188147 w 894757"/>
                <a:gd name="connsiteY3198" fmla="*/ 100337 h 888232"/>
                <a:gd name="connsiteX3199" fmla="*/ 195773 w 894757"/>
                <a:gd name="connsiteY3199" fmla="*/ 95219 h 888232"/>
                <a:gd name="connsiteX3200" fmla="*/ 203330 w 894757"/>
                <a:gd name="connsiteY3200" fmla="*/ 90150 h 888232"/>
                <a:gd name="connsiteX3201" fmla="*/ 205616 w 894757"/>
                <a:gd name="connsiteY3201" fmla="*/ 90625 h 888232"/>
                <a:gd name="connsiteX3202" fmla="*/ 204444 w 894757"/>
                <a:gd name="connsiteY3202" fmla="*/ 92738 h 888232"/>
                <a:gd name="connsiteX3203" fmla="*/ 197885 w 894757"/>
                <a:gd name="connsiteY3203" fmla="*/ 97197 h 888232"/>
                <a:gd name="connsiteX3204" fmla="*/ 189892 w 894757"/>
                <a:gd name="connsiteY3204" fmla="*/ 102624 h 888232"/>
                <a:gd name="connsiteX3205" fmla="*/ 190163 w 894757"/>
                <a:gd name="connsiteY3205" fmla="*/ 102799 h 888232"/>
                <a:gd name="connsiteX3206" fmla="*/ 171492 w 894757"/>
                <a:gd name="connsiteY3206" fmla="*/ 118820 h 888232"/>
                <a:gd name="connsiteX3207" fmla="*/ 155021 w 894757"/>
                <a:gd name="connsiteY3207" fmla="*/ 135695 h 888232"/>
                <a:gd name="connsiteX3208" fmla="*/ 181375 w 894757"/>
                <a:gd name="connsiteY3208" fmla="*/ 118074 h 888232"/>
                <a:gd name="connsiteX3209" fmla="*/ 207864 w 894757"/>
                <a:gd name="connsiteY3209" fmla="*/ 98689 h 888232"/>
                <a:gd name="connsiteX3210" fmla="*/ 216652 w 894757"/>
                <a:gd name="connsiteY3210" fmla="*/ 98089 h 888232"/>
                <a:gd name="connsiteX3211" fmla="*/ 232077 w 894757"/>
                <a:gd name="connsiteY3211" fmla="*/ 90713 h 888232"/>
                <a:gd name="connsiteX3212" fmla="*/ 243471 w 894757"/>
                <a:gd name="connsiteY3212" fmla="*/ 82959 h 888232"/>
                <a:gd name="connsiteX3213" fmla="*/ 225924 w 894757"/>
                <a:gd name="connsiteY3213" fmla="*/ 88542 h 888232"/>
                <a:gd name="connsiteX3214" fmla="*/ 238888 w 894757"/>
                <a:gd name="connsiteY3214" fmla="*/ 77880 h 888232"/>
                <a:gd name="connsiteX3215" fmla="*/ 256183 w 894757"/>
                <a:gd name="connsiteY3215" fmla="*/ 74749 h 888232"/>
                <a:gd name="connsiteX3216" fmla="*/ 256977 w 894757"/>
                <a:gd name="connsiteY3216" fmla="*/ 74507 h 888232"/>
                <a:gd name="connsiteX3217" fmla="*/ 259147 w 894757"/>
                <a:gd name="connsiteY3217" fmla="*/ 73867 h 888232"/>
                <a:gd name="connsiteX3218" fmla="*/ 259021 w 894757"/>
                <a:gd name="connsiteY3218" fmla="*/ 73741 h 888232"/>
                <a:gd name="connsiteX3219" fmla="*/ 282100 w 894757"/>
                <a:gd name="connsiteY3219" fmla="*/ 68692 h 888232"/>
                <a:gd name="connsiteX3220" fmla="*/ 294774 w 894757"/>
                <a:gd name="connsiteY3220" fmla="*/ 62188 h 888232"/>
                <a:gd name="connsiteX3221" fmla="*/ 276626 w 894757"/>
                <a:gd name="connsiteY3221" fmla="*/ 65580 h 888232"/>
                <a:gd name="connsiteX3222" fmla="*/ 274756 w 894757"/>
                <a:gd name="connsiteY3222" fmla="*/ 61112 h 888232"/>
                <a:gd name="connsiteX3223" fmla="*/ 284445 w 894757"/>
                <a:gd name="connsiteY3223" fmla="*/ 53455 h 888232"/>
                <a:gd name="connsiteX3224" fmla="*/ 273690 w 894757"/>
                <a:gd name="connsiteY3224" fmla="*/ 54153 h 888232"/>
                <a:gd name="connsiteX3225" fmla="*/ 262577 w 894757"/>
                <a:gd name="connsiteY3225" fmla="*/ 59649 h 888232"/>
                <a:gd name="connsiteX3226" fmla="*/ 247802 w 894757"/>
                <a:gd name="connsiteY3226" fmla="*/ 59590 h 888232"/>
                <a:gd name="connsiteX3227" fmla="*/ 226031 w 894757"/>
                <a:gd name="connsiteY3227" fmla="*/ 67587 h 888232"/>
                <a:gd name="connsiteX3228" fmla="*/ 202342 w 894757"/>
                <a:gd name="connsiteY3228" fmla="*/ 80448 h 888232"/>
                <a:gd name="connsiteX3229" fmla="*/ 160399 w 894757"/>
                <a:gd name="connsiteY3229" fmla="*/ 102498 h 888232"/>
                <a:gd name="connsiteX3230" fmla="*/ 125121 w 894757"/>
                <a:gd name="connsiteY3230" fmla="*/ 132903 h 888232"/>
                <a:gd name="connsiteX3231" fmla="*/ 129336 w 894757"/>
                <a:gd name="connsiteY3231" fmla="*/ 121273 h 888232"/>
                <a:gd name="connsiteX3232" fmla="*/ 141253 w 894757"/>
                <a:gd name="connsiteY3232" fmla="*/ 110243 h 888232"/>
                <a:gd name="connsiteX3233" fmla="*/ 150303 w 894757"/>
                <a:gd name="connsiteY3233" fmla="*/ 99581 h 888232"/>
                <a:gd name="connsiteX3234" fmla="*/ 175387 w 894757"/>
                <a:gd name="connsiteY3234" fmla="*/ 82135 h 888232"/>
                <a:gd name="connsiteX3235" fmla="*/ 256212 w 894757"/>
                <a:gd name="connsiteY3235" fmla="*/ 35117 h 888232"/>
                <a:gd name="connsiteX3236" fmla="*/ 280976 w 894757"/>
                <a:gd name="connsiteY3236" fmla="*/ 23263 h 888232"/>
                <a:gd name="connsiteX3237" fmla="*/ 303223 w 894757"/>
                <a:gd name="connsiteY3237" fmla="*/ 15170 h 888232"/>
                <a:gd name="connsiteX3238" fmla="*/ 325265 w 894757"/>
                <a:gd name="connsiteY3238" fmla="*/ 14502 h 888232"/>
                <a:gd name="connsiteX3239" fmla="*/ 332405 w 894757"/>
                <a:gd name="connsiteY3239" fmla="*/ 19803 h 888232"/>
                <a:gd name="connsiteX3240" fmla="*/ 356725 w 894757"/>
                <a:gd name="connsiteY3240" fmla="*/ 18534 h 888232"/>
                <a:gd name="connsiteX3241" fmla="*/ 382749 w 894757"/>
                <a:gd name="connsiteY3241" fmla="*/ 16333 h 888232"/>
                <a:gd name="connsiteX3242" fmla="*/ 378873 w 894757"/>
                <a:gd name="connsiteY3242" fmla="*/ 18718 h 888232"/>
                <a:gd name="connsiteX3243" fmla="*/ 402998 w 894757"/>
                <a:gd name="connsiteY3243" fmla="*/ 20928 h 888232"/>
                <a:gd name="connsiteX3244" fmla="*/ 427221 w 894757"/>
                <a:gd name="connsiteY3244" fmla="*/ 19231 h 888232"/>
                <a:gd name="connsiteX3245" fmla="*/ 409897 w 894757"/>
                <a:gd name="connsiteY3245" fmla="*/ 4451 h 888232"/>
                <a:gd name="connsiteX3246" fmla="*/ 438101 w 894757"/>
                <a:gd name="connsiteY3246" fmla="*/ 477 h 88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</a:cxnLst>
              <a:rect l="l" t="t" r="r" b="b"/>
              <a:pathLst>
                <a:path w="894757" h="888232">
                  <a:moveTo>
                    <a:pt x="479599" y="885204"/>
                  </a:moveTo>
                  <a:cubicBezTo>
                    <a:pt x="484850" y="883876"/>
                    <a:pt x="486691" y="885030"/>
                    <a:pt x="483939" y="885767"/>
                  </a:cubicBezTo>
                  <a:cubicBezTo>
                    <a:pt x="482970" y="886029"/>
                    <a:pt x="475723" y="886174"/>
                    <a:pt x="479599" y="885204"/>
                  </a:cubicBezTo>
                  <a:close/>
                  <a:moveTo>
                    <a:pt x="407707" y="882423"/>
                  </a:moveTo>
                  <a:lnTo>
                    <a:pt x="407591" y="884177"/>
                  </a:lnTo>
                  <a:lnTo>
                    <a:pt x="407591" y="884255"/>
                  </a:lnTo>
                  <a:cubicBezTo>
                    <a:pt x="408590" y="884436"/>
                    <a:pt x="409612" y="884446"/>
                    <a:pt x="410614" y="884284"/>
                  </a:cubicBezTo>
                  <a:cubicBezTo>
                    <a:pt x="412406" y="882869"/>
                    <a:pt x="411583" y="882423"/>
                    <a:pt x="407707" y="882423"/>
                  </a:cubicBezTo>
                  <a:close/>
                  <a:moveTo>
                    <a:pt x="479182" y="854238"/>
                  </a:moveTo>
                  <a:cubicBezTo>
                    <a:pt x="477002" y="854179"/>
                    <a:pt x="476973" y="855352"/>
                    <a:pt x="475306" y="855556"/>
                  </a:cubicBezTo>
                  <a:lnTo>
                    <a:pt x="475490" y="857494"/>
                  </a:lnTo>
                  <a:lnTo>
                    <a:pt x="475490" y="857572"/>
                  </a:lnTo>
                  <a:cubicBezTo>
                    <a:pt x="477661" y="857649"/>
                    <a:pt x="477661" y="856467"/>
                    <a:pt x="479385" y="856176"/>
                  </a:cubicBezTo>
                  <a:close/>
                  <a:moveTo>
                    <a:pt x="275289" y="848510"/>
                  </a:moveTo>
                  <a:lnTo>
                    <a:pt x="274630" y="850118"/>
                  </a:lnTo>
                  <a:cubicBezTo>
                    <a:pt x="275463" y="850507"/>
                    <a:pt x="276325" y="850831"/>
                    <a:pt x="277207" y="851088"/>
                  </a:cubicBezTo>
                  <a:lnTo>
                    <a:pt x="277857" y="849430"/>
                  </a:lnTo>
                  <a:close/>
                  <a:moveTo>
                    <a:pt x="532606" y="846823"/>
                  </a:moveTo>
                  <a:cubicBezTo>
                    <a:pt x="527743" y="846019"/>
                    <a:pt x="522830" y="847017"/>
                    <a:pt x="518160" y="848354"/>
                  </a:cubicBezTo>
                  <a:cubicBezTo>
                    <a:pt x="513490" y="849692"/>
                    <a:pt x="509082" y="851349"/>
                    <a:pt x="505419" y="851921"/>
                  </a:cubicBezTo>
                  <a:cubicBezTo>
                    <a:pt x="508365" y="853346"/>
                    <a:pt x="513035" y="852706"/>
                    <a:pt x="516843" y="852222"/>
                  </a:cubicBezTo>
                  <a:cubicBezTo>
                    <a:pt x="520650" y="851737"/>
                    <a:pt x="523625" y="851427"/>
                    <a:pt x="523305" y="853676"/>
                  </a:cubicBezTo>
                  <a:lnTo>
                    <a:pt x="523305" y="853753"/>
                  </a:lnTo>
                  <a:cubicBezTo>
                    <a:pt x="526299" y="850128"/>
                    <a:pt x="533081" y="852638"/>
                    <a:pt x="532606" y="846823"/>
                  </a:cubicBezTo>
                  <a:close/>
                  <a:moveTo>
                    <a:pt x="256754" y="840329"/>
                  </a:moveTo>
                  <a:lnTo>
                    <a:pt x="255446" y="841008"/>
                  </a:lnTo>
                  <a:lnTo>
                    <a:pt x="254565" y="841415"/>
                  </a:lnTo>
                  <a:lnTo>
                    <a:pt x="254410" y="841415"/>
                  </a:lnTo>
                  <a:lnTo>
                    <a:pt x="254487" y="841531"/>
                  </a:lnTo>
                  <a:cubicBezTo>
                    <a:pt x="256309" y="842423"/>
                    <a:pt x="259303" y="843082"/>
                    <a:pt x="259167" y="844439"/>
                  </a:cubicBezTo>
                  <a:cubicBezTo>
                    <a:pt x="263197" y="844914"/>
                    <a:pt x="259089" y="841172"/>
                    <a:pt x="256754" y="840329"/>
                  </a:cubicBezTo>
                  <a:close/>
                  <a:moveTo>
                    <a:pt x="274998" y="824666"/>
                  </a:moveTo>
                  <a:lnTo>
                    <a:pt x="274998" y="825713"/>
                  </a:lnTo>
                  <a:cubicBezTo>
                    <a:pt x="275004" y="825781"/>
                    <a:pt x="275004" y="825849"/>
                    <a:pt x="274998" y="825917"/>
                  </a:cubicBezTo>
                  <a:cubicBezTo>
                    <a:pt x="275610" y="826327"/>
                    <a:pt x="276152" y="826830"/>
                    <a:pt x="276607" y="827409"/>
                  </a:cubicBezTo>
                  <a:cubicBezTo>
                    <a:pt x="277430" y="827679"/>
                    <a:pt x="278166" y="828164"/>
                    <a:pt x="278738" y="828815"/>
                  </a:cubicBezTo>
                  <a:cubicBezTo>
                    <a:pt x="279194" y="828369"/>
                    <a:pt x="277101" y="826246"/>
                    <a:pt x="279000" y="825151"/>
                  </a:cubicBezTo>
                  <a:cubicBezTo>
                    <a:pt x="277761" y="824536"/>
                    <a:pt x="276348" y="824364"/>
                    <a:pt x="274998" y="824666"/>
                  </a:cubicBezTo>
                  <a:close/>
                  <a:moveTo>
                    <a:pt x="438605" y="823048"/>
                  </a:moveTo>
                  <a:cubicBezTo>
                    <a:pt x="429487" y="823581"/>
                    <a:pt x="420349" y="823646"/>
                    <a:pt x="411224" y="823241"/>
                  </a:cubicBezTo>
                  <a:cubicBezTo>
                    <a:pt x="413210" y="823406"/>
                    <a:pt x="415265" y="823532"/>
                    <a:pt x="417377" y="823532"/>
                  </a:cubicBezTo>
                  <a:cubicBezTo>
                    <a:pt x="424517" y="823649"/>
                    <a:pt x="432055" y="823251"/>
                    <a:pt x="438392" y="823649"/>
                  </a:cubicBezTo>
                  <a:lnTo>
                    <a:pt x="439177" y="823494"/>
                  </a:lnTo>
                  <a:cubicBezTo>
                    <a:pt x="438995" y="823334"/>
                    <a:pt x="438804" y="823185"/>
                    <a:pt x="438605" y="823048"/>
                  </a:cubicBezTo>
                  <a:close/>
                  <a:moveTo>
                    <a:pt x="263769" y="821177"/>
                  </a:moveTo>
                  <a:lnTo>
                    <a:pt x="263769" y="821216"/>
                  </a:lnTo>
                  <a:cubicBezTo>
                    <a:pt x="262897" y="823435"/>
                    <a:pt x="266705" y="824550"/>
                    <a:pt x="269863" y="825703"/>
                  </a:cubicBezTo>
                  <a:cubicBezTo>
                    <a:pt x="269050" y="825209"/>
                    <a:pt x="268565" y="824783"/>
                    <a:pt x="268633" y="824501"/>
                  </a:cubicBezTo>
                  <a:lnTo>
                    <a:pt x="270406" y="825073"/>
                  </a:lnTo>
                  <a:cubicBezTo>
                    <a:pt x="270997" y="822844"/>
                    <a:pt x="270997" y="824104"/>
                    <a:pt x="270997" y="824104"/>
                  </a:cubicBezTo>
                  <a:lnTo>
                    <a:pt x="270997" y="823348"/>
                  </a:lnTo>
                  <a:cubicBezTo>
                    <a:pt x="268504" y="822940"/>
                    <a:pt x="266075" y="822210"/>
                    <a:pt x="263769" y="821177"/>
                  </a:cubicBezTo>
                  <a:close/>
                  <a:moveTo>
                    <a:pt x="467739" y="820663"/>
                  </a:moveTo>
                  <a:cubicBezTo>
                    <a:pt x="466412" y="820150"/>
                    <a:pt x="462265" y="820625"/>
                    <a:pt x="457779" y="821196"/>
                  </a:cubicBezTo>
                  <a:lnTo>
                    <a:pt x="457711" y="821196"/>
                  </a:lnTo>
                  <a:lnTo>
                    <a:pt x="457663" y="821196"/>
                  </a:lnTo>
                  <a:cubicBezTo>
                    <a:pt x="458497" y="821574"/>
                    <a:pt x="459351" y="821907"/>
                    <a:pt x="460221" y="822195"/>
                  </a:cubicBezTo>
                  <a:cubicBezTo>
                    <a:pt x="461224" y="822070"/>
                    <a:pt x="462233" y="822005"/>
                    <a:pt x="463244" y="822001"/>
                  </a:cubicBezTo>
                  <a:cubicBezTo>
                    <a:pt x="462808" y="821400"/>
                    <a:pt x="464726" y="821003"/>
                    <a:pt x="467739" y="820663"/>
                  </a:cubicBezTo>
                  <a:close/>
                  <a:moveTo>
                    <a:pt x="516203" y="814082"/>
                  </a:moveTo>
                  <a:cubicBezTo>
                    <a:pt x="510603" y="815604"/>
                    <a:pt x="505245" y="817019"/>
                    <a:pt x="498976" y="818512"/>
                  </a:cubicBezTo>
                  <a:cubicBezTo>
                    <a:pt x="502067" y="818609"/>
                    <a:pt x="505235" y="818550"/>
                    <a:pt x="508462" y="818308"/>
                  </a:cubicBezTo>
                  <a:cubicBezTo>
                    <a:pt x="510156" y="817758"/>
                    <a:pt x="511710" y="816845"/>
                    <a:pt x="513015" y="815633"/>
                  </a:cubicBezTo>
                  <a:cubicBezTo>
                    <a:pt x="514740" y="814993"/>
                    <a:pt x="516387" y="815245"/>
                    <a:pt x="517182" y="814790"/>
                  </a:cubicBezTo>
                  <a:cubicBezTo>
                    <a:pt x="517123" y="814790"/>
                    <a:pt x="517056" y="814790"/>
                    <a:pt x="517056" y="814790"/>
                  </a:cubicBezTo>
                  <a:cubicBezTo>
                    <a:pt x="516936" y="814630"/>
                    <a:pt x="516775" y="814507"/>
                    <a:pt x="516591" y="814431"/>
                  </a:cubicBezTo>
                  <a:cubicBezTo>
                    <a:pt x="516483" y="814379"/>
                    <a:pt x="516382" y="814314"/>
                    <a:pt x="516290" y="814237"/>
                  </a:cubicBezTo>
                  <a:cubicBezTo>
                    <a:pt x="516252" y="814199"/>
                    <a:pt x="516300" y="814140"/>
                    <a:pt x="516378" y="814082"/>
                  </a:cubicBezTo>
                  <a:close/>
                  <a:moveTo>
                    <a:pt x="524361" y="812793"/>
                  </a:moveTo>
                  <a:cubicBezTo>
                    <a:pt x="522249" y="813132"/>
                    <a:pt x="520253" y="813375"/>
                    <a:pt x="518480" y="813481"/>
                  </a:cubicBezTo>
                  <a:lnTo>
                    <a:pt x="518480" y="813636"/>
                  </a:lnTo>
                  <a:cubicBezTo>
                    <a:pt x="518534" y="813678"/>
                    <a:pt x="518593" y="813713"/>
                    <a:pt x="518654" y="813743"/>
                  </a:cubicBezTo>
                  <a:cubicBezTo>
                    <a:pt x="518863" y="813836"/>
                    <a:pt x="519046" y="813980"/>
                    <a:pt x="519187" y="814160"/>
                  </a:cubicBezTo>
                  <a:lnTo>
                    <a:pt x="519207" y="814179"/>
                  </a:lnTo>
                  <a:cubicBezTo>
                    <a:pt x="519226" y="814228"/>
                    <a:pt x="519168" y="814276"/>
                    <a:pt x="519081" y="814334"/>
                  </a:cubicBezTo>
                  <a:cubicBezTo>
                    <a:pt x="521203" y="813762"/>
                    <a:pt x="523014" y="813142"/>
                    <a:pt x="524361" y="812793"/>
                  </a:cubicBezTo>
                  <a:close/>
                  <a:moveTo>
                    <a:pt x="530698" y="811630"/>
                  </a:moveTo>
                  <a:cubicBezTo>
                    <a:pt x="529128" y="811950"/>
                    <a:pt x="527558" y="812250"/>
                    <a:pt x="526018" y="812512"/>
                  </a:cubicBezTo>
                  <a:lnTo>
                    <a:pt x="525999" y="812512"/>
                  </a:lnTo>
                  <a:cubicBezTo>
                    <a:pt x="526590" y="812512"/>
                    <a:pt x="526938" y="812687"/>
                    <a:pt x="526919" y="813200"/>
                  </a:cubicBezTo>
                  <a:cubicBezTo>
                    <a:pt x="528101" y="812658"/>
                    <a:pt x="529380" y="812144"/>
                    <a:pt x="530698" y="811630"/>
                  </a:cubicBezTo>
                  <a:close/>
                  <a:moveTo>
                    <a:pt x="443537" y="810147"/>
                  </a:moveTo>
                  <a:cubicBezTo>
                    <a:pt x="443149" y="811058"/>
                    <a:pt x="439361" y="811417"/>
                    <a:pt x="437723" y="812086"/>
                  </a:cubicBezTo>
                  <a:lnTo>
                    <a:pt x="440029" y="812086"/>
                  </a:lnTo>
                  <a:cubicBezTo>
                    <a:pt x="444893" y="812057"/>
                    <a:pt x="449893" y="811834"/>
                    <a:pt x="453429" y="812803"/>
                  </a:cubicBezTo>
                  <a:lnTo>
                    <a:pt x="453332" y="813074"/>
                  </a:lnTo>
                  <a:cubicBezTo>
                    <a:pt x="454824" y="813132"/>
                    <a:pt x="456384" y="813074"/>
                    <a:pt x="457905" y="813074"/>
                  </a:cubicBezTo>
                  <a:cubicBezTo>
                    <a:pt x="460108" y="812968"/>
                    <a:pt x="462314" y="812997"/>
                    <a:pt x="464513" y="813161"/>
                  </a:cubicBezTo>
                  <a:lnTo>
                    <a:pt x="465395" y="813016"/>
                  </a:lnTo>
                  <a:cubicBezTo>
                    <a:pt x="463631" y="812124"/>
                    <a:pt x="457808" y="812648"/>
                    <a:pt x="453913" y="812396"/>
                  </a:cubicBezTo>
                  <a:cubicBezTo>
                    <a:pt x="453913" y="811475"/>
                    <a:pt x="455095" y="811562"/>
                    <a:pt x="453749" y="810932"/>
                  </a:cubicBezTo>
                  <a:cubicBezTo>
                    <a:pt x="449796" y="810884"/>
                    <a:pt x="447412" y="810293"/>
                    <a:pt x="443537" y="810147"/>
                  </a:cubicBezTo>
                  <a:close/>
                  <a:moveTo>
                    <a:pt x="431891" y="808374"/>
                  </a:moveTo>
                  <a:cubicBezTo>
                    <a:pt x="430475" y="808685"/>
                    <a:pt x="429028" y="808828"/>
                    <a:pt x="427579" y="808800"/>
                  </a:cubicBezTo>
                  <a:lnTo>
                    <a:pt x="427628" y="808800"/>
                  </a:lnTo>
                  <a:cubicBezTo>
                    <a:pt x="428151" y="807889"/>
                    <a:pt x="430156" y="808257"/>
                    <a:pt x="431891" y="808374"/>
                  </a:cubicBezTo>
                  <a:close/>
                  <a:moveTo>
                    <a:pt x="706027" y="806086"/>
                  </a:moveTo>
                  <a:cubicBezTo>
                    <a:pt x="706586" y="805609"/>
                    <a:pt x="707407" y="805609"/>
                    <a:pt x="707965" y="806086"/>
                  </a:cubicBezTo>
                  <a:lnTo>
                    <a:pt x="708023" y="806163"/>
                  </a:lnTo>
                  <a:cubicBezTo>
                    <a:pt x="708382" y="806677"/>
                    <a:pt x="708062" y="807501"/>
                    <a:pt x="707306" y="807995"/>
                  </a:cubicBezTo>
                  <a:cubicBezTo>
                    <a:pt x="676990" y="827636"/>
                    <a:pt x="644610" y="843887"/>
                    <a:pt x="610747" y="856457"/>
                  </a:cubicBezTo>
                  <a:cubicBezTo>
                    <a:pt x="581032" y="867528"/>
                    <a:pt x="550346" y="875793"/>
                    <a:pt x="519090" y="881143"/>
                  </a:cubicBezTo>
                  <a:cubicBezTo>
                    <a:pt x="518238" y="881298"/>
                    <a:pt x="517385" y="880940"/>
                    <a:pt x="517269" y="880329"/>
                  </a:cubicBezTo>
                  <a:cubicBezTo>
                    <a:pt x="517153" y="879718"/>
                    <a:pt x="517792" y="879108"/>
                    <a:pt x="518674" y="878953"/>
                  </a:cubicBezTo>
                  <a:cubicBezTo>
                    <a:pt x="549787" y="873625"/>
                    <a:pt x="580334" y="865396"/>
                    <a:pt x="609914" y="854373"/>
                  </a:cubicBezTo>
                  <a:cubicBezTo>
                    <a:pt x="643624" y="841850"/>
                    <a:pt x="675856" y="825657"/>
                    <a:pt x="706027" y="806086"/>
                  </a:cubicBezTo>
                  <a:close/>
                  <a:moveTo>
                    <a:pt x="497368" y="805660"/>
                  </a:moveTo>
                  <a:cubicBezTo>
                    <a:pt x="490450" y="806881"/>
                    <a:pt x="490063" y="805883"/>
                    <a:pt x="482835" y="807550"/>
                  </a:cubicBezTo>
                  <a:lnTo>
                    <a:pt x="482786" y="807550"/>
                  </a:lnTo>
                  <a:cubicBezTo>
                    <a:pt x="484443" y="808034"/>
                    <a:pt x="483397" y="809372"/>
                    <a:pt x="479870" y="810312"/>
                  </a:cubicBezTo>
                  <a:cubicBezTo>
                    <a:pt x="482205" y="809818"/>
                    <a:pt x="486710" y="809246"/>
                    <a:pt x="490586" y="808422"/>
                  </a:cubicBezTo>
                  <a:cubicBezTo>
                    <a:pt x="494461" y="807598"/>
                    <a:pt x="497649" y="806629"/>
                    <a:pt x="497368" y="805660"/>
                  </a:cubicBezTo>
                  <a:close/>
                  <a:moveTo>
                    <a:pt x="514953" y="801637"/>
                  </a:moveTo>
                  <a:cubicBezTo>
                    <a:pt x="514343" y="801250"/>
                    <a:pt x="509121" y="802965"/>
                    <a:pt x="508403" y="803324"/>
                  </a:cubicBezTo>
                  <a:lnTo>
                    <a:pt x="508597" y="804041"/>
                  </a:lnTo>
                  <a:cubicBezTo>
                    <a:pt x="510873" y="803743"/>
                    <a:pt x="513049" y="802920"/>
                    <a:pt x="514953" y="801637"/>
                  </a:cubicBezTo>
                  <a:close/>
                  <a:moveTo>
                    <a:pt x="452160" y="788630"/>
                  </a:moveTo>
                  <a:cubicBezTo>
                    <a:pt x="447412" y="788475"/>
                    <a:pt x="441153" y="788853"/>
                    <a:pt x="434865" y="789134"/>
                  </a:cubicBezTo>
                  <a:lnTo>
                    <a:pt x="434904" y="789095"/>
                  </a:lnTo>
                  <a:cubicBezTo>
                    <a:pt x="430050" y="789309"/>
                    <a:pt x="425186" y="789464"/>
                    <a:pt x="420971" y="789367"/>
                  </a:cubicBezTo>
                  <a:cubicBezTo>
                    <a:pt x="419677" y="789729"/>
                    <a:pt x="418320" y="789819"/>
                    <a:pt x="416989" y="789628"/>
                  </a:cubicBezTo>
                  <a:lnTo>
                    <a:pt x="416524" y="789628"/>
                  </a:lnTo>
                  <a:cubicBezTo>
                    <a:pt x="416030" y="789735"/>
                    <a:pt x="415410" y="789822"/>
                    <a:pt x="414790" y="789900"/>
                  </a:cubicBezTo>
                  <a:lnTo>
                    <a:pt x="414703" y="791431"/>
                  </a:lnTo>
                  <a:cubicBezTo>
                    <a:pt x="415507" y="791528"/>
                    <a:pt x="416330" y="791586"/>
                    <a:pt x="417144" y="791674"/>
                  </a:cubicBezTo>
                  <a:lnTo>
                    <a:pt x="421717" y="791674"/>
                  </a:lnTo>
                  <a:cubicBezTo>
                    <a:pt x="425457" y="791674"/>
                    <a:pt x="424275" y="790704"/>
                    <a:pt x="428015" y="790704"/>
                  </a:cubicBezTo>
                  <a:cubicBezTo>
                    <a:pt x="431916" y="790831"/>
                    <a:pt x="435822" y="790717"/>
                    <a:pt x="439710" y="790365"/>
                  </a:cubicBezTo>
                  <a:cubicBezTo>
                    <a:pt x="443899" y="790117"/>
                    <a:pt x="448062" y="789537"/>
                    <a:pt x="452160" y="788630"/>
                  </a:cubicBezTo>
                  <a:close/>
                  <a:moveTo>
                    <a:pt x="391343" y="787758"/>
                  </a:moveTo>
                  <a:lnTo>
                    <a:pt x="391343" y="787806"/>
                  </a:lnTo>
                  <a:cubicBezTo>
                    <a:pt x="391262" y="787804"/>
                    <a:pt x="391181" y="787807"/>
                    <a:pt x="391101" y="787816"/>
                  </a:cubicBezTo>
                  <a:cubicBezTo>
                    <a:pt x="392360" y="787855"/>
                    <a:pt x="393620" y="787913"/>
                    <a:pt x="394869" y="787913"/>
                  </a:cubicBezTo>
                  <a:close/>
                  <a:moveTo>
                    <a:pt x="400751" y="787419"/>
                  </a:moveTo>
                  <a:lnTo>
                    <a:pt x="400751" y="787903"/>
                  </a:lnTo>
                  <a:lnTo>
                    <a:pt x="400441" y="787903"/>
                  </a:lnTo>
                  <a:cubicBezTo>
                    <a:pt x="400477" y="787939"/>
                    <a:pt x="400520" y="787969"/>
                    <a:pt x="400566" y="787990"/>
                  </a:cubicBezTo>
                  <a:cubicBezTo>
                    <a:pt x="403958" y="787990"/>
                    <a:pt x="407313" y="787881"/>
                    <a:pt x="410633" y="787661"/>
                  </a:cubicBezTo>
                  <a:cubicBezTo>
                    <a:pt x="409219" y="787419"/>
                    <a:pt x="402882" y="787574"/>
                    <a:pt x="400751" y="787419"/>
                  </a:cubicBezTo>
                  <a:close/>
                  <a:moveTo>
                    <a:pt x="463660" y="787205"/>
                  </a:moveTo>
                  <a:lnTo>
                    <a:pt x="455578" y="788237"/>
                  </a:lnTo>
                  <a:lnTo>
                    <a:pt x="455376" y="788233"/>
                  </a:lnTo>
                  <a:lnTo>
                    <a:pt x="455309" y="788272"/>
                  </a:lnTo>
                  <a:lnTo>
                    <a:pt x="455578" y="788237"/>
                  </a:lnTo>
                  <a:lnTo>
                    <a:pt x="460804" y="788359"/>
                  </a:lnTo>
                  <a:cubicBezTo>
                    <a:pt x="462626" y="788097"/>
                    <a:pt x="464019" y="787622"/>
                    <a:pt x="463660" y="787205"/>
                  </a:cubicBezTo>
                  <a:close/>
                  <a:moveTo>
                    <a:pt x="296159" y="786411"/>
                  </a:moveTo>
                  <a:cubicBezTo>
                    <a:pt x="298148" y="787186"/>
                    <a:pt x="300183" y="787833"/>
                    <a:pt x="302254" y="788349"/>
                  </a:cubicBezTo>
                  <a:cubicBezTo>
                    <a:pt x="302050" y="787777"/>
                    <a:pt x="302709" y="787680"/>
                    <a:pt x="304579" y="788252"/>
                  </a:cubicBezTo>
                  <a:lnTo>
                    <a:pt x="304550" y="788252"/>
                  </a:lnTo>
                  <a:cubicBezTo>
                    <a:pt x="303368" y="787758"/>
                    <a:pt x="302070" y="787254"/>
                    <a:pt x="300888" y="786769"/>
                  </a:cubicBezTo>
                  <a:cubicBezTo>
                    <a:pt x="299336" y="786428"/>
                    <a:pt x="297744" y="786307"/>
                    <a:pt x="296159" y="786411"/>
                  </a:cubicBezTo>
                  <a:close/>
                  <a:moveTo>
                    <a:pt x="383136" y="785519"/>
                  </a:moveTo>
                  <a:cubicBezTo>
                    <a:pt x="383427" y="785684"/>
                    <a:pt x="385646" y="786643"/>
                    <a:pt x="383049" y="786488"/>
                  </a:cubicBezTo>
                  <a:cubicBezTo>
                    <a:pt x="383330" y="786847"/>
                    <a:pt x="385646" y="786886"/>
                    <a:pt x="387206" y="787021"/>
                  </a:cubicBezTo>
                  <a:lnTo>
                    <a:pt x="387206" y="787070"/>
                  </a:lnTo>
                  <a:cubicBezTo>
                    <a:pt x="386954" y="786488"/>
                    <a:pt x="387554" y="786168"/>
                    <a:pt x="389356" y="786178"/>
                  </a:cubicBezTo>
                  <a:cubicBezTo>
                    <a:pt x="387428" y="785441"/>
                    <a:pt x="385694" y="786178"/>
                    <a:pt x="383136" y="785519"/>
                  </a:cubicBezTo>
                  <a:close/>
                  <a:moveTo>
                    <a:pt x="442180" y="783648"/>
                  </a:moveTo>
                  <a:cubicBezTo>
                    <a:pt x="441899" y="783367"/>
                    <a:pt x="440116" y="783571"/>
                    <a:pt x="440116" y="783813"/>
                  </a:cubicBezTo>
                  <a:lnTo>
                    <a:pt x="431944" y="783870"/>
                  </a:lnTo>
                  <a:lnTo>
                    <a:pt x="431862" y="783832"/>
                  </a:lnTo>
                  <a:lnTo>
                    <a:pt x="431823" y="783871"/>
                  </a:lnTo>
                  <a:lnTo>
                    <a:pt x="431944" y="783870"/>
                  </a:lnTo>
                  <a:lnTo>
                    <a:pt x="432889" y="784307"/>
                  </a:lnTo>
                  <a:cubicBezTo>
                    <a:pt x="432869" y="784540"/>
                    <a:pt x="431639" y="784569"/>
                    <a:pt x="430835" y="784666"/>
                  </a:cubicBezTo>
                  <a:cubicBezTo>
                    <a:pt x="434623" y="785209"/>
                    <a:pt x="437258" y="783561"/>
                    <a:pt x="440165" y="784307"/>
                  </a:cubicBezTo>
                  <a:cubicBezTo>
                    <a:pt x="439748" y="783920"/>
                    <a:pt x="440930" y="783784"/>
                    <a:pt x="442180" y="783648"/>
                  </a:cubicBezTo>
                  <a:close/>
                  <a:moveTo>
                    <a:pt x="347191" y="780091"/>
                  </a:moveTo>
                  <a:lnTo>
                    <a:pt x="347191" y="780130"/>
                  </a:lnTo>
                  <a:lnTo>
                    <a:pt x="347203" y="780132"/>
                  </a:lnTo>
                  <a:lnTo>
                    <a:pt x="347840" y="782243"/>
                  </a:lnTo>
                  <a:cubicBezTo>
                    <a:pt x="351260" y="782291"/>
                    <a:pt x="352616" y="781477"/>
                    <a:pt x="357393" y="782020"/>
                  </a:cubicBezTo>
                  <a:lnTo>
                    <a:pt x="347203" y="780132"/>
                  </a:lnTo>
                  <a:close/>
                  <a:moveTo>
                    <a:pt x="379203" y="779568"/>
                  </a:moveTo>
                  <a:cubicBezTo>
                    <a:pt x="375734" y="779267"/>
                    <a:pt x="378980" y="781293"/>
                    <a:pt x="376199" y="781293"/>
                  </a:cubicBezTo>
                  <a:cubicBezTo>
                    <a:pt x="376635" y="782204"/>
                    <a:pt x="382865" y="782253"/>
                    <a:pt x="386421" y="782611"/>
                  </a:cubicBezTo>
                  <a:cubicBezTo>
                    <a:pt x="388175" y="782253"/>
                    <a:pt x="386353" y="782311"/>
                    <a:pt x="386489" y="781642"/>
                  </a:cubicBezTo>
                  <a:cubicBezTo>
                    <a:pt x="390645" y="782442"/>
                    <a:pt x="394855" y="782928"/>
                    <a:pt x="399084" y="783096"/>
                  </a:cubicBezTo>
                  <a:cubicBezTo>
                    <a:pt x="404345" y="783377"/>
                    <a:pt x="409529" y="783222"/>
                    <a:pt x="411176" y="782466"/>
                  </a:cubicBezTo>
                  <a:cubicBezTo>
                    <a:pt x="407698" y="782892"/>
                    <a:pt x="406709" y="782505"/>
                    <a:pt x="405023" y="781923"/>
                  </a:cubicBezTo>
                  <a:cubicBezTo>
                    <a:pt x="397011" y="781535"/>
                    <a:pt x="387341" y="782291"/>
                    <a:pt x="384677" y="780353"/>
                  </a:cubicBezTo>
                  <a:cubicBezTo>
                    <a:pt x="383698" y="780198"/>
                    <a:pt x="382652" y="780062"/>
                    <a:pt x="381538" y="779926"/>
                  </a:cubicBezTo>
                  <a:cubicBezTo>
                    <a:pt x="380733" y="779829"/>
                    <a:pt x="379949" y="779713"/>
                    <a:pt x="379164" y="779607"/>
                  </a:cubicBezTo>
                  <a:close/>
                  <a:moveTo>
                    <a:pt x="327764" y="777339"/>
                  </a:moveTo>
                  <a:cubicBezTo>
                    <a:pt x="327706" y="777416"/>
                    <a:pt x="327658" y="777494"/>
                    <a:pt x="327600" y="777561"/>
                  </a:cubicBezTo>
                  <a:cubicBezTo>
                    <a:pt x="327531" y="777680"/>
                    <a:pt x="327450" y="777790"/>
                    <a:pt x="327358" y="777891"/>
                  </a:cubicBezTo>
                  <a:lnTo>
                    <a:pt x="329470" y="778463"/>
                  </a:lnTo>
                  <a:lnTo>
                    <a:pt x="329470" y="778511"/>
                  </a:lnTo>
                  <a:cubicBezTo>
                    <a:pt x="330332" y="778463"/>
                    <a:pt x="331039" y="778240"/>
                    <a:pt x="330671" y="777775"/>
                  </a:cubicBezTo>
                  <a:cubicBezTo>
                    <a:pt x="329716" y="777552"/>
                    <a:pt x="328743" y="777406"/>
                    <a:pt x="327764" y="777339"/>
                  </a:cubicBezTo>
                  <a:close/>
                  <a:moveTo>
                    <a:pt x="446725" y="777038"/>
                  </a:moveTo>
                  <a:cubicBezTo>
                    <a:pt x="448372" y="777629"/>
                    <a:pt x="441541" y="778172"/>
                    <a:pt x="441687" y="777736"/>
                  </a:cubicBezTo>
                  <a:cubicBezTo>
                    <a:pt x="443576" y="777513"/>
                    <a:pt x="441076" y="777377"/>
                    <a:pt x="442655" y="777154"/>
                  </a:cubicBezTo>
                  <a:cubicBezTo>
                    <a:pt x="442849" y="777503"/>
                    <a:pt x="445126" y="777174"/>
                    <a:pt x="446725" y="777038"/>
                  </a:cubicBezTo>
                  <a:close/>
                  <a:moveTo>
                    <a:pt x="462071" y="776466"/>
                  </a:moveTo>
                  <a:cubicBezTo>
                    <a:pt x="462323" y="777048"/>
                    <a:pt x="460618" y="777445"/>
                    <a:pt x="459165" y="777842"/>
                  </a:cubicBezTo>
                  <a:cubicBezTo>
                    <a:pt x="459329" y="777329"/>
                    <a:pt x="457944" y="777455"/>
                    <a:pt x="458031" y="777009"/>
                  </a:cubicBezTo>
                  <a:close/>
                  <a:moveTo>
                    <a:pt x="457401" y="776310"/>
                  </a:moveTo>
                  <a:cubicBezTo>
                    <a:pt x="457750" y="776262"/>
                    <a:pt x="458031" y="776291"/>
                    <a:pt x="458050" y="776378"/>
                  </a:cubicBezTo>
                  <a:cubicBezTo>
                    <a:pt x="458070" y="776466"/>
                    <a:pt x="457789" y="776611"/>
                    <a:pt x="457440" y="776611"/>
                  </a:cubicBezTo>
                  <a:lnTo>
                    <a:pt x="454407" y="776979"/>
                  </a:lnTo>
                  <a:cubicBezTo>
                    <a:pt x="454059" y="777018"/>
                    <a:pt x="453758" y="776989"/>
                    <a:pt x="453749" y="776902"/>
                  </a:cubicBezTo>
                  <a:cubicBezTo>
                    <a:pt x="453739" y="776814"/>
                    <a:pt x="454020" y="776679"/>
                    <a:pt x="454369" y="776679"/>
                  </a:cubicBezTo>
                  <a:close/>
                  <a:moveTo>
                    <a:pt x="435476" y="775643"/>
                  </a:moveTo>
                  <a:cubicBezTo>
                    <a:pt x="435748" y="775672"/>
                    <a:pt x="435912" y="775759"/>
                    <a:pt x="435912" y="775808"/>
                  </a:cubicBezTo>
                  <a:cubicBezTo>
                    <a:pt x="435912" y="775856"/>
                    <a:pt x="435864" y="775904"/>
                    <a:pt x="435748" y="775953"/>
                  </a:cubicBezTo>
                  <a:cubicBezTo>
                    <a:pt x="435575" y="776038"/>
                    <a:pt x="435406" y="776131"/>
                    <a:pt x="435244" y="776234"/>
                  </a:cubicBezTo>
                  <a:lnTo>
                    <a:pt x="435486" y="776234"/>
                  </a:lnTo>
                  <a:cubicBezTo>
                    <a:pt x="436513" y="777232"/>
                    <a:pt x="432240" y="778570"/>
                    <a:pt x="429508" y="778056"/>
                  </a:cubicBezTo>
                  <a:cubicBezTo>
                    <a:pt x="430680" y="777959"/>
                    <a:pt x="430583" y="777610"/>
                    <a:pt x="430477" y="777271"/>
                  </a:cubicBezTo>
                  <a:cubicBezTo>
                    <a:pt x="429702" y="777242"/>
                    <a:pt x="429004" y="777193"/>
                    <a:pt x="428316" y="777135"/>
                  </a:cubicBezTo>
                  <a:lnTo>
                    <a:pt x="427144" y="777048"/>
                  </a:lnTo>
                  <a:lnTo>
                    <a:pt x="427415" y="777164"/>
                  </a:lnTo>
                  <a:cubicBezTo>
                    <a:pt x="425148" y="777610"/>
                    <a:pt x="425477" y="778570"/>
                    <a:pt x="422396" y="778831"/>
                  </a:cubicBezTo>
                  <a:cubicBezTo>
                    <a:pt x="420158" y="778666"/>
                    <a:pt x="422493" y="777348"/>
                    <a:pt x="418414" y="777697"/>
                  </a:cubicBezTo>
                  <a:cubicBezTo>
                    <a:pt x="418157" y="777843"/>
                    <a:pt x="417888" y="777966"/>
                    <a:pt x="417610" y="778066"/>
                  </a:cubicBezTo>
                  <a:cubicBezTo>
                    <a:pt x="417154" y="778250"/>
                    <a:pt x="416757" y="778405"/>
                    <a:pt x="416757" y="778579"/>
                  </a:cubicBezTo>
                  <a:cubicBezTo>
                    <a:pt x="416757" y="778705"/>
                    <a:pt x="416321" y="778821"/>
                    <a:pt x="415788" y="778821"/>
                  </a:cubicBezTo>
                  <a:cubicBezTo>
                    <a:pt x="415245" y="778831"/>
                    <a:pt x="414809" y="778734"/>
                    <a:pt x="414858" y="778725"/>
                  </a:cubicBezTo>
                  <a:cubicBezTo>
                    <a:pt x="414800" y="778395"/>
                    <a:pt x="415468" y="778172"/>
                    <a:pt x="416021" y="777949"/>
                  </a:cubicBezTo>
                  <a:cubicBezTo>
                    <a:pt x="416300" y="777860"/>
                    <a:pt x="416565" y="777730"/>
                    <a:pt x="416805" y="777562"/>
                  </a:cubicBezTo>
                  <a:lnTo>
                    <a:pt x="416321" y="777562"/>
                  </a:lnTo>
                  <a:cubicBezTo>
                    <a:pt x="416331" y="777319"/>
                    <a:pt x="415507" y="777281"/>
                    <a:pt x="415304" y="777087"/>
                  </a:cubicBezTo>
                  <a:cubicBezTo>
                    <a:pt x="419780" y="776554"/>
                    <a:pt x="422793" y="775682"/>
                    <a:pt x="423394" y="776912"/>
                  </a:cubicBezTo>
                  <a:cubicBezTo>
                    <a:pt x="425768" y="776719"/>
                    <a:pt x="425235" y="775943"/>
                    <a:pt x="428403" y="775943"/>
                  </a:cubicBezTo>
                  <a:lnTo>
                    <a:pt x="428403" y="776680"/>
                  </a:lnTo>
                  <a:lnTo>
                    <a:pt x="427977" y="776680"/>
                  </a:lnTo>
                  <a:lnTo>
                    <a:pt x="429072" y="776777"/>
                  </a:lnTo>
                  <a:lnTo>
                    <a:pt x="430738" y="776883"/>
                  </a:lnTo>
                  <a:cubicBezTo>
                    <a:pt x="431593" y="776488"/>
                    <a:pt x="432506" y="776233"/>
                    <a:pt x="433442" y="776127"/>
                  </a:cubicBezTo>
                  <a:lnTo>
                    <a:pt x="433509" y="776127"/>
                  </a:lnTo>
                  <a:cubicBezTo>
                    <a:pt x="433713" y="776003"/>
                    <a:pt x="433923" y="775890"/>
                    <a:pt x="434139" y="775788"/>
                  </a:cubicBezTo>
                  <a:cubicBezTo>
                    <a:pt x="434569" y="775645"/>
                    <a:pt x="435025" y="775595"/>
                    <a:pt x="435476" y="775643"/>
                  </a:cubicBezTo>
                  <a:close/>
                  <a:moveTo>
                    <a:pt x="387012" y="775478"/>
                  </a:moveTo>
                  <a:cubicBezTo>
                    <a:pt x="390064" y="775992"/>
                    <a:pt x="392187" y="774935"/>
                    <a:pt x="393068" y="775585"/>
                  </a:cubicBezTo>
                  <a:cubicBezTo>
                    <a:pt x="391208" y="775488"/>
                    <a:pt x="392400" y="776380"/>
                    <a:pt x="390995" y="776457"/>
                  </a:cubicBezTo>
                  <a:cubicBezTo>
                    <a:pt x="389493" y="776360"/>
                    <a:pt x="387264" y="776360"/>
                    <a:pt x="387012" y="775963"/>
                  </a:cubicBezTo>
                  <a:cubicBezTo>
                    <a:pt x="388204" y="775992"/>
                    <a:pt x="387613" y="775730"/>
                    <a:pt x="387012" y="775478"/>
                  </a:cubicBezTo>
                  <a:close/>
                  <a:moveTo>
                    <a:pt x="488968" y="775197"/>
                  </a:moveTo>
                  <a:cubicBezTo>
                    <a:pt x="487995" y="775599"/>
                    <a:pt x="486986" y="775908"/>
                    <a:pt x="485955" y="776117"/>
                  </a:cubicBezTo>
                  <a:cubicBezTo>
                    <a:pt x="486633" y="776495"/>
                    <a:pt x="487650" y="776292"/>
                    <a:pt x="489045" y="775720"/>
                  </a:cubicBezTo>
                  <a:lnTo>
                    <a:pt x="488929" y="775235"/>
                  </a:lnTo>
                  <a:close/>
                  <a:moveTo>
                    <a:pt x="513975" y="772521"/>
                  </a:moveTo>
                  <a:lnTo>
                    <a:pt x="512958" y="773036"/>
                  </a:lnTo>
                  <a:lnTo>
                    <a:pt x="512399" y="772926"/>
                  </a:lnTo>
                  <a:cubicBezTo>
                    <a:pt x="512672" y="772715"/>
                    <a:pt x="512943" y="772473"/>
                    <a:pt x="511785" y="772618"/>
                  </a:cubicBezTo>
                  <a:lnTo>
                    <a:pt x="511824" y="772580"/>
                  </a:lnTo>
                  <a:cubicBezTo>
                    <a:pt x="509993" y="773452"/>
                    <a:pt x="507745" y="773520"/>
                    <a:pt x="504916" y="774751"/>
                  </a:cubicBezTo>
                  <a:cubicBezTo>
                    <a:pt x="505051" y="774974"/>
                    <a:pt x="506204" y="774615"/>
                    <a:pt x="506989" y="774460"/>
                  </a:cubicBezTo>
                  <a:cubicBezTo>
                    <a:pt x="507192" y="774615"/>
                    <a:pt x="506631" y="774789"/>
                    <a:pt x="506020" y="774964"/>
                  </a:cubicBezTo>
                  <a:cubicBezTo>
                    <a:pt x="507270" y="774804"/>
                    <a:pt x="509312" y="774458"/>
                    <a:pt x="511015" y="774019"/>
                  </a:cubicBezTo>
                  <a:lnTo>
                    <a:pt x="512958" y="773036"/>
                  </a:lnTo>
                  <a:lnTo>
                    <a:pt x="513006" y="773045"/>
                  </a:lnTo>
                  <a:cubicBezTo>
                    <a:pt x="513006" y="772880"/>
                    <a:pt x="513074" y="772715"/>
                    <a:pt x="513975" y="772521"/>
                  </a:cubicBezTo>
                  <a:close/>
                  <a:moveTo>
                    <a:pt x="479869" y="772017"/>
                  </a:moveTo>
                  <a:cubicBezTo>
                    <a:pt x="479298" y="772899"/>
                    <a:pt x="481739" y="772395"/>
                    <a:pt x="481148" y="773209"/>
                  </a:cubicBezTo>
                  <a:cubicBezTo>
                    <a:pt x="478426" y="773529"/>
                    <a:pt x="479317" y="774072"/>
                    <a:pt x="478300" y="774498"/>
                  </a:cubicBezTo>
                  <a:cubicBezTo>
                    <a:pt x="477108" y="774683"/>
                    <a:pt x="475451" y="775061"/>
                    <a:pt x="475228" y="774808"/>
                  </a:cubicBezTo>
                  <a:lnTo>
                    <a:pt x="474783" y="774915"/>
                  </a:lnTo>
                  <a:cubicBezTo>
                    <a:pt x="473911" y="775070"/>
                    <a:pt x="473058" y="775186"/>
                    <a:pt x="472167" y="775303"/>
                  </a:cubicBezTo>
                  <a:lnTo>
                    <a:pt x="472225" y="775303"/>
                  </a:lnTo>
                  <a:cubicBezTo>
                    <a:pt x="468524" y="776098"/>
                    <a:pt x="467836" y="775603"/>
                    <a:pt x="464115" y="776330"/>
                  </a:cubicBezTo>
                  <a:cubicBezTo>
                    <a:pt x="463621" y="774925"/>
                    <a:pt x="467623" y="775012"/>
                    <a:pt x="468902" y="774111"/>
                  </a:cubicBezTo>
                  <a:cubicBezTo>
                    <a:pt x="469105" y="774702"/>
                    <a:pt x="472671" y="773868"/>
                    <a:pt x="473048" y="774372"/>
                  </a:cubicBezTo>
                  <a:cubicBezTo>
                    <a:pt x="473601" y="774305"/>
                    <a:pt x="474085" y="774227"/>
                    <a:pt x="474570" y="774149"/>
                  </a:cubicBezTo>
                  <a:lnTo>
                    <a:pt x="474821" y="774149"/>
                  </a:lnTo>
                  <a:lnTo>
                    <a:pt x="475102" y="774149"/>
                  </a:lnTo>
                  <a:cubicBezTo>
                    <a:pt x="476217" y="773578"/>
                    <a:pt x="476158" y="772938"/>
                    <a:pt x="477873" y="772395"/>
                  </a:cubicBezTo>
                  <a:cubicBezTo>
                    <a:pt x="478135" y="772541"/>
                    <a:pt x="477999" y="772870"/>
                    <a:pt x="478968" y="772686"/>
                  </a:cubicBezTo>
                  <a:cubicBezTo>
                    <a:pt x="479152" y="772463"/>
                    <a:pt x="478900" y="772211"/>
                    <a:pt x="479869" y="772017"/>
                  </a:cubicBezTo>
                  <a:close/>
                  <a:moveTo>
                    <a:pt x="637537" y="770980"/>
                  </a:moveTo>
                  <a:cubicBezTo>
                    <a:pt x="634930" y="772095"/>
                    <a:pt x="632353" y="773452"/>
                    <a:pt x="629621" y="774857"/>
                  </a:cubicBezTo>
                  <a:cubicBezTo>
                    <a:pt x="623439" y="778036"/>
                    <a:pt x="616919" y="781157"/>
                    <a:pt x="610030" y="781157"/>
                  </a:cubicBezTo>
                  <a:cubicBezTo>
                    <a:pt x="605273" y="783958"/>
                    <a:pt x="600235" y="786750"/>
                    <a:pt x="594964" y="789473"/>
                  </a:cubicBezTo>
                  <a:cubicBezTo>
                    <a:pt x="591524" y="791257"/>
                    <a:pt x="587978" y="793011"/>
                    <a:pt x="584364" y="794736"/>
                  </a:cubicBezTo>
                  <a:cubicBezTo>
                    <a:pt x="582328" y="796241"/>
                    <a:pt x="580147" y="797540"/>
                    <a:pt x="577853" y="798613"/>
                  </a:cubicBezTo>
                  <a:cubicBezTo>
                    <a:pt x="573834" y="800319"/>
                    <a:pt x="569726" y="801811"/>
                    <a:pt x="565549" y="803081"/>
                  </a:cubicBezTo>
                  <a:cubicBezTo>
                    <a:pt x="559793" y="805485"/>
                    <a:pt x="553980" y="807743"/>
                    <a:pt x="548167" y="809866"/>
                  </a:cubicBezTo>
                  <a:cubicBezTo>
                    <a:pt x="547694" y="810204"/>
                    <a:pt x="547199" y="810508"/>
                    <a:pt x="546684" y="810777"/>
                  </a:cubicBezTo>
                  <a:cubicBezTo>
                    <a:pt x="555404" y="808209"/>
                    <a:pt x="564124" y="805291"/>
                    <a:pt x="572844" y="802471"/>
                  </a:cubicBezTo>
                  <a:cubicBezTo>
                    <a:pt x="583793" y="798914"/>
                    <a:pt x="595526" y="794727"/>
                    <a:pt x="607046" y="789813"/>
                  </a:cubicBezTo>
                  <a:lnTo>
                    <a:pt x="607055" y="789813"/>
                  </a:lnTo>
                  <a:cubicBezTo>
                    <a:pt x="608557" y="789173"/>
                    <a:pt x="610069" y="788514"/>
                    <a:pt x="611493" y="787797"/>
                  </a:cubicBezTo>
                  <a:cubicBezTo>
                    <a:pt x="614012" y="786362"/>
                    <a:pt x="616551" y="784869"/>
                    <a:pt x="619147" y="783251"/>
                  </a:cubicBezTo>
                  <a:lnTo>
                    <a:pt x="619777" y="782950"/>
                  </a:lnTo>
                  <a:cubicBezTo>
                    <a:pt x="618808" y="783106"/>
                    <a:pt x="619167" y="782582"/>
                    <a:pt x="619922" y="781981"/>
                  </a:cubicBezTo>
                  <a:cubicBezTo>
                    <a:pt x="620215" y="781765"/>
                    <a:pt x="620543" y="781601"/>
                    <a:pt x="620891" y="781497"/>
                  </a:cubicBezTo>
                  <a:cubicBezTo>
                    <a:pt x="621153" y="781438"/>
                    <a:pt x="621172" y="781516"/>
                    <a:pt x="620891" y="781768"/>
                  </a:cubicBezTo>
                  <a:cubicBezTo>
                    <a:pt x="620610" y="782020"/>
                    <a:pt x="620533" y="782185"/>
                    <a:pt x="620610" y="782185"/>
                  </a:cubicBezTo>
                  <a:cubicBezTo>
                    <a:pt x="624844" y="779607"/>
                    <a:pt x="627673" y="777755"/>
                    <a:pt x="630745" y="775817"/>
                  </a:cubicBezTo>
                  <a:cubicBezTo>
                    <a:pt x="632857" y="774441"/>
                    <a:pt x="635056" y="772967"/>
                    <a:pt x="637963" y="771029"/>
                  </a:cubicBezTo>
                  <a:lnTo>
                    <a:pt x="637537" y="771223"/>
                  </a:lnTo>
                  <a:close/>
                  <a:moveTo>
                    <a:pt x="363323" y="770379"/>
                  </a:moveTo>
                  <a:cubicBezTo>
                    <a:pt x="365222" y="771213"/>
                    <a:pt x="367780" y="771949"/>
                    <a:pt x="366995" y="773083"/>
                  </a:cubicBezTo>
                  <a:cubicBezTo>
                    <a:pt x="364660" y="772715"/>
                    <a:pt x="363303" y="772230"/>
                    <a:pt x="360038" y="771910"/>
                  </a:cubicBezTo>
                  <a:lnTo>
                    <a:pt x="359922" y="771784"/>
                  </a:lnTo>
                  <a:cubicBezTo>
                    <a:pt x="359568" y="771787"/>
                    <a:pt x="359215" y="771819"/>
                    <a:pt x="358866" y="771881"/>
                  </a:cubicBezTo>
                  <a:lnTo>
                    <a:pt x="358304" y="771969"/>
                  </a:lnTo>
                  <a:cubicBezTo>
                    <a:pt x="357778" y="772002"/>
                    <a:pt x="357251" y="771930"/>
                    <a:pt x="356754" y="771755"/>
                  </a:cubicBezTo>
                  <a:cubicBezTo>
                    <a:pt x="356328" y="771581"/>
                    <a:pt x="356328" y="771368"/>
                    <a:pt x="356754" y="771368"/>
                  </a:cubicBezTo>
                  <a:lnTo>
                    <a:pt x="357161" y="771309"/>
                  </a:lnTo>
                  <a:cubicBezTo>
                    <a:pt x="357545" y="771238"/>
                    <a:pt x="357933" y="771196"/>
                    <a:pt x="358324" y="771184"/>
                  </a:cubicBezTo>
                  <a:lnTo>
                    <a:pt x="358130" y="771135"/>
                  </a:lnTo>
                  <a:cubicBezTo>
                    <a:pt x="359602" y="770786"/>
                    <a:pt x="361715" y="770689"/>
                    <a:pt x="363323" y="770379"/>
                  </a:cubicBezTo>
                  <a:close/>
                  <a:moveTo>
                    <a:pt x="431997" y="767976"/>
                  </a:moveTo>
                  <a:cubicBezTo>
                    <a:pt x="432081" y="768086"/>
                    <a:pt x="432109" y="768229"/>
                    <a:pt x="432075" y="768363"/>
                  </a:cubicBezTo>
                  <a:cubicBezTo>
                    <a:pt x="433489" y="768305"/>
                    <a:pt x="434826" y="768363"/>
                    <a:pt x="436018" y="768363"/>
                  </a:cubicBezTo>
                  <a:cubicBezTo>
                    <a:pt x="437688" y="768495"/>
                    <a:pt x="439368" y="768413"/>
                    <a:pt x="441018" y="768121"/>
                  </a:cubicBezTo>
                  <a:cubicBezTo>
                    <a:pt x="438014" y="768115"/>
                    <a:pt x="435030" y="768066"/>
                    <a:pt x="432065" y="767976"/>
                  </a:cubicBezTo>
                  <a:close/>
                  <a:moveTo>
                    <a:pt x="621686" y="767695"/>
                  </a:moveTo>
                  <a:cubicBezTo>
                    <a:pt x="618983" y="769342"/>
                    <a:pt x="618362" y="770263"/>
                    <a:pt x="618459" y="770961"/>
                  </a:cubicBezTo>
                  <a:lnTo>
                    <a:pt x="618459" y="771009"/>
                  </a:lnTo>
                  <a:cubicBezTo>
                    <a:pt x="619690" y="770544"/>
                    <a:pt x="620911" y="769982"/>
                    <a:pt x="622122" y="769381"/>
                  </a:cubicBezTo>
                  <a:cubicBezTo>
                    <a:pt x="622287" y="769270"/>
                    <a:pt x="622424" y="769120"/>
                    <a:pt x="622519" y="768945"/>
                  </a:cubicBezTo>
                  <a:lnTo>
                    <a:pt x="622713" y="768838"/>
                  </a:lnTo>
                  <a:cubicBezTo>
                    <a:pt x="622341" y="768736"/>
                    <a:pt x="622099" y="768379"/>
                    <a:pt x="622141" y="767995"/>
                  </a:cubicBezTo>
                  <a:lnTo>
                    <a:pt x="621967" y="768111"/>
                  </a:lnTo>
                  <a:close/>
                  <a:moveTo>
                    <a:pt x="520815" y="767094"/>
                  </a:moveTo>
                  <a:lnTo>
                    <a:pt x="508369" y="771499"/>
                  </a:lnTo>
                  <a:lnTo>
                    <a:pt x="508258" y="771513"/>
                  </a:lnTo>
                  <a:lnTo>
                    <a:pt x="508219" y="771552"/>
                  </a:lnTo>
                  <a:lnTo>
                    <a:pt x="508369" y="771499"/>
                  </a:lnTo>
                  <a:lnTo>
                    <a:pt x="513473" y="770840"/>
                  </a:lnTo>
                  <a:cubicBezTo>
                    <a:pt x="515961" y="770166"/>
                    <a:pt x="518732" y="769304"/>
                    <a:pt x="520389" y="769032"/>
                  </a:cubicBezTo>
                  <a:cubicBezTo>
                    <a:pt x="521784" y="768237"/>
                    <a:pt x="523111" y="766929"/>
                    <a:pt x="520815" y="767094"/>
                  </a:cubicBezTo>
                  <a:close/>
                  <a:moveTo>
                    <a:pt x="632498" y="766396"/>
                  </a:moveTo>
                  <a:cubicBezTo>
                    <a:pt x="632353" y="766493"/>
                    <a:pt x="632217" y="766561"/>
                    <a:pt x="632062" y="766667"/>
                  </a:cubicBezTo>
                  <a:cubicBezTo>
                    <a:pt x="627121" y="770331"/>
                    <a:pt x="621463" y="774189"/>
                    <a:pt x="615272" y="778046"/>
                  </a:cubicBezTo>
                  <a:cubicBezTo>
                    <a:pt x="619661" y="777077"/>
                    <a:pt x="623963" y="774993"/>
                    <a:pt x="628381" y="772725"/>
                  </a:cubicBezTo>
                  <a:cubicBezTo>
                    <a:pt x="630900" y="771387"/>
                    <a:pt x="633516" y="770021"/>
                    <a:pt x="636132" y="768848"/>
                  </a:cubicBezTo>
                  <a:lnTo>
                    <a:pt x="636006" y="768751"/>
                  </a:lnTo>
                  <a:cubicBezTo>
                    <a:pt x="635831" y="768024"/>
                    <a:pt x="636267" y="767346"/>
                    <a:pt x="637546" y="766813"/>
                  </a:cubicBezTo>
                  <a:cubicBezTo>
                    <a:pt x="636500" y="764894"/>
                    <a:pt x="634582" y="765427"/>
                    <a:pt x="632498" y="766396"/>
                  </a:cubicBezTo>
                  <a:close/>
                  <a:moveTo>
                    <a:pt x="401545" y="766047"/>
                  </a:moveTo>
                  <a:cubicBezTo>
                    <a:pt x="401275" y="766197"/>
                    <a:pt x="401025" y="766379"/>
                    <a:pt x="400799" y="766590"/>
                  </a:cubicBezTo>
                  <a:lnTo>
                    <a:pt x="401390" y="766590"/>
                  </a:lnTo>
                  <a:cubicBezTo>
                    <a:pt x="401994" y="766874"/>
                    <a:pt x="402667" y="766979"/>
                    <a:pt x="403328" y="766890"/>
                  </a:cubicBezTo>
                  <a:lnTo>
                    <a:pt x="403367" y="766851"/>
                  </a:lnTo>
                  <a:cubicBezTo>
                    <a:pt x="402591" y="766522"/>
                    <a:pt x="402921" y="766338"/>
                    <a:pt x="403812" y="766251"/>
                  </a:cubicBezTo>
                  <a:close/>
                  <a:moveTo>
                    <a:pt x="292061" y="765911"/>
                  </a:moveTo>
                  <a:lnTo>
                    <a:pt x="293020" y="766289"/>
                  </a:lnTo>
                  <a:lnTo>
                    <a:pt x="293200" y="766304"/>
                  </a:lnTo>
                  <a:lnTo>
                    <a:pt x="324296" y="777038"/>
                  </a:lnTo>
                  <a:cubicBezTo>
                    <a:pt x="324371" y="776957"/>
                    <a:pt x="324439" y="776869"/>
                    <a:pt x="324499" y="776776"/>
                  </a:cubicBezTo>
                  <a:cubicBezTo>
                    <a:pt x="324588" y="776648"/>
                    <a:pt x="324689" y="776528"/>
                    <a:pt x="324800" y="776418"/>
                  </a:cubicBezTo>
                  <a:lnTo>
                    <a:pt x="324596" y="776418"/>
                  </a:lnTo>
                  <a:lnTo>
                    <a:pt x="324722" y="775943"/>
                  </a:lnTo>
                  <a:cubicBezTo>
                    <a:pt x="316768" y="773752"/>
                    <a:pt x="312989" y="771746"/>
                    <a:pt x="302118" y="768460"/>
                  </a:cubicBezTo>
                  <a:cubicBezTo>
                    <a:pt x="301285" y="767927"/>
                    <a:pt x="298504" y="767249"/>
                    <a:pt x="299405" y="766832"/>
                  </a:cubicBezTo>
                  <a:lnTo>
                    <a:pt x="293200" y="766304"/>
                  </a:lnTo>
                  <a:close/>
                  <a:moveTo>
                    <a:pt x="650123" y="765543"/>
                  </a:moveTo>
                  <a:lnTo>
                    <a:pt x="649154" y="766212"/>
                  </a:lnTo>
                  <a:lnTo>
                    <a:pt x="649154" y="766086"/>
                  </a:lnTo>
                  <a:cubicBezTo>
                    <a:pt x="646560" y="767997"/>
                    <a:pt x="643830" y="769718"/>
                    <a:pt x="640986" y="771232"/>
                  </a:cubicBezTo>
                  <a:lnTo>
                    <a:pt x="640773" y="771329"/>
                  </a:lnTo>
                  <a:cubicBezTo>
                    <a:pt x="638191" y="772739"/>
                    <a:pt x="635860" y="774566"/>
                    <a:pt x="633874" y="776738"/>
                  </a:cubicBezTo>
                  <a:cubicBezTo>
                    <a:pt x="635986" y="775565"/>
                    <a:pt x="638079" y="774363"/>
                    <a:pt x="640114" y="773132"/>
                  </a:cubicBezTo>
                  <a:lnTo>
                    <a:pt x="640124" y="773132"/>
                  </a:lnTo>
                  <a:cubicBezTo>
                    <a:pt x="642371" y="771795"/>
                    <a:pt x="645172" y="770544"/>
                    <a:pt x="647633" y="768974"/>
                  </a:cubicBezTo>
                  <a:cubicBezTo>
                    <a:pt x="649929" y="766977"/>
                    <a:pt x="651421" y="765330"/>
                    <a:pt x="650123" y="765543"/>
                  </a:cubicBezTo>
                  <a:close/>
                  <a:moveTo>
                    <a:pt x="357761" y="765155"/>
                  </a:moveTo>
                  <a:cubicBezTo>
                    <a:pt x="356831" y="767578"/>
                    <a:pt x="363711" y="765514"/>
                    <a:pt x="361201" y="768848"/>
                  </a:cubicBezTo>
                  <a:lnTo>
                    <a:pt x="356046" y="767724"/>
                  </a:lnTo>
                  <a:cubicBezTo>
                    <a:pt x="356482" y="766667"/>
                    <a:pt x="356531" y="765039"/>
                    <a:pt x="357761" y="765155"/>
                  </a:cubicBezTo>
                  <a:close/>
                  <a:moveTo>
                    <a:pt x="536753" y="765116"/>
                  </a:moveTo>
                  <a:cubicBezTo>
                    <a:pt x="535949" y="765572"/>
                    <a:pt x="535125" y="766018"/>
                    <a:pt x="534815" y="765805"/>
                  </a:cubicBezTo>
                  <a:lnTo>
                    <a:pt x="532255" y="767716"/>
                  </a:lnTo>
                  <a:lnTo>
                    <a:pt x="532141" y="767782"/>
                  </a:lnTo>
                  <a:lnTo>
                    <a:pt x="532219" y="767743"/>
                  </a:lnTo>
                  <a:lnTo>
                    <a:pt x="532255" y="767716"/>
                  </a:lnTo>
                  <a:close/>
                  <a:moveTo>
                    <a:pt x="649551" y="763663"/>
                  </a:moveTo>
                  <a:cubicBezTo>
                    <a:pt x="647594" y="764855"/>
                    <a:pt x="645569" y="766473"/>
                    <a:pt x="643243" y="768053"/>
                  </a:cubicBezTo>
                  <a:cubicBezTo>
                    <a:pt x="643214" y="768451"/>
                    <a:pt x="642643" y="769061"/>
                    <a:pt x="642701" y="769420"/>
                  </a:cubicBezTo>
                  <a:cubicBezTo>
                    <a:pt x="644409" y="768460"/>
                    <a:pt x="646062" y="767405"/>
                    <a:pt x="647652" y="766260"/>
                  </a:cubicBezTo>
                  <a:lnTo>
                    <a:pt x="647662" y="766260"/>
                  </a:lnTo>
                  <a:cubicBezTo>
                    <a:pt x="648056" y="765245"/>
                    <a:pt x="648707" y="764350"/>
                    <a:pt x="649551" y="763663"/>
                  </a:cubicBezTo>
                  <a:close/>
                  <a:moveTo>
                    <a:pt x="338083" y="763091"/>
                  </a:moveTo>
                  <a:lnTo>
                    <a:pt x="338703" y="763197"/>
                  </a:lnTo>
                  <a:cubicBezTo>
                    <a:pt x="339303" y="763340"/>
                    <a:pt x="339920" y="763389"/>
                    <a:pt x="340535" y="763343"/>
                  </a:cubicBezTo>
                  <a:cubicBezTo>
                    <a:pt x="340870" y="763266"/>
                    <a:pt x="341207" y="763460"/>
                    <a:pt x="341310" y="763788"/>
                  </a:cubicBezTo>
                  <a:cubicBezTo>
                    <a:pt x="341329" y="763884"/>
                    <a:pt x="341329" y="763983"/>
                    <a:pt x="341310" y="764079"/>
                  </a:cubicBezTo>
                  <a:cubicBezTo>
                    <a:pt x="341236" y="764296"/>
                    <a:pt x="341050" y="764455"/>
                    <a:pt x="340825" y="764496"/>
                  </a:cubicBezTo>
                  <a:cubicBezTo>
                    <a:pt x="340048" y="764585"/>
                    <a:pt x="339261" y="764539"/>
                    <a:pt x="338500" y="764360"/>
                  </a:cubicBezTo>
                  <a:lnTo>
                    <a:pt x="337909" y="764263"/>
                  </a:lnTo>
                  <a:cubicBezTo>
                    <a:pt x="337585" y="764215"/>
                    <a:pt x="337362" y="763914"/>
                    <a:pt x="337410" y="763590"/>
                  </a:cubicBezTo>
                  <a:cubicBezTo>
                    <a:pt x="337458" y="763266"/>
                    <a:pt x="337759" y="763042"/>
                    <a:pt x="338083" y="763091"/>
                  </a:cubicBezTo>
                  <a:close/>
                  <a:moveTo>
                    <a:pt x="523799" y="762984"/>
                  </a:moveTo>
                  <a:cubicBezTo>
                    <a:pt x="524632" y="763556"/>
                    <a:pt x="523527" y="764283"/>
                    <a:pt x="523411" y="764923"/>
                  </a:cubicBezTo>
                  <a:cubicBezTo>
                    <a:pt x="521718" y="765303"/>
                    <a:pt x="520003" y="765581"/>
                    <a:pt x="518276" y="765756"/>
                  </a:cubicBezTo>
                  <a:cubicBezTo>
                    <a:pt x="520088" y="764729"/>
                    <a:pt x="519526" y="764448"/>
                    <a:pt x="522994" y="763759"/>
                  </a:cubicBezTo>
                  <a:cubicBezTo>
                    <a:pt x="523198" y="763546"/>
                    <a:pt x="522859" y="763323"/>
                    <a:pt x="523799" y="762984"/>
                  </a:cubicBezTo>
                  <a:close/>
                  <a:moveTo>
                    <a:pt x="537073" y="762596"/>
                  </a:moveTo>
                  <a:lnTo>
                    <a:pt x="536889" y="762674"/>
                  </a:lnTo>
                  <a:cubicBezTo>
                    <a:pt x="537083" y="761598"/>
                    <a:pt x="534069" y="763837"/>
                    <a:pt x="530969" y="764506"/>
                  </a:cubicBezTo>
                  <a:lnTo>
                    <a:pt x="531415" y="765659"/>
                  </a:lnTo>
                  <a:cubicBezTo>
                    <a:pt x="534757" y="764273"/>
                    <a:pt x="534641" y="764583"/>
                    <a:pt x="537063" y="763139"/>
                  </a:cubicBezTo>
                  <a:lnTo>
                    <a:pt x="537063" y="763071"/>
                  </a:lnTo>
                  <a:lnTo>
                    <a:pt x="536995" y="763110"/>
                  </a:lnTo>
                  <a:cubicBezTo>
                    <a:pt x="536999" y="762936"/>
                    <a:pt x="537025" y="762764"/>
                    <a:pt x="537073" y="762596"/>
                  </a:cubicBezTo>
                  <a:close/>
                  <a:moveTo>
                    <a:pt x="513578" y="761278"/>
                  </a:moveTo>
                  <a:cubicBezTo>
                    <a:pt x="513520" y="761675"/>
                    <a:pt x="514208" y="762044"/>
                    <a:pt x="512919" y="762499"/>
                  </a:cubicBezTo>
                  <a:cubicBezTo>
                    <a:pt x="512619" y="762276"/>
                    <a:pt x="511795" y="762673"/>
                    <a:pt x="510972" y="763090"/>
                  </a:cubicBezTo>
                  <a:lnTo>
                    <a:pt x="510671" y="762121"/>
                  </a:lnTo>
                  <a:close/>
                  <a:moveTo>
                    <a:pt x="352665" y="761123"/>
                  </a:moveTo>
                  <a:lnTo>
                    <a:pt x="352859" y="761327"/>
                  </a:lnTo>
                  <a:cubicBezTo>
                    <a:pt x="351602" y="761427"/>
                    <a:pt x="350340" y="761446"/>
                    <a:pt x="349080" y="761385"/>
                  </a:cubicBezTo>
                  <a:lnTo>
                    <a:pt x="348886" y="761550"/>
                  </a:lnTo>
                  <a:cubicBezTo>
                    <a:pt x="348867" y="761608"/>
                    <a:pt x="348770" y="761608"/>
                    <a:pt x="348770" y="761608"/>
                  </a:cubicBezTo>
                  <a:cubicBezTo>
                    <a:pt x="350107" y="762189"/>
                    <a:pt x="353672" y="762693"/>
                    <a:pt x="356463" y="763159"/>
                  </a:cubicBezTo>
                  <a:cubicBezTo>
                    <a:pt x="356327" y="762800"/>
                    <a:pt x="352529" y="762063"/>
                    <a:pt x="356550" y="762674"/>
                  </a:cubicBezTo>
                  <a:cubicBezTo>
                    <a:pt x="356550" y="762354"/>
                    <a:pt x="355349" y="762141"/>
                    <a:pt x="355746" y="761802"/>
                  </a:cubicBezTo>
                  <a:lnTo>
                    <a:pt x="355988" y="761685"/>
                  </a:lnTo>
                  <a:cubicBezTo>
                    <a:pt x="354862" y="761628"/>
                    <a:pt x="353747" y="761439"/>
                    <a:pt x="352665" y="761123"/>
                  </a:cubicBezTo>
                  <a:close/>
                  <a:moveTo>
                    <a:pt x="360959" y="760988"/>
                  </a:moveTo>
                  <a:cubicBezTo>
                    <a:pt x="360850" y="760982"/>
                    <a:pt x="360742" y="761009"/>
                    <a:pt x="360649" y="761065"/>
                  </a:cubicBezTo>
                  <a:cubicBezTo>
                    <a:pt x="362082" y="762325"/>
                    <a:pt x="367867" y="761656"/>
                    <a:pt x="368225" y="763071"/>
                  </a:cubicBezTo>
                  <a:cubicBezTo>
                    <a:pt x="365415" y="763285"/>
                    <a:pt x="360726" y="762655"/>
                    <a:pt x="360212" y="763740"/>
                  </a:cubicBezTo>
                  <a:cubicBezTo>
                    <a:pt x="360968" y="763895"/>
                    <a:pt x="362063" y="764012"/>
                    <a:pt x="362150" y="764234"/>
                  </a:cubicBezTo>
                  <a:lnTo>
                    <a:pt x="363177" y="764438"/>
                  </a:lnTo>
                  <a:lnTo>
                    <a:pt x="363177" y="764390"/>
                  </a:lnTo>
                  <a:cubicBezTo>
                    <a:pt x="371238" y="765688"/>
                    <a:pt x="367518" y="762354"/>
                    <a:pt x="374213" y="763013"/>
                  </a:cubicBezTo>
                  <a:lnTo>
                    <a:pt x="374252" y="763023"/>
                  </a:lnTo>
                  <a:cubicBezTo>
                    <a:pt x="376645" y="763760"/>
                    <a:pt x="372052" y="764079"/>
                    <a:pt x="375947" y="764671"/>
                  </a:cubicBezTo>
                  <a:cubicBezTo>
                    <a:pt x="376809" y="764428"/>
                    <a:pt x="379125" y="764671"/>
                    <a:pt x="380869" y="764671"/>
                  </a:cubicBezTo>
                  <a:lnTo>
                    <a:pt x="381024" y="764671"/>
                  </a:lnTo>
                  <a:cubicBezTo>
                    <a:pt x="380819" y="764457"/>
                    <a:pt x="380819" y="764119"/>
                    <a:pt x="381024" y="763905"/>
                  </a:cubicBezTo>
                  <a:lnTo>
                    <a:pt x="380898" y="763905"/>
                  </a:lnTo>
                  <a:cubicBezTo>
                    <a:pt x="380729" y="763863"/>
                    <a:pt x="380572" y="763780"/>
                    <a:pt x="380443" y="763663"/>
                  </a:cubicBezTo>
                  <a:cubicBezTo>
                    <a:pt x="376606" y="763168"/>
                    <a:pt x="372808" y="762664"/>
                    <a:pt x="369107" y="762141"/>
                  </a:cubicBezTo>
                  <a:cubicBezTo>
                    <a:pt x="368233" y="762180"/>
                    <a:pt x="367359" y="762059"/>
                    <a:pt x="366530" y="761782"/>
                  </a:cubicBezTo>
                  <a:lnTo>
                    <a:pt x="361821" y="761123"/>
                  </a:lnTo>
                  <a:close/>
                  <a:moveTo>
                    <a:pt x="543574" y="760009"/>
                  </a:moveTo>
                  <a:cubicBezTo>
                    <a:pt x="542809" y="760241"/>
                    <a:pt x="541675" y="760726"/>
                    <a:pt x="541549" y="760513"/>
                  </a:cubicBezTo>
                  <a:cubicBezTo>
                    <a:pt x="540067" y="761084"/>
                    <a:pt x="541133" y="761336"/>
                    <a:pt x="540067" y="761850"/>
                  </a:cubicBezTo>
                  <a:lnTo>
                    <a:pt x="540067" y="762062"/>
                  </a:lnTo>
                  <a:lnTo>
                    <a:pt x="539999" y="762102"/>
                  </a:lnTo>
                  <a:lnTo>
                    <a:pt x="540067" y="762102"/>
                  </a:lnTo>
                  <a:lnTo>
                    <a:pt x="540067" y="762062"/>
                  </a:lnTo>
                  <a:close/>
                  <a:moveTo>
                    <a:pt x="528023" y="759766"/>
                  </a:moveTo>
                  <a:cubicBezTo>
                    <a:pt x="528555" y="759589"/>
                    <a:pt x="529132" y="759862"/>
                    <a:pt x="529331" y="760386"/>
                  </a:cubicBezTo>
                  <a:cubicBezTo>
                    <a:pt x="529333" y="760393"/>
                    <a:pt x="529335" y="760400"/>
                    <a:pt x="529337" y="760408"/>
                  </a:cubicBezTo>
                  <a:cubicBezTo>
                    <a:pt x="529463" y="760928"/>
                    <a:pt x="529144" y="761452"/>
                    <a:pt x="528624" y="761578"/>
                  </a:cubicBezTo>
                  <a:cubicBezTo>
                    <a:pt x="528731" y="761908"/>
                    <a:pt x="529089" y="762218"/>
                    <a:pt x="527984" y="762664"/>
                  </a:cubicBezTo>
                  <a:cubicBezTo>
                    <a:pt x="528159" y="761966"/>
                    <a:pt x="523615" y="764263"/>
                    <a:pt x="524826" y="762935"/>
                  </a:cubicBezTo>
                  <a:cubicBezTo>
                    <a:pt x="525635" y="762693"/>
                    <a:pt x="526418" y="762368"/>
                    <a:pt x="527161" y="761966"/>
                  </a:cubicBezTo>
                  <a:cubicBezTo>
                    <a:pt x="525291" y="762528"/>
                    <a:pt x="523440" y="763023"/>
                    <a:pt x="521503" y="763497"/>
                  </a:cubicBezTo>
                  <a:cubicBezTo>
                    <a:pt x="521016" y="763745"/>
                    <a:pt x="520479" y="763875"/>
                    <a:pt x="519933" y="763875"/>
                  </a:cubicBezTo>
                  <a:cubicBezTo>
                    <a:pt x="516920" y="764612"/>
                    <a:pt x="513887" y="765291"/>
                    <a:pt x="510855" y="765911"/>
                  </a:cubicBezTo>
                  <a:cubicBezTo>
                    <a:pt x="511378" y="766076"/>
                    <a:pt x="512347" y="765979"/>
                    <a:pt x="512977" y="766076"/>
                  </a:cubicBezTo>
                  <a:cubicBezTo>
                    <a:pt x="511076" y="766857"/>
                    <a:pt x="509066" y="767338"/>
                    <a:pt x="507018" y="767500"/>
                  </a:cubicBezTo>
                  <a:cubicBezTo>
                    <a:pt x="507541" y="767247"/>
                    <a:pt x="507999" y="766875"/>
                    <a:pt x="508355" y="766415"/>
                  </a:cubicBezTo>
                  <a:lnTo>
                    <a:pt x="507764" y="766522"/>
                  </a:lnTo>
                  <a:lnTo>
                    <a:pt x="505826" y="767055"/>
                  </a:lnTo>
                  <a:lnTo>
                    <a:pt x="505778" y="766890"/>
                  </a:lnTo>
                  <a:cubicBezTo>
                    <a:pt x="504702" y="767093"/>
                    <a:pt x="503617" y="767307"/>
                    <a:pt x="502551" y="767491"/>
                  </a:cubicBezTo>
                  <a:cubicBezTo>
                    <a:pt x="490072" y="769691"/>
                    <a:pt x="477070" y="771242"/>
                    <a:pt x="464765" y="773074"/>
                  </a:cubicBezTo>
                  <a:cubicBezTo>
                    <a:pt x="464760" y="773075"/>
                    <a:pt x="464754" y="773076"/>
                    <a:pt x="464749" y="773077"/>
                  </a:cubicBezTo>
                  <a:cubicBezTo>
                    <a:pt x="464183" y="773192"/>
                    <a:pt x="463630" y="772826"/>
                    <a:pt x="463515" y="772259"/>
                  </a:cubicBezTo>
                  <a:cubicBezTo>
                    <a:pt x="463512" y="772239"/>
                    <a:pt x="463510" y="772219"/>
                    <a:pt x="463508" y="772198"/>
                  </a:cubicBezTo>
                  <a:cubicBezTo>
                    <a:pt x="463466" y="771664"/>
                    <a:pt x="463864" y="771197"/>
                    <a:pt x="464397" y="771155"/>
                  </a:cubicBezTo>
                  <a:cubicBezTo>
                    <a:pt x="476741" y="769323"/>
                    <a:pt x="489714" y="767772"/>
                    <a:pt x="502183" y="765581"/>
                  </a:cubicBezTo>
                  <a:cubicBezTo>
                    <a:pt x="510899" y="764128"/>
                    <a:pt x="519526" y="762187"/>
                    <a:pt x="528023" y="759766"/>
                  </a:cubicBezTo>
                  <a:close/>
                  <a:moveTo>
                    <a:pt x="353663" y="759728"/>
                  </a:moveTo>
                  <a:cubicBezTo>
                    <a:pt x="353081" y="760067"/>
                    <a:pt x="353081" y="760503"/>
                    <a:pt x="353663" y="761036"/>
                  </a:cubicBezTo>
                  <a:lnTo>
                    <a:pt x="354790" y="761260"/>
                  </a:lnTo>
                  <a:lnTo>
                    <a:pt x="354767" y="761269"/>
                  </a:lnTo>
                  <a:lnTo>
                    <a:pt x="354835" y="761269"/>
                  </a:lnTo>
                  <a:lnTo>
                    <a:pt x="354790" y="761260"/>
                  </a:lnTo>
                  <a:lnTo>
                    <a:pt x="357044" y="760348"/>
                  </a:lnTo>
                  <a:cubicBezTo>
                    <a:pt x="355911" y="760154"/>
                    <a:pt x="354787" y="759941"/>
                    <a:pt x="353663" y="759728"/>
                  </a:cubicBezTo>
                  <a:close/>
                  <a:moveTo>
                    <a:pt x="281238" y="759650"/>
                  </a:moveTo>
                  <a:cubicBezTo>
                    <a:pt x="281122" y="760319"/>
                    <a:pt x="279155" y="759708"/>
                    <a:pt x="278729" y="760164"/>
                  </a:cubicBezTo>
                  <a:cubicBezTo>
                    <a:pt x="280579" y="761007"/>
                    <a:pt x="282449" y="761831"/>
                    <a:pt x="284329" y="762655"/>
                  </a:cubicBezTo>
                  <a:lnTo>
                    <a:pt x="284329" y="762703"/>
                  </a:lnTo>
                  <a:cubicBezTo>
                    <a:pt x="284474" y="762005"/>
                    <a:pt x="286354" y="762480"/>
                    <a:pt x="286083" y="761443"/>
                  </a:cubicBezTo>
                  <a:close/>
                  <a:moveTo>
                    <a:pt x="312795" y="758768"/>
                  </a:moveTo>
                  <a:cubicBezTo>
                    <a:pt x="312572" y="757808"/>
                    <a:pt x="319781" y="759631"/>
                    <a:pt x="319781" y="759689"/>
                  </a:cubicBezTo>
                  <a:cubicBezTo>
                    <a:pt x="317795" y="759214"/>
                    <a:pt x="319219" y="760658"/>
                    <a:pt x="317514" y="760348"/>
                  </a:cubicBezTo>
                  <a:cubicBezTo>
                    <a:pt x="314733" y="759795"/>
                    <a:pt x="315121" y="759330"/>
                    <a:pt x="312795" y="758768"/>
                  </a:cubicBezTo>
                  <a:close/>
                  <a:moveTo>
                    <a:pt x="289988" y="758225"/>
                  </a:moveTo>
                  <a:lnTo>
                    <a:pt x="289755" y="758283"/>
                  </a:lnTo>
                  <a:lnTo>
                    <a:pt x="289619" y="758283"/>
                  </a:lnTo>
                  <a:lnTo>
                    <a:pt x="289552" y="758283"/>
                  </a:lnTo>
                  <a:cubicBezTo>
                    <a:pt x="290497" y="758613"/>
                    <a:pt x="291411" y="759024"/>
                    <a:pt x="292284" y="759514"/>
                  </a:cubicBezTo>
                  <a:cubicBezTo>
                    <a:pt x="291373" y="759505"/>
                    <a:pt x="290792" y="759689"/>
                    <a:pt x="290879" y="760338"/>
                  </a:cubicBezTo>
                  <a:cubicBezTo>
                    <a:pt x="293863" y="761511"/>
                    <a:pt x="295016" y="761143"/>
                    <a:pt x="295617" y="762218"/>
                  </a:cubicBezTo>
                  <a:cubicBezTo>
                    <a:pt x="299890" y="763469"/>
                    <a:pt x="297991" y="761453"/>
                    <a:pt x="299114" y="761327"/>
                  </a:cubicBezTo>
                  <a:lnTo>
                    <a:pt x="298620" y="761143"/>
                  </a:lnTo>
                  <a:lnTo>
                    <a:pt x="298465" y="761084"/>
                  </a:lnTo>
                  <a:cubicBezTo>
                    <a:pt x="297987" y="761053"/>
                    <a:pt x="297512" y="760991"/>
                    <a:pt x="297041" y="760900"/>
                  </a:cubicBezTo>
                  <a:cubicBezTo>
                    <a:pt x="296693" y="760850"/>
                    <a:pt x="296362" y="760721"/>
                    <a:pt x="296072" y="760522"/>
                  </a:cubicBezTo>
                  <a:cubicBezTo>
                    <a:pt x="295898" y="760367"/>
                    <a:pt x="296063" y="760309"/>
                    <a:pt x="296411" y="760367"/>
                  </a:cubicBezTo>
                  <a:cubicBezTo>
                    <a:pt x="296731" y="760434"/>
                    <a:pt x="297055" y="760479"/>
                    <a:pt x="297380" y="760503"/>
                  </a:cubicBezTo>
                  <a:cubicBezTo>
                    <a:pt x="297302" y="760484"/>
                    <a:pt x="297227" y="760455"/>
                    <a:pt x="297157" y="760416"/>
                  </a:cubicBezTo>
                  <a:cubicBezTo>
                    <a:pt x="294714" y="759874"/>
                    <a:pt x="292317" y="759142"/>
                    <a:pt x="289988" y="758225"/>
                  </a:cubicBezTo>
                  <a:close/>
                  <a:moveTo>
                    <a:pt x="343906" y="757983"/>
                  </a:moveTo>
                  <a:cubicBezTo>
                    <a:pt x="343806" y="758108"/>
                    <a:pt x="343728" y="758249"/>
                    <a:pt x="343674" y="758400"/>
                  </a:cubicBezTo>
                  <a:lnTo>
                    <a:pt x="343654" y="758400"/>
                  </a:lnTo>
                  <a:cubicBezTo>
                    <a:pt x="344148" y="758516"/>
                    <a:pt x="344546" y="758632"/>
                    <a:pt x="344371" y="758758"/>
                  </a:cubicBezTo>
                  <a:cubicBezTo>
                    <a:pt x="345621" y="759001"/>
                    <a:pt x="345728" y="758322"/>
                    <a:pt x="344526" y="758031"/>
                  </a:cubicBezTo>
                  <a:lnTo>
                    <a:pt x="344613" y="758031"/>
                  </a:lnTo>
                  <a:close/>
                  <a:moveTo>
                    <a:pt x="636907" y="757518"/>
                  </a:moveTo>
                  <a:cubicBezTo>
                    <a:pt x="630590" y="760493"/>
                    <a:pt x="629572" y="763537"/>
                    <a:pt x="625222" y="766444"/>
                  </a:cubicBezTo>
                  <a:cubicBezTo>
                    <a:pt x="625246" y="766622"/>
                    <a:pt x="625354" y="766778"/>
                    <a:pt x="625513" y="766861"/>
                  </a:cubicBezTo>
                  <a:lnTo>
                    <a:pt x="625484" y="766900"/>
                  </a:lnTo>
                  <a:cubicBezTo>
                    <a:pt x="632363" y="762790"/>
                    <a:pt x="633991" y="760387"/>
                    <a:pt x="636907" y="757518"/>
                  </a:cubicBezTo>
                  <a:close/>
                  <a:moveTo>
                    <a:pt x="272247" y="757140"/>
                  </a:moveTo>
                  <a:cubicBezTo>
                    <a:pt x="272857" y="757440"/>
                    <a:pt x="273477" y="757721"/>
                    <a:pt x="274097" y="758012"/>
                  </a:cubicBezTo>
                  <a:lnTo>
                    <a:pt x="274097" y="758060"/>
                  </a:lnTo>
                  <a:cubicBezTo>
                    <a:pt x="274176" y="757958"/>
                    <a:pt x="274229" y="757839"/>
                    <a:pt x="274252" y="757712"/>
                  </a:cubicBezTo>
                  <a:cubicBezTo>
                    <a:pt x="273022" y="757140"/>
                    <a:pt x="272528" y="757052"/>
                    <a:pt x="272247" y="757140"/>
                  </a:cubicBezTo>
                  <a:close/>
                  <a:moveTo>
                    <a:pt x="241901" y="752158"/>
                  </a:moveTo>
                  <a:lnTo>
                    <a:pt x="242752" y="754323"/>
                  </a:lnTo>
                  <a:lnTo>
                    <a:pt x="242725" y="754339"/>
                  </a:lnTo>
                  <a:lnTo>
                    <a:pt x="242754" y="754329"/>
                  </a:lnTo>
                  <a:lnTo>
                    <a:pt x="242752" y="754323"/>
                  </a:lnTo>
                  <a:lnTo>
                    <a:pt x="244217" y="753495"/>
                  </a:lnTo>
                  <a:cubicBezTo>
                    <a:pt x="243375" y="753183"/>
                    <a:pt x="242592" y="752731"/>
                    <a:pt x="241901" y="752158"/>
                  </a:cubicBezTo>
                  <a:close/>
                  <a:moveTo>
                    <a:pt x="267102" y="746672"/>
                  </a:moveTo>
                  <a:cubicBezTo>
                    <a:pt x="268458" y="747321"/>
                    <a:pt x="270532" y="748077"/>
                    <a:pt x="270677" y="748494"/>
                  </a:cubicBezTo>
                  <a:lnTo>
                    <a:pt x="267636" y="747316"/>
                  </a:lnTo>
                  <a:close/>
                  <a:moveTo>
                    <a:pt x="265048" y="746313"/>
                  </a:moveTo>
                  <a:lnTo>
                    <a:pt x="267636" y="747316"/>
                  </a:lnTo>
                  <a:lnTo>
                    <a:pt x="267809" y="747525"/>
                  </a:lnTo>
                  <a:close/>
                  <a:moveTo>
                    <a:pt x="660121" y="739267"/>
                  </a:moveTo>
                  <a:cubicBezTo>
                    <a:pt x="658418" y="740469"/>
                    <a:pt x="656800" y="741787"/>
                    <a:pt x="655277" y="743212"/>
                  </a:cubicBezTo>
                  <a:cubicBezTo>
                    <a:pt x="655390" y="743373"/>
                    <a:pt x="655445" y="743568"/>
                    <a:pt x="655432" y="743764"/>
                  </a:cubicBezTo>
                  <a:cubicBezTo>
                    <a:pt x="655340" y="744341"/>
                    <a:pt x="654853" y="744771"/>
                    <a:pt x="654269" y="744792"/>
                  </a:cubicBezTo>
                  <a:cubicBezTo>
                    <a:pt x="654048" y="744802"/>
                    <a:pt x="653827" y="744831"/>
                    <a:pt x="653610" y="744879"/>
                  </a:cubicBezTo>
                  <a:cubicBezTo>
                    <a:pt x="652971" y="745538"/>
                    <a:pt x="652390" y="746178"/>
                    <a:pt x="651673" y="746876"/>
                  </a:cubicBezTo>
                  <a:cubicBezTo>
                    <a:pt x="654390" y="745473"/>
                    <a:pt x="656942" y="743770"/>
                    <a:pt x="659279" y="741797"/>
                  </a:cubicBezTo>
                  <a:lnTo>
                    <a:pt x="660024" y="741302"/>
                  </a:lnTo>
                  <a:lnTo>
                    <a:pt x="660024" y="741351"/>
                  </a:lnTo>
                  <a:cubicBezTo>
                    <a:pt x="660063" y="740629"/>
                    <a:pt x="660320" y="739936"/>
                    <a:pt x="660761" y="739364"/>
                  </a:cubicBezTo>
                  <a:lnTo>
                    <a:pt x="660441" y="739655"/>
                  </a:lnTo>
                  <a:close/>
                  <a:moveTo>
                    <a:pt x="261231" y="738511"/>
                  </a:moveTo>
                  <a:cubicBezTo>
                    <a:pt x="262519" y="739035"/>
                    <a:pt x="262510" y="738501"/>
                    <a:pt x="263362" y="738686"/>
                  </a:cubicBezTo>
                  <a:cubicBezTo>
                    <a:pt x="265726" y="739810"/>
                    <a:pt x="268701" y="740983"/>
                    <a:pt x="268527" y="741593"/>
                  </a:cubicBezTo>
                  <a:cubicBezTo>
                    <a:pt x="265329" y="741050"/>
                    <a:pt x="265833" y="740004"/>
                    <a:pt x="264651" y="740411"/>
                  </a:cubicBezTo>
                  <a:cubicBezTo>
                    <a:pt x="263324" y="739761"/>
                    <a:pt x="261308" y="738957"/>
                    <a:pt x="261231" y="738511"/>
                  </a:cubicBezTo>
                  <a:close/>
                  <a:moveTo>
                    <a:pt x="663600" y="737871"/>
                  </a:moveTo>
                  <a:lnTo>
                    <a:pt x="663435" y="737978"/>
                  </a:lnTo>
                  <a:cubicBezTo>
                    <a:pt x="663280" y="737910"/>
                    <a:pt x="663106" y="737862"/>
                    <a:pt x="662379" y="738501"/>
                  </a:cubicBezTo>
                  <a:lnTo>
                    <a:pt x="662108" y="738501"/>
                  </a:lnTo>
                  <a:cubicBezTo>
                    <a:pt x="661804" y="738939"/>
                    <a:pt x="661575" y="739424"/>
                    <a:pt x="661429" y="739936"/>
                  </a:cubicBezTo>
                  <a:lnTo>
                    <a:pt x="661933" y="739471"/>
                  </a:lnTo>
                  <a:cubicBezTo>
                    <a:pt x="662611" y="738840"/>
                    <a:pt x="663086" y="738404"/>
                    <a:pt x="663600" y="737871"/>
                  </a:cubicBezTo>
                  <a:close/>
                  <a:moveTo>
                    <a:pt x="273584" y="735516"/>
                  </a:moveTo>
                  <a:cubicBezTo>
                    <a:pt x="275328" y="736330"/>
                    <a:pt x="275522" y="735972"/>
                    <a:pt x="276491" y="736204"/>
                  </a:cubicBezTo>
                  <a:cubicBezTo>
                    <a:pt x="276626" y="736630"/>
                    <a:pt x="277556" y="737173"/>
                    <a:pt x="276956" y="737483"/>
                  </a:cubicBezTo>
                  <a:cubicBezTo>
                    <a:pt x="276068" y="737075"/>
                    <a:pt x="275143" y="736750"/>
                    <a:pt x="274194" y="736514"/>
                  </a:cubicBezTo>
                  <a:cubicBezTo>
                    <a:pt x="274272" y="736204"/>
                    <a:pt x="273225" y="735720"/>
                    <a:pt x="273584" y="735516"/>
                  </a:cubicBezTo>
                  <a:close/>
                  <a:moveTo>
                    <a:pt x="694187" y="734712"/>
                  </a:moveTo>
                  <a:cubicBezTo>
                    <a:pt x="693083" y="735962"/>
                    <a:pt x="692376" y="736786"/>
                    <a:pt x="692453" y="736931"/>
                  </a:cubicBezTo>
                  <a:lnTo>
                    <a:pt x="692286" y="737969"/>
                  </a:lnTo>
                  <a:lnTo>
                    <a:pt x="692279" y="737978"/>
                  </a:lnTo>
                  <a:lnTo>
                    <a:pt x="692279" y="738017"/>
                  </a:lnTo>
                  <a:lnTo>
                    <a:pt x="692286" y="737969"/>
                  </a:lnTo>
                  <a:lnTo>
                    <a:pt x="694507" y="735342"/>
                  </a:lnTo>
                  <a:cubicBezTo>
                    <a:pt x="694378" y="735144"/>
                    <a:pt x="694270" y="734933"/>
                    <a:pt x="694187" y="734712"/>
                  </a:cubicBezTo>
                  <a:close/>
                  <a:moveTo>
                    <a:pt x="524192" y="734550"/>
                  </a:moveTo>
                  <a:cubicBezTo>
                    <a:pt x="521942" y="735189"/>
                    <a:pt x="519682" y="736398"/>
                    <a:pt x="518906" y="737232"/>
                  </a:cubicBezTo>
                  <a:cubicBezTo>
                    <a:pt x="521125" y="738918"/>
                    <a:pt x="526134" y="735642"/>
                    <a:pt x="529419" y="735293"/>
                  </a:cubicBezTo>
                  <a:cubicBezTo>
                    <a:pt x="528683" y="733844"/>
                    <a:pt x="526442" y="733912"/>
                    <a:pt x="524192" y="734550"/>
                  </a:cubicBezTo>
                  <a:close/>
                  <a:moveTo>
                    <a:pt x="254564" y="734217"/>
                  </a:moveTo>
                  <a:cubicBezTo>
                    <a:pt x="254768" y="735012"/>
                    <a:pt x="260330" y="736922"/>
                    <a:pt x="259516" y="737474"/>
                  </a:cubicBezTo>
                  <a:cubicBezTo>
                    <a:pt x="257859" y="736650"/>
                    <a:pt x="257549" y="736728"/>
                    <a:pt x="258392" y="737474"/>
                  </a:cubicBezTo>
                  <a:cubicBezTo>
                    <a:pt x="254748" y="736040"/>
                    <a:pt x="252646" y="733635"/>
                    <a:pt x="254564" y="734217"/>
                  </a:cubicBezTo>
                  <a:close/>
                  <a:moveTo>
                    <a:pt x="227620" y="733267"/>
                  </a:moveTo>
                  <a:cubicBezTo>
                    <a:pt x="228628" y="734334"/>
                    <a:pt x="229635" y="735458"/>
                    <a:pt x="230691" y="736621"/>
                  </a:cubicBezTo>
                  <a:cubicBezTo>
                    <a:pt x="232551" y="738719"/>
                    <a:pt x="234555" y="740685"/>
                    <a:pt x="236689" y="742504"/>
                  </a:cubicBezTo>
                  <a:cubicBezTo>
                    <a:pt x="237383" y="742647"/>
                    <a:pt x="238059" y="742868"/>
                    <a:pt x="238704" y="743163"/>
                  </a:cubicBezTo>
                  <a:cubicBezTo>
                    <a:pt x="239079" y="743289"/>
                    <a:pt x="239414" y="743513"/>
                    <a:pt x="239673" y="743813"/>
                  </a:cubicBezTo>
                  <a:cubicBezTo>
                    <a:pt x="239687" y="743840"/>
                    <a:pt x="239687" y="743872"/>
                    <a:pt x="239673" y="743900"/>
                  </a:cubicBezTo>
                  <a:cubicBezTo>
                    <a:pt x="239634" y="743977"/>
                    <a:pt x="239382" y="743939"/>
                    <a:pt x="239043" y="743793"/>
                  </a:cubicBezTo>
                  <a:cubicBezTo>
                    <a:pt x="238653" y="743608"/>
                    <a:pt x="238239" y="743478"/>
                    <a:pt x="237813" y="743406"/>
                  </a:cubicBezTo>
                  <a:cubicBezTo>
                    <a:pt x="240855" y="745770"/>
                    <a:pt x="244266" y="747617"/>
                    <a:pt x="247908" y="748872"/>
                  </a:cubicBezTo>
                  <a:cubicBezTo>
                    <a:pt x="249895" y="749328"/>
                    <a:pt x="251280" y="748009"/>
                    <a:pt x="253024" y="747738"/>
                  </a:cubicBezTo>
                  <a:cubicBezTo>
                    <a:pt x="248964" y="745654"/>
                    <a:pt x="245196" y="743842"/>
                    <a:pt x="242861" y="742746"/>
                  </a:cubicBezTo>
                  <a:cubicBezTo>
                    <a:pt x="241146" y="741651"/>
                    <a:pt x="241175" y="741002"/>
                    <a:pt x="239760" y="739975"/>
                  </a:cubicBezTo>
                  <a:cubicBezTo>
                    <a:pt x="235817" y="738559"/>
                    <a:pt x="230972" y="735002"/>
                    <a:pt x="227620" y="733267"/>
                  </a:cubicBezTo>
                  <a:close/>
                  <a:moveTo>
                    <a:pt x="231718" y="729168"/>
                  </a:moveTo>
                  <a:cubicBezTo>
                    <a:pt x="232590" y="729827"/>
                    <a:pt x="233559" y="730457"/>
                    <a:pt x="234528" y="731057"/>
                  </a:cubicBezTo>
                  <a:lnTo>
                    <a:pt x="234635" y="730883"/>
                  </a:lnTo>
                  <a:cubicBezTo>
                    <a:pt x="233956" y="730466"/>
                    <a:pt x="233230" y="730050"/>
                    <a:pt x="232464" y="729604"/>
                  </a:cubicBezTo>
                  <a:close/>
                  <a:moveTo>
                    <a:pt x="244362" y="728334"/>
                  </a:moveTo>
                  <a:cubicBezTo>
                    <a:pt x="245050" y="729090"/>
                    <a:pt x="246455" y="730010"/>
                    <a:pt x="246455" y="730582"/>
                  </a:cubicBezTo>
                  <a:cubicBezTo>
                    <a:pt x="244890" y="730050"/>
                    <a:pt x="243394" y="729334"/>
                    <a:pt x="241998" y="728450"/>
                  </a:cubicBezTo>
                  <a:cubicBezTo>
                    <a:pt x="242192" y="727849"/>
                    <a:pt x="242986" y="727830"/>
                    <a:pt x="244362" y="728334"/>
                  </a:cubicBezTo>
                  <a:close/>
                  <a:moveTo>
                    <a:pt x="216710" y="725766"/>
                  </a:moveTo>
                  <a:lnTo>
                    <a:pt x="217592" y="726609"/>
                  </a:lnTo>
                  <a:lnTo>
                    <a:pt x="217670" y="726677"/>
                  </a:lnTo>
                  <a:lnTo>
                    <a:pt x="217766" y="726405"/>
                  </a:lnTo>
                  <a:lnTo>
                    <a:pt x="217766" y="726454"/>
                  </a:lnTo>
                  <a:cubicBezTo>
                    <a:pt x="217999" y="726522"/>
                    <a:pt x="218212" y="726618"/>
                    <a:pt x="218435" y="726648"/>
                  </a:cubicBezTo>
                  <a:cubicBezTo>
                    <a:pt x="217888" y="726302"/>
                    <a:pt x="217310" y="726007"/>
                    <a:pt x="216710" y="725766"/>
                  </a:cubicBezTo>
                  <a:close/>
                  <a:moveTo>
                    <a:pt x="244992" y="723555"/>
                  </a:moveTo>
                  <a:cubicBezTo>
                    <a:pt x="247501" y="725144"/>
                    <a:pt x="246968" y="723875"/>
                    <a:pt x="249487" y="725435"/>
                  </a:cubicBezTo>
                  <a:cubicBezTo>
                    <a:pt x="249274" y="725707"/>
                    <a:pt x="249613" y="726113"/>
                    <a:pt x="249972" y="726530"/>
                  </a:cubicBezTo>
                  <a:cubicBezTo>
                    <a:pt x="248363" y="726172"/>
                    <a:pt x="245437" y="724369"/>
                    <a:pt x="244992" y="723555"/>
                  </a:cubicBezTo>
                  <a:close/>
                  <a:moveTo>
                    <a:pt x="706948" y="723197"/>
                  </a:moveTo>
                  <a:cubicBezTo>
                    <a:pt x="706777" y="723405"/>
                    <a:pt x="706652" y="723646"/>
                    <a:pt x="706579" y="723905"/>
                  </a:cubicBezTo>
                  <a:lnTo>
                    <a:pt x="706502" y="724108"/>
                  </a:lnTo>
                  <a:cubicBezTo>
                    <a:pt x="706202" y="724643"/>
                    <a:pt x="705793" y="725109"/>
                    <a:pt x="705301" y="725475"/>
                  </a:cubicBezTo>
                  <a:cubicBezTo>
                    <a:pt x="704758" y="725911"/>
                    <a:pt x="704409" y="725998"/>
                    <a:pt x="704526" y="725678"/>
                  </a:cubicBezTo>
                  <a:lnTo>
                    <a:pt x="704593" y="725513"/>
                  </a:lnTo>
                  <a:cubicBezTo>
                    <a:pt x="704724" y="725099"/>
                    <a:pt x="704924" y="724709"/>
                    <a:pt x="705184" y="724360"/>
                  </a:cubicBezTo>
                  <a:lnTo>
                    <a:pt x="705058" y="724467"/>
                  </a:lnTo>
                  <a:cubicBezTo>
                    <a:pt x="705334" y="724100"/>
                    <a:pt x="705590" y="723718"/>
                    <a:pt x="705824" y="723323"/>
                  </a:cubicBezTo>
                  <a:cubicBezTo>
                    <a:pt x="705281" y="723581"/>
                    <a:pt x="704773" y="723907"/>
                    <a:pt x="704312" y="724292"/>
                  </a:cubicBezTo>
                  <a:cubicBezTo>
                    <a:pt x="703334" y="725203"/>
                    <a:pt x="702016" y="726522"/>
                    <a:pt x="700611" y="727956"/>
                  </a:cubicBezTo>
                  <a:cubicBezTo>
                    <a:pt x="699022" y="729623"/>
                    <a:pt x="697249" y="731436"/>
                    <a:pt x="695767" y="732996"/>
                  </a:cubicBezTo>
                  <a:cubicBezTo>
                    <a:pt x="695811" y="733326"/>
                    <a:pt x="695889" y="733651"/>
                    <a:pt x="695999" y="733965"/>
                  </a:cubicBezTo>
                  <a:lnTo>
                    <a:pt x="695999" y="733927"/>
                  </a:lnTo>
                  <a:cubicBezTo>
                    <a:pt x="700434" y="731216"/>
                    <a:pt x="704597" y="728084"/>
                    <a:pt x="708430" y="724573"/>
                  </a:cubicBezTo>
                  <a:lnTo>
                    <a:pt x="708304" y="724573"/>
                  </a:lnTo>
                  <a:cubicBezTo>
                    <a:pt x="708091" y="723749"/>
                    <a:pt x="707636" y="723323"/>
                    <a:pt x="707122" y="723197"/>
                  </a:cubicBezTo>
                  <a:close/>
                  <a:moveTo>
                    <a:pt x="213610" y="717818"/>
                  </a:moveTo>
                  <a:lnTo>
                    <a:pt x="213610" y="717866"/>
                  </a:lnTo>
                  <a:cubicBezTo>
                    <a:pt x="213529" y="717858"/>
                    <a:pt x="213446" y="717864"/>
                    <a:pt x="213368" y="717886"/>
                  </a:cubicBezTo>
                  <a:cubicBezTo>
                    <a:pt x="213668" y="718535"/>
                    <a:pt x="216923" y="720270"/>
                    <a:pt x="218212" y="721239"/>
                  </a:cubicBezTo>
                  <a:cubicBezTo>
                    <a:pt x="218416" y="720793"/>
                    <a:pt x="218212" y="720231"/>
                    <a:pt x="217243" y="719398"/>
                  </a:cubicBezTo>
                  <a:cubicBezTo>
                    <a:pt x="216946" y="719197"/>
                    <a:pt x="216623" y="718994"/>
                    <a:pt x="216274" y="718787"/>
                  </a:cubicBezTo>
                  <a:cubicBezTo>
                    <a:pt x="215332" y="718638"/>
                    <a:pt x="214428" y="718309"/>
                    <a:pt x="213610" y="717818"/>
                  </a:cubicBezTo>
                  <a:close/>
                  <a:moveTo>
                    <a:pt x="142765" y="717605"/>
                  </a:moveTo>
                  <a:lnTo>
                    <a:pt x="140595" y="719621"/>
                  </a:lnTo>
                  <a:cubicBezTo>
                    <a:pt x="142184" y="719698"/>
                    <a:pt x="144073" y="722548"/>
                    <a:pt x="145400" y="720144"/>
                  </a:cubicBezTo>
                  <a:close/>
                  <a:moveTo>
                    <a:pt x="215906" y="717517"/>
                  </a:moveTo>
                  <a:cubicBezTo>
                    <a:pt x="215932" y="717554"/>
                    <a:pt x="215955" y="717593"/>
                    <a:pt x="215974" y="717634"/>
                  </a:cubicBezTo>
                  <a:lnTo>
                    <a:pt x="215906" y="717634"/>
                  </a:lnTo>
                  <a:lnTo>
                    <a:pt x="216139" y="717779"/>
                  </a:lnTo>
                  <a:close/>
                  <a:moveTo>
                    <a:pt x="156659" y="712225"/>
                  </a:moveTo>
                  <a:cubicBezTo>
                    <a:pt x="157335" y="712734"/>
                    <a:pt x="157982" y="713281"/>
                    <a:pt x="158596" y="713863"/>
                  </a:cubicBezTo>
                  <a:lnTo>
                    <a:pt x="159565" y="713931"/>
                  </a:lnTo>
                  <a:cubicBezTo>
                    <a:pt x="158767" y="713270"/>
                    <a:pt x="157892" y="712707"/>
                    <a:pt x="156959" y="712254"/>
                  </a:cubicBezTo>
                  <a:close/>
                  <a:moveTo>
                    <a:pt x="190114" y="711576"/>
                  </a:moveTo>
                  <a:cubicBezTo>
                    <a:pt x="190337" y="712351"/>
                    <a:pt x="192808" y="714474"/>
                    <a:pt x="195618" y="716781"/>
                  </a:cubicBezTo>
                  <a:cubicBezTo>
                    <a:pt x="197032" y="717963"/>
                    <a:pt x="198592" y="719184"/>
                    <a:pt x="199939" y="720318"/>
                  </a:cubicBezTo>
                  <a:cubicBezTo>
                    <a:pt x="200214" y="719807"/>
                    <a:pt x="200214" y="719192"/>
                    <a:pt x="199939" y="718680"/>
                  </a:cubicBezTo>
                  <a:cubicBezTo>
                    <a:pt x="198912" y="717915"/>
                    <a:pt x="198263" y="717265"/>
                    <a:pt x="198815" y="717072"/>
                  </a:cubicBezTo>
                  <a:lnTo>
                    <a:pt x="199018" y="717072"/>
                  </a:lnTo>
                  <a:cubicBezTo>
                    <a:pt x="198534" y="716684"/>
                    <a:pt x="198079" y="716277"/>
                    <a:pt x="197652" y="715879"/>
                  </a:cubicBezTo>
                  <a:cubicBezTo>
                    <a:pt x="197066" y="715316"/>
                    <a:pt x="196437" y="714797"/>
                    <a:pt x="195773" y="714329"/>
                  </a:cubicBezTo>
                  <a:cubicBezTo>
                    <a:pt x="195191" y="716480"/>
                    <a:pt x="192207" y="711644"/>
                    <a:pt x="190114" y="711576"/>
                  </a:cubicBezTo>
                  <a:close/>
                  <a:moveTo>
                    <a:pt x="174738" y="710587"/>
                  </a:moveTo>
                  <a:cubicBezTo>
                    <a:pt x="175920" y="712196"/>
                    <a:pt x="173430" y="710519"/>
                    <a:pt x="174612" y="712051"/>
                  </a:cubicBezTo>
                  <a:cubicBezTo>
                    <a:pt x="179776" y="717023"/>
                    <a:pt x="184223" y="718060"/>
                    <a:pt x="180832" y="714484"/>
                  </a:cubicBezTo>
                  <a:cubicBezTo>
                    <a:pt x="179244" y="713505"/>
                    <a:pt x="179108" y="714435"/>
                    <a:pt x="176259" y="711789"/>
                  </a:cubicBezTo>
                  <a:lnTo>
                    <a:pt x="176395" y="711789"/>
                  </a:lnTo>
                  <a:lnTo>
                    <a:pt x="175562" y="711179"/>
                  </a:lnTo>
                  <a:close/>
                  <a:moveTo>
                    <a:pt x="122244" y="710558"/>
                  </a:moveTo>
                  <a:lnTo>
                    <a:pt x="122244" y="710568"/>
                  </a:lnTo>
                  <a:lnTo>
                    <a:pt x="122288" y="710623"/>
                  </a:lnTo>
                  <a:lnTo>
                    <a:pt x="126003" y="716112"/>
                  </a:lnTo>
                  <a:cubicBezTo>
                    <a:pt x="126505" y="715829"/>
                    <a:pt x="127047" y="715626"/>
                    <a:pt x="127612" y="715511"/>
                  </a:cubicBezTo>
                  <a:cubicBezTo>
                    <a:pt x="126562" y="714641"/>
                    <a:pt x="125451" y="713848"/>
                    <a:pt x="124288" y="713136"/>
                  </a:cubicBezTo>
                  <a:lnTo>
                    <a:pt x="122288" y="710623"/>
                  </a:lnTo>
                  <a:close/>
                  <a:moveTo>
                    <a:pt x="166580" y="709928"/>
                  </a:moveTo>
                  <a:lnTo>
                    <a:pt x="166580" y="709948"/>
                  </a:lnTo>
                  <a:lnTo>
                    <a:pt x="166615" y="709974"/>
                  </a:lnTo>
                  <a:lnTo>
                    <a:pt x="167859" y="711615"/>
                  </a:lnTo>
                  <a:cubicBezTo>
                    <a:pt x="167859" y="711886"/>
                    <a:pt x="167384" y="711518"/>
                    <a:pt x="166890" y="711111"/>
                  </a:cubicBezTo>
                  <a:lnTo>
                    <a:pt x="166822" y="711111"/>
                  </a:lnTo>
                  <a:cubicBezTo>
                    <a:pt x="166948" y="711266"/>
                    <a:pt x="167065" y="711431"/>
                    <a:pt x="167190" y="711605"/>
                  </a:cubicBezTo>
                  <a:cubicBezTo>
                    <a:pt x="167681" y="711963"/>
                    <a:pt x="168196" y="712287"/>
                    <a:pt x="168731" y="712574"/>
                  </a:cubicBezTo>
                  <a:cubicBezTo>
                    <a:pt x="168968" y="712412"/>
                    <a:pt x="169221" y="712276"/>
                    <a:pt x="169487" y="712167"/>
                  </a:cubicBezTo>
                  <a:lnTo>
                    <a:pt x="166615" y="709974"/>
                  </a:lnTo>
                  <a:close/>
                  <a:moveTo>
                    <a:pt x="203524" y="708620"/>
                  </a:moveTo>
                  <a:cubicBezTo>
                    <a:pt x="203808" y="708719"/>
                    <a:pt x="204064" y="708885"/>
                    <a:pt x="204270" y="709104"/>
                  </a:cubicBezTo>
                  <a:cubicBezTo>
                    <a:pt x="204570" y="709414"/>
                    <a:pt x="204929" y="709734"/>
                    <a:pt x="205297" y="710073"/>
                  </a:cubicBezTo>
                  <a:lnTo>
                    <a:pt x="205665" y="710413"/>
                  </a:lnTo>
                  <a:cubicBezTo>
                    <a:pt x="205878" y="710568"/>
                    <a:pt x="205888" y="710742"/>
                    <a:pt x="205878" y="710742"/>
                  </a:cubicBezTo>
                  <a:cubicBezTo>
                    <a:pt x="205869" y="710742"/>
                    <a:pt x="205840" y="710742"/>
                    <a:pt x="205781" y="710742"/>
                  </a:cubicBezTo>
                  <a:cubicBezTo>
                    <a:pt x="205506" y="710659"/>
                    <a:pt x="205254" y="710513"/>
                    <a:pt x="205045" y="710316"/>
                  </a:cubicBezTo>
                  <a:lnTo>
                    <a:pt x="204687" y="709986"/>
                  </a:lnTo>
                  <a:cubicBezTo>
                    <a:pt x="204299" y="709637"/>
                    <a:pt x="203718" y="709124"/>
                    <a:pt x="203524" y="708910"/>
                  </a:cubicBezTo>
                  <a:cubicBezTo>
                    <a:pt x="203330" y="708697"/>
                    <a:pt x="203320" y="708561"/>
                    <a:pt x="203524" y="708620"/>
                  </a:cubicBezTo>
                  <a:close/>
                  <a:moveTo>
                    <a:pt x="235381" y="706555"/>
                  </a:moveTo>
                  <a:cubicBezTo>
                    <a:pt x="236660" y="707360"/>
                    <a:pt x="237968" y="708125"/>
                    <a:pt x="239227" y="708881"/>
                  </a:cubicBezTo>
                  <a:lnTo>
                    <a:pt x="239256" y="708843"/>
                  </a:lnTo>
                  <a:cubicBezTo>
                    <a:pt x="237807" y="708386"/>
                    <a:pt x="236481" y="707603"/>
                    <a:pt x="235381" y="706555"/>
                  </a:cubicBezTo>
                  <a:close/>
                  <a:moveTo>
                    <a:pt x="161416" y="705693"/>
                  </a:moveTo>
                  <a:lnTo>
                    <a:pt x="162734" y="706962"/>
                  </a:lnTo>
                  <a:cubicBezTo>
                    <a:pt x="162951" y="707005"/>
                    <a:pt x="163162" y="707073"/>
                    <a:pt x="163363" y="707166"/>
                  </a:cubicBezTo>
                  <a:lnTo>
                    <a:pt x="163373" y="707166"/>
                  </a:lnTo>
                  <a:cubicBezTo>
                    <a:pt x="162768" y="706615"/>
                    <a:pt x="162113" y="706122"/>
                    <a:pt x="161416" y="705693"/>
                  </a:cubicBezTo>
                  <a:close/>
                  <a:moveTo>
                    <a:pt x="179030" y="705596"/>
                  </a:moveTo>
                  <a:cubicBezTo>
                    <a:pt x="178759" y="706400"/>
                    <a:pt x="181423" y="708630"/>
                    <a:pt x="184233" y="710839"/>
                  </a:cubicBezTo>
                  <a:cubicBezTo>
                    <a:pt x="186026" y="712254"/>
                    <a:pt x="187779" y="713631"/>
                    <a:pt x="188932" y="714716"/>
                  </a:cubicBezTo>
                  <a:cubicBezTo>
                    <a:pt x="188939" y="714400"/>
                    <a:pt x="189048" y="714094"/>
                    <a:pt x="189242" y="713844"/>
                  </a:cubicBezTo>
                  <a:cubicBezTo>
                    <a:pt x="185561" y="711091"/>
                    <a:pt x="181937" y="708290"/>
                    <a:pt x="179030" y="705596"/>
                  </a:cubicBezTo>
                  <a:close/>
                  <a:moveTo>
                    <a:pt x="206876" y="705286"/>
                  </a:moveTo>
                  <a:cubicBezTo>
                    <a:pt x="207438" y="704549"/>
                    <a:pt x="208310" y="704239"/>
                    <a:pt x="211139" y="706177"/>
                  </a:cubicBezTo>
                  <a:cubicBezTo>
                    <a:pt x="210810" y="706575"/>
                    <a:pt x="211420" y="707030"/>
                    <a:pt x="212573" y="707515"/>
                  </a:cubicBezTo>
                  <a:lnTo>
                    <a:pt x="211808" y="708484"/>
                  </a:lnTo>
                  <a:cubicBezTo>
                    <a:pt x="210054" y="707598"/>
                    <a:pt x="208400" y="706525"/>
                    <a:pt x="206876" y="705286"/>
                  </a:cubicBezTo>
                  <a:close/>
                  <a:moveTo>
                    <a:pt x="124453" y="704500"/>
                  </a:moveTo>
                  <a:lnTo>
                    <a:pt x="124482" y="704530"/>
                  </a:lnTo>
                  <a:cubicBezTo>
                    <a:pt x="124334" y="705693"/>
                    <a:pt x="123886" y="706799"/>
                    <a:pt x="123184" y="707738"/>
                  </a:cubicBezTo>
                  <a:cubicBezTo>
                    <a:pt x="125683" y="710122"/>
                    <a:pt x="128357" y="712574"/>
                    <a:pt x="131012" y="715094"/>
                  </a:cubicBezTo>
                  <a:cubicBezTo>
                    <a:pt x="132669" y="714980"/>
                    <a:pt x="134200" y="714170"/>
                    <a:pt x="135227" y="712865"/>
                  </a:cubicBezTo>
                  <a:cubicBezTo>
                    <a:pt x="133628" y="710374"/>
                    <a:pt x="132417" y="707941"/>
                    <a:pt x="129230" y="705160"/>
                  </a:cubicBezTo>
                  <a:cubicBezTo>
                    <a:pt x="127815" y="706613"/>
                    <a:pt x="126304" y="706458"/>
                    <a:pt x="124734" y="704675"/>
                  </a:cubicBezTo>
                  <a:close/>
                  <a:moveTo>
                    <a:pt x="99989" y="701758"/>
                  </a:moveTo>
                  <a:cubicBezTo>
                    <a:pt x="100853" y="704930"/>
                    <a:pt x="101961" y="708031"/>
                    <a:pt x="103302" y="711033"/>
                  </a:cubicBezTo>
                  <a:lnTo>
                    <a:pt x="107720" y="716449"/>
                  </a:lnTo>
                  <a:lnTo>
                    <a:pt x="107711" y="716461"/>
                  </a:lnTo>
                  <a:lnTo>
                    <a:pt x="107730" y="716461"/>
                  </a:lnTo>
                  <a:lnTo>
                    <a:pt x="107720" y="716449"/>
                  </a:lnTo>
                  <a:lnTo>
                    <a:pt x="110162" y="713495"/>
                  </a:lnTo>
                  <a:cubicBezTo>
                    <a:pt x="107778" y="710897"/>
                    <a:pt x="105356" y="708155"/>
                    <a:pt x="103050" y="705421"/>
                  </a:cubicBezTo>
                  <a:cubicBezTo>
                    <a:pt x="102004" y="704190"/>
                    <a:pt x="100957" y="702969"/>
                    <a:pt x="99989" y="701758"/>
                  </a:cubicBezTo>
                  <a:close/>
                  <a:moveTo>
                    <a:pt x="152744" y="699868"/>
                  </a:moveTo>
                  <a:cubicBezTo>
                    <a:pt x="153006" y="700449"/>
                    <a:pt x="154624" y="702145"/>
                    <a:pt x="153151" y="700953"/>
                  </a:cubicBezTo>
                  <a:lnTo>
                    <a:pt x="153132" y="700992"/>
                  </a:lnTo>
                  <a:cubicBezTo>
                    <a:pt x="153083" y="701622"/>
                    <a:pt x="156697" y="704297"/>
                    <a:pt x="154779" y="703812"/>
                  </a:cubicBezTo>
                  <a:cubicBezTo>
                    <a:pt x="155780" y="704860"/>
                    <a:pt x="156906" y="705782"/>
                    <a:pt x="158131" y="706555"/>
                  </a:cubicBezTo>
                  <a:cubicBezTo>
                    <a:pt x="158025" y="705635"/>
                    <a:pt x="158101" y="704703"/>
                    <a:pt x="158354" y="703812"/>
                  </a:cubicBezTo>
                  <a:cubicBezTo>
                    <a:pt x="156360" y="702685"/>
                    <a:pt x="154481" y="701363"/>
                    <a:pt x="152744" y="699868"/>
                  </a:cubicBezTo>
                  <a:close/>
                  <a:moveTo>
                    <a:pt x="206973" y="697512"/>
                  </a:moveTo>
                  <a:cubicBezTo>
                    <a:pt x="207573" y="697661"/>
                    <a:pt x="208122" y="697969"/>
                    <a:pt x="208562" y="698404"/>
                  </a:cubicBezTo>
                  <a:cubicBezTo>
                    <a:pt x="212562" y="701837"/>
                    <a:pt x="216793" y="704991"/>
                    <a:pt x="221225" y="707844"/>
                  </a:cubicBezTo>
                  <a:cubicBezTo>
                    <a:pt x="225217" y="710500"/>
                    <a:pt x="229403" y="713175"/>
                    <a:pt x="233666" y="716141"/>
                  </a:cubicBezTo>
                  <a:lnTo>
                    <a:pt x="233666" y="716073"/>
                  </a:lnTo>
                  <a:cubicBezTo>
                    <a:pt x="234519" y="715986"/>
                    <a:pt x="242744" y="721132"/>
                    <a:pt x="245351" y="722857"/>
                  </a:cubicBezTo>
                  <a:cubicBezTo>
                    <a:pt x="244072" y="722218"/>
                    <a:pt x="244256" y="722954"/>
                    <a:pt x="243985" y="723245"/>
                  </a:cubicBezTo>
                  <a:cubicBezTo>
                    <a:pt x="240390" y="721113"/>
                    <a:pt x="234393" y="718108"/>
                    <a:pt x="232455" y="716267"/>
                  </a:cubicBezTo>
                  <a:cubicBezTo>
                    <a:pt x="228579" y="713553"/>
                    <a:pt x="224607" y="711033"/>
                    <a:pt x="220828" y="708513"/>
                  </a:cubicBezTo>
                  <a:cubicBezTo>
                    <a:pt x="216116" y="705467"/>
                    <a:pt x="211626" y="702092"/>
                    <a:pt x="207390" y="698414"/>
                  </a:cubicBezTo>
                  <a:cubicBezTo>
                    <a:pt x="206837" y="697919"/>
                    <a:pt x="206643" y="697512"/>
                    <a:pt x="206973" y="697512"/>
                  </a:cubicBezTo>
                  <a:close/>
                  <a:moveTo>
                    <a:pt x="159575" y="696301"/>
                  </a:moveTo>
                  <a:cubicBezTo>
                    <a:pt x="159613" y="696622"/>
                    <a:pt x="159633" y="696946"/>
                    <a:pt x="159633" y="697270"/>
                  </a:cubicBezTo>
                  <a:cubicBezTo>
                    <a:pt x="159633" y="697338"/>
                    <a:pt x="159633" y="697406"/>
                    <a:pt x="159633" y="697474"/>
                  </a:cubicBezTo>
                  <a:lnTo>
                    <a:pt x="159720" y="697474"/>
                  </a:lnTo>
                  <a:cubicBezTo>
                    <a:pt x="160261" y="697951"/>
                    <a:pt x="160671" y="698558"/>
                    <a:pt x="160912" y="699237"/>
                  </a:cubicBezTo>
                  <a:cubicBezTo>
                    <a:pt x="163918" y="702155"/>
                    <a:pt x="167184" y="704793"/>
                    <a:pt x="170669" y="707117"/>
                  </a:cubicBezTo>
                  <a:cubicBezTo>
                    <a:pt x="170940" y="706865"/>
                    <a:pt x="170669" y="706400"/>
                    <a:pt x="170388" y="705896"/>
                  </a:cubicBezTo>
                  <a:cubicBezTo>
                    <a:pt x="172771" y="707641"/>
                    <a:pt x="172200" y="707893"/>
                    <a:pt x="174205" y="709424"/>
                  </a:cubicBezTo>
                  <a:lnTo>
                    <a:pt x="174079" y="709424"/>
                  </a:lnTo>
                  <a:lnTo>
                    <a:pt x="175581" y="710510"/>
                  </a:lnTo>
                  <a:lnTo>
                    <a:pt x="175843" y="710704"/>
                  </a:lnTo>
                  <a:cubicBezTo>
                    <a:pt x="176143" y="710161"/>
                    <a:pt x="176531" y="709783"/>
                    <a:pt x="178265" y="711130"/>
                  </a:cubicBezTo>
                  <a:cubicBezTo>
                    <a:pt x="176918" y="709298"/>
                    <a:pt x="173973" y="708707"/>
                    <a:pt x="171357" y="706391"/>
                  </a:cubicBezTo>
                  <a:cubicBezTo>
                    <a:pt x="170688" y="705741"/>
                    <a:pt x="168353" y="702940"/>
                    <a:pt x="170291" y="704500"/>
                  </a:cubicBezTo>
                  <a:cubicBezTo>
                    <a:pt x="168247" y="702504"/>
                    <a:pt x="165660" y="701506"/>
                    <a:pt x="161571" y="697125"/>
                  </a:cubicBezTo>
                  <a:cubicBezTo>
                    <a:pt x="161309" y="697454"/>
                    <a:pt x="160544" y="697057"/>
                    <a:pt x="159575" y="696301"/>
                  </a:cubicBezTo>
                  <a:close/>
                  <a:moveTo>
                    <a:pt x="195734" y="695884"/>
                  </a:moveTo>
                  <a:cubicBezTo>
                    <a:pt x="196364" y="696311"/>
                    <a:pt x="196751" y="696427"/>
                    <a:pt x="196819" y="696107"/>
                  </a:cubicBezTo>
                  <a:cubicBezTo>
                    <a:pt x="198844" y="697706"/>
                    <a:pt x="201140" y="699577"/>
                    <a:pt x="202361" y="700071"/>
                  </a:cubicBezTo>
                  <a:cubicBezTo>
                    <a:pt x="201935" y="701632"/>
                    <a:pt x="197875" y="698230"/>
                    <a:pt x="195734" y="695884"/>
                  </a:cubicBezTo>
                  <a:close/>
                  <a:moveTo>
                    <a:pt x="213881" y="692976"/>
                  </a:moveTo>
                  <a:cubicBezTo>
                    <a:pt x="215090" y="694153"/>
                    <a:pt x="216368" y="695257"/>
                    <a:pt x="217708" y="696281"/>
                  </a:cubicBezTo>
                  <a:cubicBezTo>
                    <a:pt x="217793" y="696150"/>
                    <a:pt x="217891" y="696026"/>
                    <a:pt x="217999" y="695913"/>
                  </a:cubicBezTo>
                  <a:close/>
                  <a:moveTo>
                    <a:pt x="718855" y="692695"/>
                  </a:moveTo>
                  <a:cubicBezTo>
                    <a:pt x="712432" y="695448"/>
                    <a:pt x="705853" y="701166"/>
                    <a:pt x="698567" y="707631"/>
                  </a:cubicBezTo>
                  <a:cubicBezTo>
                    <a:pt x="692120" y="713529"/>
                    <a:pt x="685381" y="719100"/>
                    <a:pt x="678375" y="724321"/>
                  </a:cubicBezTo>
                  <a:cubicBezTo>
                    <a:pt x="678647" y="725174"/>
                    <a:pt x="679954" y="724554"/>
                    <a:pt x="681282" y="723895"/>
                  </a:cubicBezTo>
                  <a:cubicBezTo>
                    <a:pt x="678472" y="727995"/>
                    <a:pt x="673453" y="731726"/>
                    <a:pt x="669878" y="734983"/>
                  </a:cubicBezTo>
                  <a:cubicBezTo>
                    <a:pt x="668590" y="735545"/>
                    <a:pt x="668095" y="735119"/>
                    <a:pt x="666390" y="736204"/>
                  </a:cubicBezTo>
                  <a:lnTo>
                    <a:pt x="665005" y="737309"/>
                  </a:lnTo>
                  <a:cubicBezTo>
                    <a:pt x="664317" y="738055"/>
                    <a:pt x="663677" y="738656"/>
                    <a:pt x="662951" y="739325"/>
                  </a:cubicBezTo>
                  <a:lnTo>
                    <a:pt x="662301" y="739936"/>
                  </a:lnTo>
                  <a:cubicBezTo>
                    <a:pt x="661546" y="740692"/>
                    <a:pt x="662020" y="740692"/>
                    <a:pt x="662515" y="740692"/>
                  </a:cubicBezTo>
                  <a:cubicBezTo>
                    <a:pt x="666584" y="737784"/>
                    <a:pt x="670663" y="734925"/>
                    <a:pt x="674742" y="731969"/>
                  </a:cubicBezTo>
                  <a:lnTo>
                    <a:pt x="674781" y="731949"/>
                  </a:lnTo>
                  <a:cubicBezTo>
                    <a:pt x="690157" y="720755"/>
                    <a:pt x="705562" y="708513"/>
                    <a:pt x="718855" y="692695"/>
                  </a:cubicBezTo>
                  <a:close/>
                  <a:moveTo>
                    <a:pt x="153442" y="690534"/>
                  </a:moveTo>
                  <a:lnTo>
                    <a:pt x="153462" y="690552"/>
                  </a:lnTo>
                  <a:lnTo>
                    <a:pt x="153173" y="691132"/>
                  </a:lnTo>
                  <a:cubicBezTo>
                    <a:pt x="153987" y="692145"/>
                    <a:pt x="155264" y="693553"/>
                    <a:pt x="155651" y="694101"/>
                  </a:cubicBezTo>
                  <a:cubicBezTo>
                    <a:pt x="154963" y="694159"/>
                    <a:pt x="153801" y="691765"/>
                    <a:pt x="153597" y="693189"/>
                  </a:cubicBezTo>
                  <a:cubicBezTo>
                    <a:pt x="154411" y="694013"/>
                    <a:pt x="155031" y="694052"/>
                    <a:pt x="155099" y="694624"/>
                  </a:cubicBezTo>
                  <a:cubicBezTo>
                    <a:pt x="156194" y="695584"/>
                    <a:pt x="156358" y="695060"/>
                    <a:pt x="157163" y="695525"/>
                  </a:cubicBezTo>
                  <a:lnTo>
                    <a:pt x="157385" y="695758"/>
                  </a:lnTo>
                  <a:lnTo>
                    <a:pt x="157385" y="695448"/>
                  </a:lnTo>
                  <a:cubicBezTo>
                    <a:pt x="157397" y="695045"/>
                    <a:pt x="157368" y="694643"/>
                    <a:pt x="157298" y="694246"/>
                  </a:cubicBezTo>
                  <a:lnTo>
                    <a:pt x="157143" y="694120"/>
                  </a:lnTo>
                  <a:lnTo>
                    <a:pt x="157318" y="693946"/>
                  </a:lnTo>
                  <a:lnTo>
                    <a:pt x="153462" y="690552"/>
                  </a:lnTo>
                  <a:lnTo>
                    <a:pt x="153471" y="690534"/>
                  </a:lnTo>
                  <a:close/>
                  <a:moveTo>
                    <a:pt x="143259" y="689962"/>
                  </a:moveTo>
                  <a:cubicBezTo>
                    <a:pt x="143782" y="690931"/>
                    <a:pt x="143249" y="691290"/>
                    <a:pt x="144751" y="692870"/>
                  </a:cubicBezTo>
                  <a:lnTo>
                    <a:pt x="148740" y="694743"/>
                  </a:lnTo>
                  <a:lnTo>
                    <a:pt x="148859" y="694847"/>
                  </a:lnTo>
                  <a:lnTo>
                    <a:pt x="148879" y="694808"/>
                  </a:lnTo>
                  <a:lnTo>
                    <a:pt x="148740" y="694743"/>
                  </a:lnTo>
                  <a:close/>
                  <a:moveTo>
                    <a:pt x="187460" y="685290"/>
                  </a:moveTo>
                  <a:cubicBezTo>
                    <a:pt x="187421" y="685097"/>
                    <a:pt x="187722" y="685174"/>
                    <a:pt x="188109" y="685455"/>
                  </a:cubicBezTo>
                  <a:cubicBezTo>
                    <a:pt x="190179" y="687009"/>
                    <a:pt x="192165" y="688672"/>
                    <a:pt x="194058" y="690436"/>
                  </a:cubicBezTo>
                  <a:lnTo>
                    <a:pt x="194377" y="690776"/>
                  </a:lnTo>
                  <a:lnTo>
                    <a:pt x="194494" y="690960"/>
                  </a:lnTo>
                  <a:lnTo>
                    <a:pt x="194600" y="691057"/>
                  </a:lnTo>
                  <a:cubicBezTo>
                    <a:pt x="194600" y="691144"/>
                    <a:pt x="194649" y="691183"/>
                    <a:pt x="194600" y="691231"/>
                  </a:cubicBezTo>
                  <a:cubicBezTo>
                    <a:pt x="194552" y="691280"/>
                    <a:pt x="194368" y="691221"/>
                    <a:pt x="194126" y="691096"/>
                  </a:cubicBezTo>
                  <a:cubicBezTo>
                    <a:pt x="193837" y="690922"/>
                    <a:pt x="193575" y="690707"/>
                    <a:pt x="193351" y="690456"/>
                  </a:cubicBezTo>
                  <a:cubicBezTo>
                    <a:pt x="191726" y="688924"/>
                    <a:pt x="190015" y="687488"/>
                    <a:pt x="188225" y="686153"/>
                  </a:cubicBezTo>
                  <a:cubicBezTo>
                    <a:pt x="187894" y="685943"/>
                    <a:pt x="187629" y="685644"/>
                    <a:pt x="187460" y="685290"/>
                  </a:cubicBezTo>
                  <a:close/>
                  <a:moveTo>
                    <a:pt x="100531" y="681714"/>
                  </a:moveTo>
                  <a:cubicBezTo>
                    <a:pt x="102391" y="683943"/>
                    <a:pt x="104252" y="686221"/>
                    <a:pt x="104155" y="687064"/>
                  </a:cubicBezTo>
                  <a:cubicBezTo>
                    <a:pt x="102333" y="685559"/>
                    <a:pt x="100632" y="683912"/>
                    <a:pt x="99068" y="682140"/>
                  </a:cubicBezTo>
                  <a:cubicBezTo>
                    <a:pt x="97450" y="682877"/>
                    <a:pt x="95822" y="684428"/>
                    <a:pt x="94224" y="685397"/>
                  </a:cubicBezTo>
                  <a:cubicBezTo>
                    <a:pt x="95705" y="688372"/>
                    <a:pt x="96927" y="691468"/>
                    <a:pt x="97876" y="694653"/>
                  </a:cubicBezTo>
                  <a:cubicBezTo>
                    <a:pt x="101713" y="699315"/>
                    <a:pt x="105967" y="703948"/>
                    <a:pt x="110365" y="708503"/>
                  </a:cubicBezTo>
                  <a:cubicBezTo>
                    <a:pt x="110127" y="707963"/>
                    <a:pt x="109832" y="707449"/>
                    <a:pt x="109484" y="706972"/>
                  </a:cubicBezTo>
                  <a:cubicBezTo>
                    <a:pt x="114997" y="706720"/>
                    <a:pt x="111276" y="702165"/>
                    <a:pt x="113059" y="699015"/>
                  </a:cubicBezTo>
                  <a:cubicBezTo>
                    <a:pt x="110956" y="696630"/>
                    <a:pt x="108631" y="693955"/>
                    <a:pt x="107982" y="692657"/>
                  </a:cubicBezTo>
                  <a:lnTo>
                    <a:pt x="108040" y="692657"/>
                  </a:lnTo>
                  <a:lnTo>
                    <a:pt x="106974" y="691532"/>
                  </a:lnTo>
                  <a:cubicBezTo>
                    <a:pt x="106354" y="690815"/>
                    <a:pt x="105918" y="690069"/>
                    <a:pt x="106005" y="689846"/>
                  </a:cubicBezTo>
                  <a:cubicBezTo>
                    <a:pt x="106093" y="689623"/>
                    <a:pt x="106713" y="690040"/>
                    <a:pt x="107372" y="690747"/>
                  </a:cubicBezTo>
                  <a:cubicBezTo>
                    <a:pt x="107594" y="690999"/>
                    <a:pt x="107827" y="691241"/>
                    <a:pt x="108059" y="691484"/>
                  </a:cubicBezTo>
                  <a:cubicBezTo>
                    <a:pt x="109503" y="692579"/>
                    <a:pt x="110869" y="693616"/>
                    <a:pt x="112410" y="694895"/>
                  </a:cubicBezTo>
                  <a:cubicBezTo>
                    <a:pt x="112930" y="695906"/>
                    <a:pt x="113523" y="696878"/>
                    <a:pt x="114183" y="697803"/>
                  </a:cubicBezTo>
                  <a:cubicBezTo>
                    <a:pt x="114620" y="697489"/>
                    <a:pt x="115095" y="697232"/>
                    <a:pt x="115597" y="697037"/>
                  </a:cubicBezTo>
                  <a:lnTo>
                    <a:pt x="115268" y="697037"/>
                  </a:lnTo>
                  <a:cubicBezTo>
                    <a:pt x="114880" y="696859"/>
                    <a:pt x="114546" y="696581"/>
                    <a:pt x="114299" y="696233"/>
                  </a:cubicBezTo>
                  <a:cubicBezTo>
                    <a:pt x="113970" y="695787"/>
                    <a:pt x="113776" y="695458"/>
                    <a:pt x="113970" y="695458"/>
                  </a:cubicBezTo>
                  <a:lnTo>
                    <a:pt x="114202" y="695458"/>
                  </a:lnTo>
                  <a:cubicBezTo>
                    <a:pt x="114643" y="695429"/>
                    <a:pt x="115081" y="695552"/>
                    <a:pt x="115442" y="695806"/>
                  </a:cubicBezTo>
                  <a:lnTo>
                    <a:pt x="115461" y="695819"/>
                  </a:lnTo>
                  <a:lnTo>
                    <a:pt x="116159" y="696446"/>
                  </a:lnTo>
                  <a:lnTo>
                    <a:pt x="115878" y="696165"/>
                  </a:lnTo>
                  <a:lnTo>
                    <a:pt x="115636" y="695932"/>
                  </a:lnTo>
                  <a:lnTo>
                    <a:pt x="115461" y="695819"/>
                  </a:lnTo>
                  <a:lnTo>
                    <a:pt x="109885" y="690806"/>
                  </a:lnTo>
                  <a:cubicBezTo>
                    <a:pt x="107379" y="688838"/>
                    <a:pt x="104528" y="686308"/>
                    <a:pt x="101539" y="681801"/>
                  </a:cubicBezTo>
                  <a:cubicBezTo>
                    <a:pt x="101223" y="681718"/>
                    <a:pt x="100896" y="681688"/>
                    <a:pt x="100570" y="681714"/>
                  </a:cubicBezTo>
                  <a:close/>
                  <a:moveTo>
                    <a:pt x="190715" y="681297"/>
                  </a:moveTo>
                  <a:cubicBezTo>
                    <a:pt x="190984" y="681645"/>
                    <a:pt x="191282" y="681969"/>
                    <a:pt x="191606" y="682266"/>
                  </a:cubicBezTo>
                  <a:cubicBezTo>
                    <a:pt x="192459" y="682479"/>
                    <a:pt x="192856" y="682179"/>
                    <a:pt x="193912" y="683691"/>
                  </a:cubicBezTo>
                  <a:lnTo>
                    <a:pt x="193912" y="683933"/>
                  </a:lnTo>
                  <a:cubicBezTo>
                    <a:pt x="194852" y="684447"/>
                    <a:pt x="195715" y="685029"/>
                    <a:pt x="196257" y="685416"/>
                  </a:cubicBezTo>
                  <a:lnTo>
                    <a:pt x="196209" y="685319"/>
                  </a:lnTo>
                  <a:cubicBezTo>
                    <a:pt x="197536" y="685911"/>
                    <a:pt x="200104" y="688227"/>
                    <a:pt x="202264" y="689884"/>
                  </a:cubicBezTo>
                  <a:cubicBezTo>
                    <a:pt x="200869" y="687907"/>
                    <a:pt x="206275" y="692511"/>
                    <a:pt x="206227" y="691067"/>
                  </a:cubicBezTo>
                  <a:cubicBezTo>
                    <a:pt x="212186" y="695312"/>
                    <a:pt x="218231" y="700672"/>
                    <a:pt x="221099" y="701205"/>
                  </a:cubicBezTo>
                  <a:cubicBezTo>
                    <a:pt x="220886" y="701234"/>
                    <a:pt x="220809" y="701418"/>
                    <a:pt x="220499" y="701321"/>
                  </a:cubicBezTo>
                  <a:cubicBezTo>
                    <a:pt x="222320" y="702291"/>
                    <a:pt x="225081" y="703463"/>
                    <a:pt x="228250" y="704946"/>
                  </a:cubicBezTo>
                  <a:cubicBezTo>
                    <a:pt x="225285" y="702039"/>
                    <a:pt x="223056" y="698714"/>
                    <a:pt x="219036" y="698162"/>
                  </a:cubicBezTo>
                  <a:lnTo>
                    <a:pt x="218871" y="697822"/>
                  </a:lnTo>
                  <a:lnTo>
                    <a:pt x="218106" y="698307"/>
                  </a:lnTo>
                  <a:lnTo>
                    <a:pt x="217670" y="698007"/>
                  </a:lnTo>
                  <a:cubicBezTo>
                    <a:pt x="215334" y="696308"/>
                    <a:pt x="213158" y="694400"/>
                    <a:pt x="211168" y="692307"/>
                  </a:cubicBezTo>
                  <a:cubicBezTo>
                    <a:pt x="209463" y="690602"/>
                    <a:pt x="207767" y="688867"/>
                    <a:pt x="205830" y="687277"/>
                  </a:cubicBezTo>
                  <a:cubicBezTo>
                    <a:pt x="204008" y="685954"/>
                    <a:pt x="202017" y="684882"/>
                    <a:pt x="199910" y="684088"/>
                  </a:cubicBezTo>
                  <a:cubicBezTo>
                    <a:pt x="200104" y="686056"/>
                    <a:pt x="203388" y="688014"/>
                    <a:pt x="205529" y="690476"/>
                  </a:cubicBezTo>
                  <a:cubicBezTo>
                    <a:pt x="203039" y="689700"/>
                    <a:pt x="196887" y="684844"/>
                    <a:pt x="196557" y="683594"/>
                  </a:cubicBezTo>
                  <a:cubicBezTo>
                    <a:pt x="192120" y="680182"/>
                    <a:pt x="193380" y="682499"/>
                    <a:pt x="190860" y="681404"/>
                  </a:cubicBezTo>
                  <a:close/>
                  <a:moveTo>
                    <a:pt x="150845" y="679077"/>
                  </a:moveTo>
                  <a:cubicBezTo>
                    <a:pt x="153365" y="681898"/>
                    <a:pt x="154546" y="682383"/>
                    <a:pt x="155167" y="681985"/>
                  </a:cubicBezTo>
                  <a:cubicBezTo>
                    <a:pt x="153500" y="679959"/>
                    <a:pt x="150438" y="678632"/>
                    <a:pt x="152115" y="679262"/>
                  </a:cubicBezTo>
                  <a:cubicBezTo>
                    <a:pt x="151146" y="677120"/>
                    <a:pt x="150574" y="678108"/>
                    <a:pt x="150845" y="679077"/>
                  </a:cubicBezTo>
                  <a:close/>
                  <a:moveTo>
                    <a:pt x="151746" y="675559"/>
                  </a:moveTo>
                  <a:cubicBezTo>
                    <a:pt x="151543" y="675840"/>
                    <a:pt x="152376" y="676751"/>
                    <a:pt x="151863" y="676780"/>
                  </a:cubicBezTo>
                  <a:cubicBezTo>
                    <a:pt x="154740" y="679523"/>
                    <a:pt x="159643" y="685339"/>
                    <a:pt x="160282" y="684137"/>
                  </a:cubicBezTo>
                  <a:cubicBezTo>
                    <a:pt x="161329" y="685203"/>
                    <a:pt x="160505" y="685193"/>
                    <a:pt x="160282" y="685523"/>
                  </a:cubicBezTo>
                  <a:cubicBezTo>
                    <a:pt x="170310" y="694304"/>
                    <a:pt x="177829" y="702533"/>
                    <a:pt x="185473" y="707563"/>
                  </a:cubicBezTo>
                  <a:cubicBezTo>
                    <a:pt x="184030" y="705169"/>
                    <a:pt x="176579" y="699819"/>
                    <a:pt x="173672" y="696446"/>
                  </a:cubicBezTo>
                  <a:lnTo>
                    <a:pt x="172897" y="695719"/>
                  </a:lnTo>
                  <a:lnTo>
                    <a:pt x="172897" y="695787"/>
                  </a:lnTo>
                  <a:cubicBezTo>
                    <a:pt x="168634" y="691804"/>
                    <a:pt x="161503" y="685920"/>
                    <a:pt x="161726" y="684156"/>
                  </a:cubicBezTo>
                  <a:cubicBezTo>
                    <a:pt x="161435" y="683759"/>
                    <a:pt x="161106" y="683342"/>
                    <a:pt x="160757" y="682877"/>
                  </a:cubicBezTo>
                  <a:cubicBezTo>
                    <a:pt x="160704" y="682802"/>
                    <a:pt x="160655" y="682725"/>
                    <a:pt x="160612" y="682644"/>
                  </a:cubicBezTo>
                  <a:lnTo>
                    <a:pt x="160495" y="682576"/>
                  </a:lnTo>
                  <a:lnTo>
                    <a:pt x="158742" y="680861"/>
                  </a:lnTo>
                  <a:lnTo>
                    <a:pt x="158122" y="680386"/>
                  </a:lnTo>
                  <a:cubicBezTo>
                    <a:pt x="156959" y="679959"/>
                    <a:pt x="154857" y="677905"/>
                    <a:pt x="152832" y="675966"/>
                  </a:cubicBezTo>
                  <a:lnTo>
                    <a:pt x="152677" y="675743"/>
                  </a:lnTo>
                  <a:cubicBezTo>
                    <a:pt x="152512" y="675724"/>
                    <a:pt x="152328" y="675646"/>
                    <a:pt x="152134" y="675646"/>
                  </a:cubicBezTo>
                  <a:close/>
                  <a:moveTo>
                    <a:pt x="133018" y="675385"/>
                  </a:moveTo>
                  <a:lnTo>
                    <a:pt x="133871" y="676761"/>
                  </a:lnTo>
                  <a:lnTo>
                    <a:pt x="133997" y="676974"/>
                  </a:lnTo>
                  <a:cubicBezTo>
                    <a:pt x="134174" y="677125"/>
                    <a:pt x="134342" y="677287"/>
                    <a:pt x="134500" y="677459"/>
                  </a:cubicBezTo>
                  <a:lnTo>
                    <a:pt x="134843" y="677840"/>
                  </a:lnTo>
                  <a:lnTo>
                    <a:pt x="134830" y="677837"/>
                  </a:lnTo>
                  <a:lnTo>
                    <a:pt x="134849" y="677847"/>
                  </a:lnTo>
                  <a:lnTo>
                    <a:pt x="134843" y="677840"/>
                  </a:lnTo>
                  <a:lnTo>
                    <a:pt x="136128" y="678137"/>
                  </a:lnTo>
                  <a:cubicBezTo>
                    <a:pt x="135585" y="677091"/>
                    <a:pt x="134064" y="675491"/>
                    <a:pt x="133018" y="675385"/>
                  </a:cubicBezTo>
                  <a:close/>
                  <a:moveTo>
                    <a:pt x="123387" y="674938"/>
                  </a:moveTo>
                  <a:cubicBezTo>
                    <a:pt x="125654" y="676770"/>
                    <a:pt x="126235" y="677836"/>
                    <a:pt x="127999" y="679416"/>
                  </a:cubicBezTo>
                  <a:cubicBezTo>
                    <a:pt x="128580" y="680463"/>
                    <a:pt x="129617" y="683293"/>
                    <a:pt x="127340" y="681355"/>
                  </a:cubicBezTo>
                  <a:cubicBezTo>
                    <a:pt x="127379" y="680754"/>
                    <a:pt x="126371" y="680356"/>
                    <a:pt x="125199" y="678961"/>
                  </a:cubicBezTo>
                  <a:lnTo>
                    <a:pt x="125267" y="678961"/>
                  </a:lnTo>
                  <a:lnTo>
                    <a:pt x="124763" y="678563"/>
                  </a:lnTo>
                  <a:cubicBezTo>
                    <a:pt x="124453" y="678544"/>
                    <a:pt x="124201" y="678777"/>
                    <a:pt x="124395" y="679339"/>
                  </a:cubicBezTo>
                  <a:lnTo>
                    <a:pt x="125189" y="680133"/>
                  </a:lnTo>
                  <a:cubicBezTo>
                    <a:pt x="126161" y="680988"/>
                    <a:pt x="127017" y="681966"/>
                    <a:pt x="127737" y="683041"/>
                  </a:cubicBezTo>
                  <a:cubicBezTo>
                    <a:pt x="127824" y="683216"/>
                    <a:pt x="127854" y="683332"/>
                    <a:pt x="127824" y="683361"/>
                  </a:cubicBezTo>
                  <a:cubicBezTo>
                    <a:pt x="127795" y="683390"/>
                    <a:pt x="127718" y="683371"/>
                    <a:pt x="127611" y="683303"/>
                  </a:cubicBezTo>
                  <a:cubicBezTo>
                    <a:pt x="127288" y="683073"/>
                    <a:pt x="127012" y="682784"/>
                    <a:pt x="126797" y="682450"/>
                  </a:cubicBezTo>
                  <a:cubicBezTo>
                    <a:pt x="126354" y="681810"/>
                    <a:pt x="125830" y="681230"/>
                    <a:pt x="125237" y="680725"/>
                  </a:cubicBezTo>
                  <a:cubicBezTo>
                    <a:pt x="124782" y="680230"/>
                    <a:pt x="124288" y="679794"/>
                    <a:pt x="123813" y="679261"/>
                  </a:cubicBezTo>
                  <a:lnTo>
                    <a:pt x="123552" y="678970"/>
                  </a:lnTo>
                  <a:lnTo>
                    <a:pt x="123455" y="678748"/>
                  </a:lnTo>
                  <a:cubicBezTo>
                    <a:pt x="122961" y="677604"/>
                    <a:pt x="123309" y="677158"/>
                    <a:pt x="123930" y="677313"/>
                  </a:cubicBezTo>
                  <a:lnTo>
                    <a:pt x="124046" y="677313"/>
                  </a:lnTo>
                  <a:lnTo>
                    <a:pt x="124259" y="677497"/>
                  </a:lnTo>
                  <a:lnTo>
                    <a:pt x="124685" y="677846"/>
                  </a:lnTo>
                  <a:cubicBezTo>
                    <a:pt x="124569" y="677129"/>
                    <a:pt x="122176" y="674735"/>
                    <a:pt x="123387" y="674938"/>
                  </a:cubicBezTo>
                  <a:close/>
                  <a:moveTo>
                    <a:pt x="497339" y="672021"/>
                  </a:moveTo>
                  <a:cubicBezTo>
                    <a:pt x="497765" y="671896"/>
                    <a:pt x="498114" y="671779"/>
                    <a:pt x="498114" y="672021"/>
                  </a:cubicBezTo>
                  <a:cubicBezTo>
                    <a:pt x="497319" y="672370"/>
                    <a:pt x="497784" y="672428"/>
                    <a:pt x="498288" y="672487"/>
                  </a:cubicBezTo>
                  <a:cubicBezTo>
                    <a:pt x="497251" y="672806"/>
                    <a:pt x="495779" y="673455"/>
                    <a:pt x="495449" y="673213"/>
                  </a:cubicBezTo>
                  <a:cubicBezTo>
                    <a:pt x="495973" y="672971"/>
                    <a:pt x="496176" y="672739"/>
                    <a:pt x="495963" y="672496"/>
                  </a:cubicBezTo>
                  <a:close/>
                  <a:moveTo>
                    <a:pt x="114677" y="671788"/>
                  </a:moveTo>
                  <a:cubicBezTo>
                    <a:pt x="115161" y="672205"/>
                    <a:pt x="115559" y="672712"/>
                    <a:pt x="115849" y="673281"/>
                  </a:cubicBezTo>
                  <a:lnTo>
                    <a:pt x="116043" y="673785"/>
                  </a:lnTo>
                  <a:cubicBezTo>
                    <a:pt x="116222" y="674262"/>
                    <a:pt x="116429" y="674728"/>
                    <a:pt x="116663" y="675181"/>
                  </a:cubicBezTo>
                  <a:cubicBezTo>
                    <a:pt x="116759" y="675433"/>
                    <a:pt x="116827" y="675598"/>
                    <a:pt x="116759" y="675646"/>
                  </a:cubicBezTo>
                  <a:cubicBezTo>
                    <a:pt x="116692" y="675695"/>
                    <a:pt x="116546" y="675646"/>
                    <a:pt x="116343" y="675491"/>
                  </a:cubicBezTo>
                  <a:cubicBezTo>
                    <a:pt x="115833" y="675092"/>
                    <a:pt x="115408" y="674594"/>
                    <a:pt x="115093" y="674027"/>
                  </a:cubicBezTo>
                  <a:cubicBezTo>
                    <a:pt x="114803" y="673469"/>
                    <a:pt x="114547" y="672893"/>
                    <a:pt x="114328" y="672302"/>
                  </a:cubicBezTo>
                  <a:lnTo>
                    <a:pt x="114154" y="671846"/>
                  </a:lnTo>
                  <a:cubicBezTo>
                    <a:pt x="113979" y="671410"/>
                    <a:pt x="114221" y="671391"/>
                    <a:pt x="114677" y="671788"/>
                  </a:cubicBezTo>
                  <a:close/>
                  <a:moveTo>
                    <a:pt x="122728" y="669889"/>
                  </a:moveTo>
                  <a:lnTo>
                    <a:pt x="123600" y="671062"/>
                  </a:lnTo>
                  <a:lnTo>
                    <a:pt x="125528" y="673472"/>
                  </a:lnTo>
                  <a:lnTo>
                    <a:pt x="125519" y="673475"/>
                  </a:lnTo>
                  <a:lnTo>
                    <a:pt x="125538" y="673485"/>
                  </a:lnTo>
                  <a:lnTo>
                    <a:pt x="125528" y="673472"/>
                  </a:lnTo>
                  <a:lnTo>
                    <a:pt x="126119" y="673282"/>
                  </a:lnTo>
                  <a:cubicBezTo>
                    <a:pt x="124908" y="671576"/>
                    <a:pt x="124201" y="671294"/>
                    <a:pt x="123939" y="670442"/>
                  </a:cubicBezTo>
                  <a:cubicBezTo>
                    <a:pt x="123358" y="669850"/>
                    <a:pt x="122980" y="669637"/>
                    <a:pt x="122854" y="669947"/>
                  </a:cubicBezTo>
                  <a:close/>
                  <a:moveTo>
                    <a:pt x="167298" y="668406"/>
                  </a:moveTo>
                  <a:lnTo>
                    <a:pt x="169342" y="670441"/>
                  </a:lnTo>
                  <a:cubicBezTo>
                    <a:pt x="168673" y="670616"/>
                    <a:pt x="167830" y="670480"/>
                    <a:pt x="166358" y="669249"/>
                  </a:cubicBezTo>
                  <a:cubicBezTo>
                    <a:pt x="167414" y="669201"/>
                    <a:pt x="167191" y="669395"/>
                    <a:pt x="167298" y="668406"/>
                  </a:cubicBezTo>
                  <a:close/>
                  <a:moveTo>
                    <a:pt x="736188" y="668125"/>
                  </a:moveTo>
                  <a:cubicBezTo>
                    <a:pt x="735704" y="668852"/>
                    <a:pt x="734851" y="669899"/>
                    <a:pt x="735035" y="670063"/>
                  </a:cubicBezTo>
                  <a:cubicBezTo>
                    <a:pt x="735413" y="669559"/>
                    <a:pt x="735975" y="669152"/>
                    <a:pt x="735248" y="670209"/>
                  </a:cubicBezTo>
                  <a:cubicBezTo>
                    <a:pt x="734871" y="670238"/>
                    <a:pt x="734163" y="670994"/>
                    <a:pt x="733456" y="671721"/>
                  </a:cubicBezTo>
                  <a:cubicBezTo>
                    <a:pt x="733543" y="671866"/>
                    <a:pt x="733601" y="672031"/>
                    <a:pt x="732981" y="672777"/>
                  </a:cubicBezTo>
                  <a:cubicBezTo>
                    <a:pt x="734522" y="669870"/>
                    <a:pt x="731557" y="672351"/>
                    <a:pt x="732826" y="671294"/>
                  </a:cubicBezTo>
                  <a:cubicBezTo>
                    <a:pt x="734415" y="670005"/>
                    <a:pt x="735200" y="667534"/>
                    <a:pt x="736188" y="668125"/>
                  </a:cubicBezTo>
                  <a:close/>
                  <a:moveTo>
                    <a:pt x="178604" y="665770"/>
                  </a:moveTo>
                  <a:cubicBezTo>
                    <a:pt x="178856" y="666322"/>
                    <a:pt x="179079" y="666836"/>
                    <a:pt x="178304" y="666109"/>
                  </a:cubicBezTo>
                  <a:cubicBezTo>
                    <a:pt x="179922" y="668406"/>
                    <a:pt x="185192" y="672419"/>
                    <a:pt x="185997" y="671653"/>
                  </a:cubicBezTo>
                  <a:cubicBezTo>
                    <a:pt x="182964" y="668813"/>
                    <a:pt x="181317" y="668145"/>
                    <a:pt x="178672" y="665770"/>
                  </a:cubicBezTo>
                  <a:close/>
                  <a:moveTo>
                    <a:pt x="469949" y="665033"/>
                  </a:moveTo>
                  <a:cubicBezTo>
                    <a:pt x="470346" y="664878"/>
                    <a:pt x="470811" y="665217"/>
                    <a:pt x="470966" y="665779"/>
                  </a:cubicBezTo>
                  <a:lnTo>
                    <a:pt x="470966" y="665944"/>
                  </a:lnTo>
                  <a:cubicBezTo>
                    <a:pt x="471095" y="666392"/>
                    <a:pt x="470888" y="666868"/>
                    <a:pt x="470472" y="667078"/>
                  </a:cubicBezTo>
                  <a:cubicBezTo>
                    <a:pt x="466859" y="668215"/>
                    <a:pt x="463098" y="668810"/>
                    <a:pt x="459311" y="668842"/>
                  </a:cubicBezTo>
                  <a:cubicBezTo>
                    <a:pt x="456392" y="668912"/>
                    <a:pt x="453480" y="669158"/>
                    <a:pt x="450591" y="669579"/>
                  </a:cubicBezTo>
                  <a:cubicBezTo>
                    <a:pt x="450155" y="669656"/>
                    <a:pt x="449748" y="669240"/>
                    <a:pt x="449709" y="668658"/>
                  </a:cubicBezTo>
                  <a:cubicBezTo>
                    <a:pt x="449598" y="668157"/>
                    <a:pt x="449870" y="667650"/>
                    <a:pt x="450348" y="667466"/>
                  </a:cubicBezTo>
                  <a:cubicBezTo>
                    <a:pt x="453273" y="667042"/>
                    <a:pt x="456221" y="666796"/>
                    <a:pt x="459175" y="666729"/>
                  </a:cubicBezTo>
                  <a:cubicBezTo>
                    <a:pt x="462830" y="666700"/>
                    <a:pt x="466461" y="666129"/>
                    <a:pt x="469949" y="665033"/>
                  </a:cubicBezTo>
                  <a:close/>
                  <a:moveTo>
                    <a:pt x="743184" y="663221"/>
                  </a:moveTo>
                  <a:cubicBezTo>
                    <a:pt x="742293" y="665082"/>
                    <a:pt x="740297" y="667020"/>
                    <a:pt x="738504" y="669308"/>
                  </a:cubicBezTo>
                  <a:lnTo>
                    <a:pt x="738514" y="669308"/>
                  </a:lnTo>
                  <a:cubicBezTo>
                    <a:pt x="740229" y="667854"/>
                    <a:pt x="741934" y="666255"/>
                    <a:pt x="743639" y="664558"/>
                  </a:cubicBezTo>
                  <a:cubicBezTo>
                    <a:pt x="743785" y="664297"/>
                    <a:pt x="743930" y="664035"/>
                    <a:pt x="744046" y="663773"/>
                  </a:cubicBezTo>
                  <a:close/>
                  <a:moveTo>
                    <a:pt x="117632" y="661990"/>
                  </a:moveTo>
                  <a:lnTo>
                    <a:pt x="120955" y="666090"/>
                  </a:lnTo>
                  <a:cubicBezTo>
                    <a:pt x="123029" y="666293"/>
                    <a:pt x="124007" y="667912"/>
                    <a:pt x="128774" y="673320"/>
                  </a:cubicBezTo>
                  <a:lnTo>
                    <a:pt x="128687" y="673320"/>
                  </a:lnTo>
                  <a:lnTo>
                    <a:pt x="129462" y="674115"/>
                  </a:lnTo>
                  <a:lnTo>
                    <a:pt x="130092" y="674764"/>
                  </a:lnTo>
                  <a:cubicBezTo>
                    <a:pt x="131154" y="675033"/>
                    <a:pt x="132146" y="675530"/>
                    <a:pt x="132999" y="676218"/>
                  </a:cubicBezTo>
                  <a:lnTo>
                    <a:pt x="131662" y="674018"/>
                  </a:lnTo>
                  <a:lnTo>
                    <a:pt x="131322" y="673941"/>
                  </a:lnTo>
                  <a:cubicBezTo>
                    <a:pt x="128580" y="670897"/>
                    <a:pt x="125490" y="666885"/>
                    <a:pt x="125054" y="668232"/>
                  </a:cubicBezTo>
                  <a:cubicBezTo>
                    <a:pt x="121895" y="664771"/>
                    <a:pt x="124889" y="665906"/>
                    <a:pt x="122060" y="662639"/>
                  </a:cubicBezTo>
                  <a:cubicBezTo>
                    <a:pt x="119231" y="659373"/>
                    <a:pt x="116993" y="659731"/>
                    <a:pt x="117632" y="661990"/>
                  </a:cubicBezTo>
                  <a:close/>
                  <a:moveTo>
                    <a:pt x="135799" y="661282"/>
                  </a:moveTo>
                  <a:cubicBezTo>
                    <a:pt x="134965" y="661534"/>
                    <a:pt x="138211" y="663104"/>
                    <a:pt x="137572" y="663744"/>
                  </a:cubicBezTo>
                  <a:cubicBezTo>
                    <a:pt x="138453" y="664752"/>
                    <a:pt x="138531" y="664171"/>
                    <a:pt x="139306" y="664956"/>
                  </a:cubicBezTo>
                  <a:cubicBezTo>
                    <a:pt x="139727" y="665726"/>
                    <a:pt x="139403" y="665564"/>
                    <a:pt x="139362" y="665594"/>
                  </a:cubicBezTo>
                  <a:lnTo>
                    <a:pt x="141087" y="667357"/>
                  </a:lnTo>
                  <a:lnTo>
                    <a:pt x="141089" y="667417"/>
                  </a:lnTo>
                  <a:lnTo>
                    <a:pt x="141118" y="667388"/>
                  </a:lnTo>
                  <a:lnTo>
                    <a:pt x="141087" y="667357"/>
                  </a:lnTo>
                  <a:lnTo>
                    <a:pt x="141050" y="666187"/>
                  </a:lnTo>
                  <a:lnTo>
                    <a:pt x="141195" y="666187"/>
                  </a:lnTo>
                  <a:cubicBezTo>
                    <a:pt x="140102" y="664675"/>
                    <a:pt x="138873" y="663267"/>
                    <a:pt x="137523" y="661980"/>
                  </a:cubicBezTo>
                  <a:lnTo>
                    <a:pt x="137736" y="662358"/>
                  </a:lnTo>
                  <a:cubicBezTo>
                    <a:pt x="137031" y="662120"/>
                    <a:pt x="136374" y="661755"/>
                    <a:pt x="135799" y="661282"/>
                  </a:cubicBezTo>
                  <a:close/>
                  <a:moveTo>
                    <a:pt x="740801" y="661273"/>
                  </a:moveTo>
                  <a:cubicBezTo>
                    <a:pt x="738256" y="664512"/>
                    <a:pt x="735411" y="667504"/>
                    <a:pt x="732303" y="670209"/>
                  </a:cubicBezTo>
                  <a:cubicBezTo>
                    <a:pt x="731522" y="671097"/>
                    <a:pt x="731040" y="672210"/>
                    <a:pt x="730928" y="673388"/>
                  </a:cubicBezTo>
                  <a:cubicBezTo>
                    <a:pt x="731703" y="673669"/>
                    <a:pt x="732497" y="674561"/>
                    <a:pt x="733224" y="673737"/>
                  </a:cubicBezTo>
                  <a:lnTo>
                    <a:pt x="734386" y="672787"/>
                  </a:lnTo>
                  <a:cubicBezTo>
                    <a:pt x="736489" y="669686"/>
                    <a:pt x="738785" y="666468"/>
                    <a:pt x="741246" y="663318"/>
                  </a:cubicBezTo>
                  <a:cubicBezTo>
                    <a:pt x="740258" y="663395"/>
                    <a:pt x="740432" y="662426"/>
                    <a:pt x="740801" y="661273"/>
                  </a:cubicBezTo>
                  <a:close/>
                  <a:moveTo>
                    <a:pt x="173324" y="660517"/>
                  </a:moveTo>
                  <a:cubicBezTo>
                    <a:pt x="172539" y="660526"/>
                    <a:pt x="174302" y="662029"/>
                    <a:pt x="174070" y="662348"/>
                  </a:cubicBezTo>
                  <a:lnTo>
                    <a:pt x="174070" y="662329"/>
                  </a:lnTo>
                  <a:cubicBezTo>
                    <a:pt x="174845" y="663056"/>
                    <a:pt x="174622" y="662533"/>
                    <a:pt x="174254" y="662184"/>
                  </a:cubicBezTo>
                  <a:cubicBezTo>
                    <a:pt x="174457" y="662038"/>
                    <a:pt x="175203" y="662862"/>
                    <a:pt x="175755" y="663337"/>
                  </a:cubicBezTo>
                  <a:cubicBezTo>
                    <a:pt x="175804" y="662901"/>
                    <a:pt x="174292" y="661544"/>
                    <a:pt x="173324" y="660517"/>
                  </a:cubicBezTo>
                  <a:close/>
                  <a:moveTo>
                    <a:pt x="435272" y="659518"/>
                  </a:moveTo>
                  <a:cubicBezTo>
                    <a:pt x="435514" y="660555"/>
                    <a:pt x="436541" y="660507"/>
                    <a:pt x="437123" y="661098"/>
                  </a:cubicBezTo>
                  <a:cubicBezTo>
                    <a:pt x="437825" y="660730"/>
                    <a:pt x="438562" y="660431"/>
                    <a:pt x="439322" y="660206"/>
                  </a:cubicBezTo>
                  <a:lnTo>
                    <a:pt x="439322" y="659605"/>
                  </a:lnTo>
                  <a:lnTo>
                    <a:pt x="439274" y="659605"/>
                  </a:lnTo>
                  <a:cubicBezTo>
                    <a:pt x="437969" y="659238"/>
                    <a:pt x="436592" y="659208"/>
                    <a:pt x="435272" y="659518"/>
                  </a:cubicBezTo>
                  <a:close/>
                  <a:moveTo>
                    <a:pt x="451511" y="656775"/>
                  </a:moveTo>
                  <a:cubicBezTo>
                    <a:pt x="449825" y="656388"/>
                    <a:pt x="448168" y="657473"/>
                    <a:pt x="446918" y="658830"/>
                  </a:cubicBezTo>
                  <a:cubicBezTo>
                    <a:pt x="447809" y="661253"/>
                    <a:pt x="450813" y="661496"/>
                    <a:pt x="451501" y="658830"/>
                  </a:cubicBezTo>
                  <a:lnTo>
                    <a:pt x="451501" y="658520"/>
                  </a:lnTo>
                  <a:cubicBezTo>
                    <a:pt x="451501" y="657977"/>
                    <a:pt x="451501" y="657415"/>
                    <a:pt x="451511" y="656775"/>
                  </a:cubicBezTo>
                  <a:close/>
                  <a:moveTo>
                    <a:pt x="379677" y="655428"/>
                  </a:moveTo>
                  <a:cubicBezTo>
                    <a:pt x="379211" y="655784"/>
                    <a:pt x="378817" y="656224"/>
                    <a:pt x="378515" y="656727"/>
                  </a:cubicBezTo>
                  <a:cubicBezTo>
                    <a:pt x="381160" y="657066"/>
                    <a:pt x="383815" y="657328"/>
                    <a:pt x="386576" y="657696"/>
                  </a:cubicBezTo>
                  <a:cubicBezTo>
                    <a:pt x="386331" y="658099"/>
                    <a:pt x="386358" y="658611"/>
                    <a:pt x="386644" y="658985"/>
                  </a:cubicBezTo>
                  <a:cubicBezTo>
                    <a:pt x="387872" y="659124"/>
                    <a:pt x="389109" y="659179"/>
                    <a:pt x="390345" y="659150"/>
                  </a:cubicBezTo>
                  <a:cubicBezTo>
                    <a:pt x="392793" y="658978"/>
                    <a:pt x="395251" y="659267"/>
                    <a:pt x="397592" y="660003"/>
                  </a:cubicBezTo>
                  <a:cubicBezTo>
                    <a:pt x="397992" y="660221"/>
                    <a:pt x="398186" y="660690"/>
                    <a:pt x="398057" y="661127"/>
                  </a:cubicBezTo>
                  <a:lnTo>
                    <a:pt x="398057" y="661273"/>
                  </a:lnTo>
                  <a:cubicBezTo>
                    <a:pt x="397892" y="661825"/>
                    <a:pt x="397437" y="662164"/>
                    <a:pt x="397040" y="662019"/>
                  </a:cubicBezTo>
                  <a:cubicBezTo>
                    <a:pt x="395675" y="661541"/>
                    <a:pt x="394242" y="661289"/>
                    <a:pt x="392796" y="661273"/>
                  </a:cubicBezTo>
                  <a:cubicBezTo>
                    <a:pt x="397301" y="662533"/>
                    <a:pt x="400848" y="663967"/>
                    <a:pt x="407252" y="664374"/>
                  </a:cubicBezTo>
                  <a:cubicBezTo>
                    <a:pt x="408947" y="665091"/>
                    <a:pt x="412029" y="665285"/>
                    <a:pt x="413966" y="665867"/>
                  </a:cubicBezTo>
                  <a:cubicBezTo>
                    <a:pt x="413943" y="665988"/>
                    <a:pt x="413943" y="666113"/>
                    <a:pt x="413966" y="666235"/>
                  </a:cubicBezTo>
                  <a:cubicBezTo>
                    <a:pt x="415412" y="666219"/>
                    <a:pt x="416773" y="665549"/>
                    <a:pt x="417667" y="664413"/>
                  </a:cubicBezTo>
                  <a:cubicBezTo>
                    <a:pt x="417483" y="661680"/>
                    <a:pt x="413617" y="663085"/>
                    <a:pt x="410808" y="662823"/>
                  </a:cubicBezTo>
                  <a:cubicBezTo>
                    <a:pt x="407562" y="662562"/>
                    <a:pt x="403783" y="661951"/>
                    <a:pt x="401119" y="661593"/>
                  </a:cubicBezTo>
                  <a:cubicBezTo>
                    <a:pt x="398735" y="661021"/>
                    <a:pt x="403386" y="658316"/>
                    <a:pt x="401041" y="657657"/>
                  </a:cubicBezTo>
                  <a:cubicBezTo>
                    <a:pt x="397350" y="657707"/>
                    <a:pt x="393661" y="657474"/>
                    <a:pt x="390006" y="656960"/>
                  </a:cubicBezTo>
                  <a:close/>
                  <a:moveTo>
                    <a:pt x="481846" y="654798"/>
                  </a:moveTo>
                  <a:cubicBezTo>
                    <a:pt x="480325" y="658510"/>
                    <a:pt x="476857" y="654779"/>
                    <a:pt x="475016" y="658995"/>
                  </a:cubicBezTo>
                  <a:cubicBezTo>
                    <a:pt x="475833" y="659306"/>
                    <a:pt x="476700" y="659463"/>
                    <a:pt x="477574" y="659460"/>
                  </a:cubicBezTo>
                  <a:cubicBezTo>
                    <a:pt x="477961" y="659470"/>
                    <a:pt x="478349" y="659557"/>
                    <a:pt x="478736" y="659557"/>
                  </a:cubicBezTo>
                  <a:lnTo>
                    <a:pt x="478630" y="659324"/>
                  </a:lnTo>
                  <a:cubicBezTo>
                    <a:pt x="480393" y="657696"/>
                    <a:pt x="483581" y="657386"/>
                    <a:pt x="486526" y="656737"/>
                  </a:cubicBezTo>
                  <a:cubicBezTo>
                    <a:pt x="485063" y="655835"/>
                    <a:pt x="484017" y="653984"/>
                    <a:pt x="481846" y="654798"/>
                  </a:cubicBezTo>
                  <a:close/>
                  <a:moveTo>
                    <a:pt x="553970" y="651648"/>
                  </a:moveTo>
                  <a:cubicBezTo>
                    <a:pt x="549668" y="649777"/>
                    <a:pt x="544524" y="653170"/>
                    <a:pt x="539902" y="653170"/>
                  </a:cubicBezTo>
                  <a:cubicBezTo>
                    <a:pt x="539544" y="653257"/>
                    <a:pt x="539185" y="653344"/>
                    <a:pt x="538827" y="653412"/>
                  </a:cubicBezTo>
                  <a:cubicBezTo>
                    <a:pt x="537490" y="653693"/>
                    <a:pt x="536230" y="653887"/>
                    <a:pt x="535426" y="654856"/>
                  </a:cubicBezTo>
                  <a:lnTo>
                    <a:pt x="535697" y="654953"/>
                  </a:lnTo>
                  <a:lnTo>
                    <a:pt x="535154" y="655225"/>
                  </a:lnTo>
                  <a:cubicBezTo>
                    <a:pt x="534989" y="655487"/>
                    <a:pt x="534686" y="655627"/>
                    <a:pt x="534379" y="655583"/>
                  </a:cubicBezTo>
                  <a:cubicBezTo>
                    <a:pt x="528731" y="658375"/>
                    <a:pt x="522675" y="661922"/>
                    <a:pt x="516552" y="664665"/>
                  </a:cubicBezTo>
                  <a:cubicBezTo>
                    <a:pt x="509983" y="667621"/>
                    <a:pt x="503365" y="669608"/>
                    <a:pt x="497823" y="668862"/>
                  </a:cubicBezTo>
                  <a:lnTo>
                    <a:pt x="497823" y="668600"/>
                  </a:lnTo>
                  <a:cubicBezTo>
                    <a:pt x="490576" y="667737"/>
                    <a:pt x="484007" y="670102"/>
                    <a:pt x="477389" y="672147"/>
                  </a:cubicBezTo>
                  <a:cubicBezTo>
                    <a:pt x="475326" y="672787"/>
                    <a:pt x="473185" y="673417"/>
                    <a:pt x="471043" y="673902"/>
                  </a:cubicBezTo>
                  <a:lnTo>
                    <a:pt x="471131" y="674105"/>
                  </a:lnTo>
                  <a:cubicBezTo>
                    <a:pt x="464475" y="676370"/>
                    <a:pt x="457606" y="677945"/>
                    <a:pt x="450629" y="678806"/>
                  </a:cubicBezTo>
                  <a:cubicBezTo>
                    <a:pt x="451041" y="679473"/>
                    <a:pt x="451661" y="679987"/>
                    <a:pt x="452392" y="680270"/>
                  </a:cubicBezTo>
                  <a:cubicBezTo>
                    <a:pt x="456907" y="679165"/>
                    <a:pt x="461587" y="677701"/>
                    <a:pt x="465046" y="677420"/>
                  </a:cubicBezTo>
                  <a:cubicBezTo>
                    <a:pt x="465608" y="677905"/>
                    <a:pt x="464571" y="679349"/>
                    <a:pt x="466209" y="679194"/>
                  </a:cubicBezTo>
                  <a:cubicBezTo>
                    <a:pt x="470142" y="677866"/>
                    <a:pt x="476566" y="676654"/>
                    <a:pt x="481595" y="675123"/>
                  </a:cubicBezTo>
                  <a:cubicBezTo>
                    <a:pt x="481304" y="676858"/>
                    <a:pt x="484792" y="675239"/>
                    <a:pt x="486148" y="675123"/>
                  </a:cubicBezTo>
                  <a:lnTo>
                    <a:pt x="486119" y="675162"/>
                  </a:lnTo>
                  <a:cubicBezTo>
                    <a:pt x="486381" y="675404"/>
                    <a:pt x="486565" y="675927"/>
                    <a:pt x="486933" y="676373"/>
                  </a:cubicBezTo>
                  <a:cubicBezTo>
                    <a:pt x="489710" y="675856"/>
                    <a:pt x="492453" y="675297"/>
                    <a:pt x="495159" y="674696"/>
                  </a:cubicBezTo>
                  <a:cubicBezTo>
                    <a:pt x="495512" y="674295"/>
                    <a:pt x="495973" y="674002"/>
                    <a:pt x="496486" y="673853"/>
                  </a:cubicBezTo>
                  <a:cubicBezTo>
                    <a:pt x="496767" y="673970"/>
                    <a:pt x="496825" y="674134"/>
                    <a:pt x="496825" y="674318"/>
                  </a:cubicBezTo>
                  <a:cubicBezTo>
                    <a:pt x="504801" y="672525"/>
                    <a:pt x="512671" y="670290"/>
                    <a:pt x="520398" y="667621"/>
                  </a:cubicBezTo>
                  <a:cubicBezTo>
                    <a:pt x="532184" y="663652"/>
                    <a:pt x="543455" y="658289"/>
                    <a:pt x="553970" y="651648"/>
                  </a:cubicBezTo>
                  <a:close/>
                  <a:moveTo>
                    <a:pt x="84060" y="650727"/>
                  </a:moveTo>
                  <a:cubicBezTo>
                    <a:pt x="84825" y="651774"/>
                    <a:pt x="85087" y="651512"/>
                    <a:pt x="85339" y="651241"/>
                  </a:cubicBezTo>
                  <a:cubicBezTo>
                    <a:pt x="86618" y="653693"/>
                    <a:pt x="87422" y="654013"/>
                    <a:pt x="87635" y="655011"/>
                  </a:cubicBezTo>
                  <a:cubicBezTo>
                    <a:pt x="86627" y="653693"/>
                    <a:pt x="84060" y="651764"/>
                    <a:pt x="84060" y="650727"/>
                  </a:cubicBezTo>
                  <a:close/>
                  <a:moveTo>
                    <a:pt x="509324" y="650698"/>
                  </a:moveTo>
                  <a:lnTo>
                    <a:pt x="508239" y="651290"/>
                  </a:lnTo>
                  <a:cubicBezTo>
                    <a:pt x="505691" y="652666"/>
                    <a:pt x="502726" y="654197"/>
                    <a:pt x="499306" y="653228"/>
                  </a:cubicBezTo>
                  <a:cubicBezTo>
                    <a:pt x="499085" y="653276"/>
                    <a:pt x="498856" y="653255"/>
                    <a:pt x="498647" y="653170"/>
                  </a:cubicBezTo>
                  <a:cubicBezTo>
                    <a:pt x="496506" y="654982"/>
                    <a:pt x="493715" y="655641"/>
                    <a:pt x="491225" y="656174"/>
                  </a:cubicBezTo>
                  <a:lnTo>
                    <a:pt x="490605" y="656300"/>
                  </a:lnTo>
                  <a:lnTo>
                    <a:pt x="490828" y="656756"/>
                  </a:lnTo>
                  <a:lnTo>
                    <a:pt x="490384" y="658514"/>
                  </a:lnTo>
                  <a:lnTo>
                    <a:pt x="490353" y="658520"/>
                  </a:lnTo>
                  <a:lnTo>
                    <a:pt x="490382" y="658520"/>
                  </a:lnTo>
                  <a:lnTo>
                    <a:pt x="490384" y="658514"/>
                  </a:lnTo>
                  <a:lnTo>
                    <a:pt x="499877" y="656611"/>
                  </a:lnTo>
                  <a:cubicBezTo>
                    <a:pt x="504673" y="655700"/>
                    <a:pt x="509634" y="654556"/>
                    <a:pt x="513761" y="652307"/>
                  </a:cubicBezTo>
                  <a:cubicBezTo>
                    <a:pt x="512802" y="649904"/>
                    <a:pt x="510758" y="651357"/>
                    <a:pt x="509324" y="650698"/>
                  </a:cubicBezTo>
                  <a:close/>
                  <a:moveTo>
                    <a:pt x="94950" y="650359"/>
                  </a:moveTo>
                  <a:cubicBezTo>
                    <a:pt x="95573" y="651264"/>
                    <a:pt x="96280" y="652107"/>
                    <a:pt x="97062" y="652879"/>
                  </a:cubicBezTo>
                  <a:cubicBezTo>
                    <a:pt x="96752" y="653432"/>
                    <a:pt x="96103" y="653189"/>
                    <a:pt x="94950" y="651658"/>
                  </a:cubicBezTo>
                  <a:cubicBezTo>
                    <a:pt x="95018" y="651532"/>
                    <a:pt x="95086" y="651328"/>
                    <a:pt x="94524" y="650631"/>
                  </a:cubicBezTo>
                  <a:close/>
                  <a:moveTo>
                    <a:pt x="496535" y="649797"/>
                  </a:moveTo>
                  <a:cubicBezTo>
                    <a:pt x="494518" y="649793"/>
                    <a:pt x="492527" y="650247"/>
                    <a:pt x="490712" y="651125"/>
                  </a:cubicBezTo>
                  <a:cubicBezTo>
                    <a:pt x="490799" y="652045"/>
                    <a:pt x="490266" y="652433"/>
                    <a:pt x="490712" y="653664"/>
                  </a:cubicBezTo>
                  <a:cubicBezTo>
                    <a:pt x="493008" y="653160"/>
                    <a:pt x="495353" y="652588"/>
                    <a:pt x="497174" y="651154"/>
                  </a:cubicBezTo>
                  <a:cubicBezTo>
                    <a:pt x="496971" y="650698"/>
                    <a:pt x="496758" y="650252"/>
                    <a:pt x="496564" y="649797"/>
                  </a:cubicBezTo>
                  <a:close/>
                  <a:moveTo>
                    <a:pt x="159575" y="648178"/>
                  </a:moveTo>
                  <a:cubicBezTo>
                    <a:pt x="158945" y="648004"/>
                    <a:pt x="158577" y="648295"/>
                    <a:pt x="158761" y="648973"/>
                  </a:cubicBezTo>
                  <a:cubicBezTo>
                    <a:pt x="159290" y="649664"/>
                    <a:pt x="159874" y="650313"/>
                    <a:pt x="160505" y="650912"/>
                  </a:cubicBezTo>
                  <a:lnTo>
                    <a:pt x="160360" y="650679"/>
                  </a:lnTo>
                  <a:cubicBezTo>
                    <a:pt x="160612" y="650495"/>
                    <a:pt x="162094" y="652142"/>
                    <a:pt x="162210" y="652666"/>
                  </a:cubicBezTo>
                  <a:lnTo>
                    <a:pt x="162937" y="653461"/>
                  </a:lnTo>
                  <a:cubicBezTo>
                    <a:pt x="163257" y="653422"/>
                    <a:pt x="163954" y="654110"/>
                    <a:pt x="164080" y="653683"/>
                  </a:cubicBezTo>
                  <a:lnTo>
                    <a:pt x="164080" y="653664"/>
                  </a:lnTo>
                  <a:cubicBezTo>
                    <a:pt x="164530" y="654145"/>
                    <a:pt x="164835" y="654743"/>
                    <a:pt x="164962" y="655389"/>
                  </a:cubicBezTo>
                  <a:cubicBezTo>
                    <a:pt x="168363" y="657880"/>
                    <a:pt x="163296" y="652656"/>
                    <a:pt x="163218" y="651978"/>
                  </a:cubicBezTo>
                  <a:lnTo>
                    <a:pt x="163451" y="652142"/>
                  </a:lnTo>
                  <a:cubicBezTo>
                    <a:pt x="162736" y="651217"/>
                    <a:pt x="161966" y="650337"/>
                    <a:pt x="161145" y="649506"/>
                  </a:cubicBezTo>
                  <a:cubicBezTo>
                    <a:pt x="160873" y="649167"/>
                    <a:pt x="160583" y="648847"/>
                    <a:pt x="160311" y="648537"/>
                  </a:cubicBezTo>
                  <a:lnTo>
                    <a:pt x="160176" y="648537"/>
                  </a:lnTo>
                  <a:cubicBezTo>
                    <a:pt x="159953" y="648460"/>
                    <a:pt x="159749" y="648338"/>
                    <a:pt x="159575" y="648178"/>
                  </a:cubicBezTo>
                  <a:close/>
                  <a:moveTo>
                    <a:pt x="160699" y="647131"/>
                  </a:moveTo>
                  <a:cubicBezTo>
                    <a:pt x="160567" y="647357"/>
                    <a:pt x="160533" y="647626"/>
                    <a:pt x="160602" y="647878"/>
                  </a:cubicBezTo>
                  <a:cubicBezTo>
                    <a:pt x="160883" y="648227"/>
                    <a:pt x="161145" y="648527"/>
                    <a:pt x="161455" y="648847"/>
                  </a:cubicBezTo>
                  <a:cubicBezTo>
                    <a:pt x="162511" y="649926"/>
                    <a:pt x="163504" y="651065"/>
                    <a:pt x="164429" y="652259"/>
                  </a:cubicBezTo>
                  <a:lnTo>
                    <a:pt x="164429" y="652191"/>
                  </a:lnTo>
                  <a:cubicBezTo>
                    <a:pt x="165866" y="653836"/>
                    <a:pt x="167413" y="655380"/>
                    <a:pt x="169061" y="656814"/>
                  </a:cubicBezTo>
                  <a:lnTo>
                    <a:pt x="169061" y="656795"/>
                  </a:lnTo>
                  <a:cubicBezTo>
                    <a:pt x="169022" y="656359"/>
                    <a:pt x="168760" y="655583"/>
                    <a:pt x="169254" y="656611"/>
                  </a:cubicBezTo>
                  <a:cubicBezTo>
                    <a:pt x="171163" y="657502"/>
                    <a:pt x="166464" y="651910"/>
                    <a:pt x="163131" y="648420"/>
                  </a:cubicBezTo>
                  <a:cubicBezTo>
                    <a:pt x="162763" y="648905"/>
                    <a:pt x="161668" y="647984"/>
                    <a:pt x="160699" y="647131"/>
                  </a:cubicBezTo>
                  <a:close/>
                  <a:moveTo>
                    <a:pt x="211391" y="646550"/>
                  </a:moveTo>
                  <a:lnTo>
                    <a:pt x="210858" y="647073"/>
                  </a:lnTo>
                  <a:cubicBezTo>
                    <a:pt x="216865" y="652656"/>
                    <a:pt x="222650" y="657163"/>
                    <a:pt x="227329" y="659819"/>
                  </a:cubicBezTo>
                  <a:cubicBezTo>
                    <a:pt x="222369" y="656320"/>
                    <a:pt x="218086" y="650553"/>
                    <a:pt x="211391" y="646550"/>
                  </a:cubicBezTo>
                  <a:close/>
                  <a:moveTo>
                    <a:pt x="852823" y="646036"/>
                  </a:moveTo>
                  <a:lnTo>
                    <a:pt x="852882" y="646036"/>
                  </a:lnTo>
                  <a:cubicBezTo>
                    <a:pt x="853193" y="646232"/>
                    <a:pt x="853292" y="646640"/>
                    <a:pt x="853104" y="646957"/>
                  </a:cubicBezTo>
                  <a:cubicBezTo>
                    <a:pt x="851467" y="650717"/>
                    <a:pt x="848929" y="653741"/>
                    <a:pt x="846439" y="656649"/>
                  </a:cubicBezTo>
                  <a:lnTo>
                    <a:pt x="845334" y="657938"/>
                  </a:lnTo>
                  <a:cubicBezTo>
                    <a:pt x="845014" y="658277"/>
                    <a:pt x="844588" y="658345"/>
                    <a:pt x="844365" y="658103"/>
                  </a:cubicBezTo>
                  <a:cubicBezTo>
                    <a:pt x="844136" y="657767"/>
                    <a:pt x="844185" y="657315"/>
                    <a:pt x="844481" y="657037"/>
                  </a:cubicBezTo>
                  <a:lnTo>
                    <a:pt x="845586" y="655738"/>
                  </a:lnTo>
                  <a:cubicBezTo>
                    <a:pt x="848139" y="653024"/>
                    <a:pt x="850271" y="649943"/>
                    <a:pt x="851913" y="646598"/>
                  </a:cubicBezTo>
                  <a:cubicBezTo>
                    <a:pt x="852040" y="646215"/>
                    <a:pt x="852424" y="645978"/>
                    <a:pt x="852823" y="646036"/>
                  </a:cubicBezTo>
                  <a:close/>
                  <a:moveTo>
                    <a:pt x="115268" y="645968"/>
                  </a:moveTo>
                  <a:cubicBezTo>
                    <a:pt x="115675" y="647984"/>
                    <a:pt x="117303" y="649109"/>
                    <a:pt x="119793" y="652831"/>
                  </a:cubicBezTo>
                  <a:cubicBezTo>
                    <a:pt x="119599" y="652239"/>
                    <a:pt x="119105" y="650407"/>
                    <a:pt x="121042" y="653209"/>
                  </a:cubicBezTo>
                  <a:cubicBezTo>
                    <a:pt x="122031" y="654614"/>
                    <a:pt x="120635" y="653228"/>
                    <a:pt x="120422" y="653645"/>
                  </a:cubicBezTo>
                  <a:cubicBezTo>
                    <a:pt x="121982" y="654449"/>
                    <a:pt x="122941" y="657686"/>
                    <a:pt x="124424" y="658326"/>
                  </a:cubicBezTo>
                  <a:lnTo>
                    <a:pt x="124647" y="658171"/>
                  </a:lnTo>
                  <a:cubicBezTo>
                    <a:pt x="124298" y="656892"/>
                    <a:pt x="122360" y="654362"/>
                    <a:pt x="121663" y="652772"/>
                  </a:cubicBezTo>
                  <a:cubicBezTo>
                    <a:pt x="123319" y="653819"/>
                    <a:pt x="124589" y="657347"/>
                    <a:pt x="125025" y="655409"/>
                  </a:cubicBezTo>
                  <a:cubicBezTo>
                    <a:pt x="128871" y="659925"/>
                    <a:pt x="129869" y="663133"/>
                    <a:pt x="126633" y="660614"/>
                  </a:cubicBezTo>
                  <a:lnTo>
                    <a:pt x="126420" y="660769"/>
                  </a:lnTo>
                  <a:cubicBezTo>
                    <a:pt x="126865" y="661408"/>
                    <a:pt x="126991" y="661796"/>
                    <a:pt x="126652" y="661844"/>
                  </a:cubicBezTo>
                  <a:lnTo>
                    <a:pt x="126633" y="661835"/>
                  </a:lnTo>
                  <a:cubicBezTo>
                    <a:pt x="129830" y="667243"/>
                    <a:pt x="136467" y="674309"/>
                    <a:pt x="142406" y="679620"/>
                  </a:cubicBezTo>
                  <a:cubicBezTo>
                    <a:pt x="141961" y="678651"/>
                    <a:pt x="140876" y="677275"/>
                    <a:pt x="141060" y="676713"/>
                  </a:cubicBezTo>
                  <a:cubicBezTo>
                    <a:pt x="135392" y="671013"/>
                    <a:pt x="131913" y="665944"/>
                    <a:pt x="133309" y="665789"/>
                  </a:cubicBezTo>
                  <a:cubicBezTo>
                    <a:pt x="131962" y="664725"/>
                    <a:pt x="130836" y="663408"/>
                    <a:pt x="129995" y="661912"/>
                  </a:cubicBezTo>
                  <a:cubicBezTo>
                    <a:pt x="130121" y="660856"/>
                    <a:pt x="132185" y="663764"/>
                    <a:pt x="132320" y="662707"/>
                  </a:cubicBezTo>
                  <a:cubicBezTo>
                    <a:pt x="128658" y="657502"/>
                    <a:pt x="125238" y="652579"/>
                    <a:pt x="120044" y="646453"/>
                  </a:cubicBezTo>
                  <a:cubicBezTo>
                    <a:pt x="116460" y="644233"/>
                    <a:pt x="119202" y="649341"/>
                    <a:pt x="115268" y="645968"/>
                  </a:cubicBezTo>
                  <a:close/>
                  <a:moveTo>
                    <a:pt x="505371" y="645823"/>
                  </a:moveTo>
                  <a:lnTo>
                    <a:pt x="504315" y="646182"/>
                  </a:lnTo>
                  <a:cubicBezTo>
                    <a:pt x="502400" y="646572"/>
                    <a:pt x="500592" y="647373"/>
                    <a:pt x="499015" y="648527"/>
                  </a:cubicBezTo>
                  <a:lnTo>
                    <a:pt x="499635" y="649894"/>
                  </a:lnTo>
                  <a:cubicBezTo>
                    <a:pt x="502135" y="650398"/>
                    <a:pt x="504480" y="649186"/>
                    <a:pt x="506689" y="647955"/>
                  </a:cubicBezTo>
                  <a:lnTo>
                    <a:pt x="507386" y="647577"/>
                  </a:lnTo>
                  <a:cubicBezTo>
                    <a:pt x="506902" y="646337"/>
                    <a:pt x="506030" y="646443"/>
                    <a:pt x="505371" y="645823"/>
                  </a:cubicBezTo>
                  <a:close/>
                  <a:moveTo>
                    <a:pt x="124075" y="644980"/>
                  </a:moveTo>
                  <a:cubicBezTo>
                    <a:pt x="123765" y="645939"/>
                    <a:pt x="125296" y="648566"/>
                    <a:pt x="127398" y="651367"/>
                  </a:cubicBezTo>
                  <a:cubicBezTo>
                    <a:pt x="129416" y="654042"/>
                    <a:pt x="131653" y="656544"/>
                    <a:pt x="134084" y="658849"/>
                  </a:cubicBezTo>
                  <a:lnTo>
                    <a:pt x="134684" y="658394"/>
                  </a:lnTo>
                  <a:cubicBezTo>
                    <a:pt x="133648" y="657192"/>
                    <a:pt x="132485" y="655680"/>
                    <a:pt x="132349" y="656368"/>
                  </a:cubicBezTo>
                  <a:cubicBezTo>
                    <a:pt x="130789" y="654246"/>
                    <a:pt x="131962" y="654158"/>
                    <a:pt x="131894" y="653189"/>
                  </a:cubicBezTo>
                  <a:cubicBezTo>
                    <a:pt x="131555" y="652821"/>
                    <a:pt x="131254" y="652472"/>
                    <a:pt x="130838" y="652084"/>
                  </a:cubicBezTo>
                  <a:cubicBezTo>
                    <a:pt x="130421" y="651697"/>
                    <a:pt x="129995" y="651202"/>
                    <a:pt x="129559" y="650727"/>
                  </a:cubicBezTo>
                  <a:lnTo>
                    <a:pt x="129559" y="650912"/>
                  </a:lnTo>
                  <a:lnTo>
                    <a:pt x="129530" y="650902"/>
                  </a:lnTo>
                  <a:cubicBezTo>
                    <a:pt x="127621" y="648828"/>
                    <a:pt x="125955" y="647335"/>
                    <a:pt x="124075" y="644980"/>
                  </a:cubicBezTo>
                  <a:close/>
                  <a:moveTo>
                    <a:pt x="541200" y="644437"/>
                  </a:moveTo>
                  <a:cubicBezTo>
                    <a:pt x="538604" y="644931"/>
                    <a:pt x="536211" y="645658"/>
                    <a:pt x="533662" y="646375"/>
                  </a:cubicBezTo>
                  <a:cubicBezTo>
                    <a:pt x="532849" y="646618"/>
                    <a:pt x="532006" y="646850"/>
                    <a:pt x="531163" y="647073"/>
                  </a:cubicBezTo>
                  <a:lnTo>
                    <a:pt x="531415" y="647383"/>
                  </a:lnTo>
                  <a:cubicBezTo>
                    <a:pt x="527801" y="650766"/>
                    <a:pt x="521222" y="652336"/>
                    <a:pt x="515912" y="654430"/>
                  </a:cubicBezTo>
                  <a:lnTo>
                    <a:pt x="515845" y="654333"/>
                  </a:lnTo>
                  <a:cubicBezTo>
                    <a:pt x="515804" y="654385"/>
                    <a:pt x="515754" y="654431"/>
                    <a:pt x="515699" y="654469"/>
                  </a:cubicBezTo>
                  <a:cubicBezTo>
                    <a:pt x="511233" y="657085"/>
                    <a:pt x="505846" y="658345"/>
                    <a:pt x="500652" y="659315"/>
                  </a:cubicBezTo>
                  <a:cubicBezTo>
                    <a:pt x="497300" y="659964"/>
                    <a:pt x="493841" y="660555"/>
                    <a:pt x="490595" y="661408"/>
                  </a:cubicBezTo>
                  <a:lnTo>
                    <a:pt x="490741" y="661728"/>
                  </a:lnTo>
                  <a:cubicBezTo>
                    <a:pt x="486575" y="662426"/>
                    <a:pt x="481730" y="664035"/>
                    <a:pt x="478823" y="661728"/>
                  </a:cubicBezTo>
                  <a:lnTo>
                    <a:pt x="477806" y="661660"/>
                  </a:lnTo>
                  <a:cubicBezTo>
                    <a:pt x="476727" y="661671"/>
                    <a:pt x="475658" y="661457"/>
                    <a:pt x="474667" y="661030"/>
                  </a:cubicBezTo>
                  <a:cubicBezTo>
                    <a:pt x="473097" y="661282"/>
                    <a:pt x="471537" y="661525"/>
                    <a:pt x="469968" y="661757"/>
                  </a:cubicBezTo>
                  <a:lnTo>
                    <a:pt x="469968" y="661525"/>
                  </a:lnTo>
                  <a:cubicBezTo>
                    <a:pt x="469655" y="661688"/>
                    <a:pt x="469331" y="661831"/>
                    <a:pt x="468999" y="661951"/>
                  </a:cubicBezTo>
                  <a:cubicBezTo>
                    <a:pt x="468621" y="662096"/>
                    <a:pt x="468185" y="661767"/>
                    <a:pt x="468030" y="661215"/>
                  </a:cubicBezTo>
                  <a:cubicBezTo>
                    <a:pt x="467855" y="660744"/>
                    <a:pt x="468038" y="660216"/>
                    <a:pt x="468466" y="659955"/>
                  </a:cubicBezTo>
                  <a:lnTo>
                    <a:pt x="468902" y="659770"/>
                  </a:lnTo>
                  <a:lnTo>
                    <a:pt x="468486" y="657095"/>
                  </a:lnTo>
                  <a:cubicBezTo>
                    <a:pt x="464271" y="658336"/>
                    <a:pt x="462750" y="660497"/>
                    <a:pt x="459533" y="656310"/>
                  </a:cubicBezTo>
                  <a:cubicBezTo>
                    <a:pt x="459204" y="656368"/>
                    <a:pt x="458884" y="656368"/>
                    <a:pt x="458564" y="656368"/>
                  </a:cubicBezTo>
                  <a:cubicBezTo>
                    <a:pt x="456907" y="656384"/>
                    <a:pt x="455258" y="656599"/>
                    <a:pt x="453652" y="657008"/>
                  </a:cubicBezTo>
                  <a:cubicBezTo>
                    <a:pt x="453652" y="657570"/>
                    <a:pt x="453652" y="658103"/>
                    <a:pt x="453652" y="658646"/>
                  </a:cubicBezTo>
                  <a:lnTo>
                    <a:pt x="453652" y="658714"/>
                  </a:lnTo>
                  <a:cubicBezTo>
                    <a:pt x="454039" y="658743"/>
                    <a:pt x="454349" y="658830"/>
                    <a:pt x="454349" y="659605"/>
                  </a:cubicBezTo>
                  <a:lnTo>
                    <a:pt x="454349" y="660109"/>
                  </a:lnTo>
                  <a:lnTo>
                    <a:pt x="454834" y="659295"/>
                  </a:lnTo>
                  <a:cubicBezTo>
                    <a:pt x="454881" y="659194"/>
                    <a:pt x="454955" y="659106"/>
                    <a:pt x="455048" y="659043"/>
                  </a:cubicBezTo>
                  <a:cubicBezTo>
                    <a:pt x="455331" y="658851"/>
                    <a:pt x="455717" y="658925"/>
                    <a:pt x="455909" y="659208"/>
                  </a:cubicBezTo>
                  <a:cubicBezTo>
                    <a:pt x="456085" y="659416"/>
                    <a:pt x="456190" y="659674"/>
                    <a:pt x="456210" y="659945"/>
                  </a:cubicBezTo>
                  <a:cubicBezTo>
                    <a:pt x="456239" y="660213"/>
                    <a:pt x="456184" y="660484"/>
                    <a:pt x="456055" y="660720"/>
                  </a:cubicBezTo>
                  <a:lnTo>
                    <a:pt x="455560" y="661544"/>
                  </a:lnTo>
                  <a:lnTo>
                    <a:pt x="455919" y="661418"/>
                  </a:lnTo>
                  <a:lnTo>
                    <a:pt x="455987" y="662145"/>
                  </a:lnTo>
                  <a:cubicBezTo>
                    <a:pt x="457915" y="662435"/>
                    <a:pt x="459887" y="662162"/>
                    <a:pt x="461665" y="661360"/>
                  </a:cubicBezTo>
                  <a:cubicBezTo>
                    <a:pt x="462023" y="661205"/>
                    <a:pt x="462430" y="661486"/>
                    <a:pt x="462585" y="661999"/>
                  </a:cubicBezTo>
                  <a:cubicBezTo>
                    <a:pt x="462590" y="662067"/>
                    <a:pt x="462590" y="662135"/>
                    <a:pt x="462585" y="662203"/>
                  </a:cubicBezTo>
                  <a:cubicBezTo>
                    <a:pt x="462647" y="662582"/>
                    <a:pt x="462480" y="662962"/>
                    <a:pt x="462159" y="663172"/>
                  </a:cubicBezTo>
                  <a:cubicBezTo>
                    <a:pt x="460017" y="664144"/>
                    <a:pt x="457621" y="664409"/>
                    <a:pt x="455318" y="663928"/>
                  </a:cubicBezTo>
                  <a:lnTo>
                    <a:pt x="455454" y="664316"/>
                  </a:lnTo>
                  <a:cubicBezTo>
                    <a:pt x="453506" y="664355"/>
                    <a:pt x="449263" y="665499"/>
                    <a:pt x="445620" y="665857"/>
                  </a:cubicBezTo>
                  <a:cubicBezTo>
                    <a:pt x="441977" y="666216"/>
                    <a:pt x="439070" y="665828"/>
                    <a:pt x="440039" y="663153"/>
                  </a:cubicBezTo>
                  <a:lnTo>
                    <a:pt x="440087" y="662872"/>
                  </a:lnTo>
                  <a:cubicBezTo>
                    <a:pt x="439389" y="663038"/>
                    <a:pt x="438710" y="663279"/>
                    <a:pt x="438062" y="663589"/>
                  </a:cubicBezTo>
                  <a:cubicBezTo>
                    <a:pt x="438353" y="664607"/>
                    <a:pt x="438721" y="664927"/>
                    <a:pt x="437985" y="666061"/>
                  </a:cubicBezTo>
                  <a:cubicBezTo>
                    <a:pt x="435417" y="666477"/>
                    <a:pt x="432792" y="665014"/>
                    <a:pt x="430147" y="663996"/>
                  </a:cubicBezTo>
                  <a:cubicBezTo>
                    <a:pt x="427502" y="662979"/>
                    <a:pt x="424789" y="662436"/>
                    <a:pt x="421882" y="664694"/>
                  </a:cubicBezTo>
                  <a:lnTo>
                    <a:pt x="421863" y="664694"/>
                  </a:lnTo>
                  <a:cubicBezTo>
                    <a:pt x="421795" y="665654"/>
                    <a:pt x="422347" y="665867"/>
                    <a:pt x="422357" y="666652"/>
                  </a:cubicBezTo>
                  <a:cubicBezTo>
                    <a:pt x="423326" y="666410"/>
                    <a:pt x="423810" y="665353"/>
                    <a:pt x="425264" y="665838"/>
                  </a:cubicBezTo>
                  <a:cubicBezTo>
                    <a:pt x="425777" y="668464"/>
                    <a:pt x="424014" y="667679"/>
                    <a:pt x="422735" y="667611"/>
                  </a:cubicBezTo>
                  <a:lnTo>
                    <a:pt x="422686" y="667611"/>
                  </a:lnTo>
                  <a:lnTo>
                    <a:pt x="422337" y="667611"/>
                  </a:lnTo>
                  <a:cubicBezTo>
                    <a:pt x="423219" y="669947"/>
                    <a:pt x="425215" y="670955"/>
                    <a:pt x="427569" y="671488"/>
                  </a:cubicBezTo>
                  <a:cubicBezTo>
                    <a:pt x="433092" y="670946"/>
                    <a:pt x="435950" y="672012"/>
                    <a:pt x="438905" y="672458"/>
                  </a:cubicBezTo>
                  <a:cubicBezTo>
                    <a:pt x="443918" y="671622"/>
                    <a:pt x="448997" y="671245"/>
                    <a:pt x="454078" y="671333"/>
                  </a:cubicBezTo>
                  <a:cubicBezTo>
                    <a:pt x="459872" y="671333"/>
                    <a:pt x="465705" y="671469"/>
                    <a:pt x="470762" y="671333"/>
                  </a:cubicBezTo>
                  <a:lnTo>
                    <a:pt x="470762" y="671479"/>
                  </a:lnTo>
                  <a:cubicBezTo>
                    <a:pt x="472797" y="671013"/>
                    <a:pt x="474890" y="670412"/>
                    <a:pt x="476828" y="669802"/>
                  </a:cubicBezTo>
                  <a:cubicBezTo>
                    <a:pt x="483377" y="667776"/>
                    <a:pt x="489869" y="665469"/>
                    <a:pt x="497174" y="666177"/>
                  </a:cubicBezTo>
                  <a:cubicBezTo>
                    <a:pt x="499228" y="664151"/>
                    <a:pt x="502774" y="662552"/>
                    <a:pt x="506650" y="661331"/>
                  </a:cubicBezTo>
                  <a:cubicBezTo>
                    <a:pt x="510248" y="660184"/>
                    <a:pt x="513951" y="659398"/>
                    <a:pt x="517705" y="658985"/>
                  </a:cubicBezTo>
                  <a:cubicBezTo>
                    <a:pt x="518034" y="656504"/>
                    <a:pt x="520718" y="655603"/>
                    <a:pt x="524022" y="654973"/>
                  </a:cubicBezTo>
                  <a:cubicBezTo>
                    <a:pt x="527326" y="654343"/>
                    <a:pt x="531269" y="653945"/>
                    <a:pt x="533934" y="652685"/>
                  </a:cubicBezTo>
                  <a:lnTo>
                    <a:pt x="533934" y="652831"/>
                  </a:lnTo>
                  <a:cubicBezTo>
                    <a:pt x="535081" y="651784"/>
                    <a:pt x="536536" y="651138"/>
                    <a:pt x="538080" y="650989"/>
                  </a:cubicBezTo>
                  <a:cubicBezTo>
                    <a:pt x="538546" y="650892"/>
                    <a:pt x="539011" y="650785"/>
                    <a:pt x="539456" y="650659"/>
                  </a:cubicBezTo>
                  <a:lnTo>
                    <a:pt x="539204" y="650340"/>
                  </a:lnTo>
                  <a:cubicBezTo>
                    <a:pt x="539776" y="648420"/>
                    <a:pt x="544107" y="646501"/>
                    <a:pt x="541200" y="644437"/>
                  </a:cubicBezTo>
                  <a:close/>
                  <a:moveTo>
                    <a:pt x="851747" y="641101"/>
                  </a:moveTo>
                  <a:cubicBezTo>
                    <a:pt x="852925" y="640500"/>
                    <a:pt x="853870" y="640551"/>
                    <a:pt x="853347" y="641898"/>
                  </a:cubicBezTo>
                  <a:cubicBezTo>
                    <a:pt x="851438" y="640395"/>
                    <a:pt x="850973" y="647616"/>
                    <a:pt x="848744" y="644214"/>
                  </a:cubicBezTo>
                  <a:cubicBezTo>
                    <a:pt x="849156" y="642954"/>
                    <a:pt x="850568" y="641702"/>
                    <a:pt x="851747" y="641101"/>
                  </a:cubicBezTo>
                  <a:close/>
                  <a:moveTo>
                    <a:pt x="74071" y="638612"/>
                  </a:moveTo>
                  <a:cubicBezTo>
                    <a:pt x="75611" y="640260"/>
                    <a:pt x="76512" y="640153"/>
                    <a:pt x="79119" y="644660"/>
                  </a:cubicBezTo>
                  <a:cubicBezTo>
                    <a:pt x="78014" y="644408"/>
                    <a:pt x="78266" y="644263"/>
                    <a:pt x="78014" y="645309"/>
                  </a:cubicBezTo>
                  <a:cubicBezTo>
                    <a:pt x="76398" y="643269"/>
                    <a:pt x="75071" y="641016"/>
                    <a:pt x="74071" y="638612"/>
                  </a:cubicBezTo>
                  <a:close/>
                  <a:moveTo>
                    <a:pt x="545347" y="636528"/>
                  </a:moveTo>
                  <a:cubicBezTo>
                    <a:pt x="542072" y="635607"/>
                    <a:pt x="538613" y="637294"/>
                    <a:pt x="535348" y="639232"/>
                  </a:cubicBezTo>
                  <a:cubicBezTo>
                    <a:pt x="532083" y="641171"/>
                    <a:pt x="528954" y="643526"/>
                    <a:pt x="526735" y="644078"/>
                  </a:cubicBezTo>
                  <a:cubicBezTo>
                    <a:pt x="527626" y="646782"/>
                    <a:pt x="529622" y="644078"/>
                    <a:pt x="530872" y="645048"/>
                  </a:cubicBezTo>
                  <a:lnTo>
                    <a:pt x="532810" y="644495"/>
                  </a:lnTo>
                  <a:cubicBezTo>
                    <a:pt x="535465" y="643739"/>
                    <a:pt x="537964" y="642983"/>
                    <a:pt x="540726" y="642431"/>
                  </a:cubicBezTo>
                  <a:lnTo>
                    <a:pt x="540493" y="642169"/>
                  </a:lnTo>
                  <a:lnTo>
                    <a:pt x="540464" y="642169"/>
                  </a:lnTo>
                  <a:cubicBezTo>
                    <a:pt x="541772" y="640134"/>
                    <a:pt x="545483" y="639252"/>
                    <a:pt x="545347" y="636528"/>
                  </a:cubicBezTo>
                  <a:close/>
                  <a:moveTo>
                    <a:pt x="147958" y="634851"/>
                  </a:moveTo>
                  <a:lnTo>
                    <a:pt x="148317" y="635239"/>
                  </a:lnTo>
                  <a:cubicBezTo>
                    <a:pt x="151184" y="638030"/>
                    <a:pt x="154401" y="642169"/>
                    <a:pt x="158519" y="646104"/>
                  </a:cubicBezTo>
                  <a:lnTo>
                    <a:pt x="158800" y="646162"/>
                  </a:lnTo>
                  <a:cubicBezTo>
                    <a:pt x="158713" y="645532"/>
                    <a:pt x="158800" y="645125"/>
                    <a:pt x="159197" y="644931"/>
                  </a:cubicBezTo>
                  <a:lnTo>
                    <a:pt x="158974" y="644708"/>
                  </a:lnTo>
                  <a:cubicBezTo>
                    <a:pt x="157870" y="640773"/>
                    <a:pt x="150758" y="634861"/>
                    <a:pt x="151611" y="638602"/>
                  </a:cubicBezTo>
                  <a:cubicBezTo>
                    <a:pt x="150429" y="637158"/>
                    <a:pt x="151398" y="637274"/>
                    <a:pt x="149673" y="635394"/>
                  </a:cubicBezTo>
                  <a:cubicBezTo>
                    <a:pt x="149431" y="635355"/>
                    <a:pt x="149295" y="635559"/>
                    <a:pt x="148937" y="635220"/>
                  </a:cubicBezTo>
                  <a:lnTo>
                    <a:pt x="148869" y="635220"/>
                  </a:lnTo>
                  <a:cubicBezTo>
                    <a:pt x="148551" y="635135"/>
                    <a:pt x="148245" y="635011"/>
                    <a:pt x="147958" y="634851"/>
                  </a:cubicBezTo>
                  <a:close/>
                  <a:moveTo>
                    <a:pt x="131284" y="633494"/>
                  </a:moveTo>
                  <a:lnTo>
                    <a:pt x="131623" y="633882"/>
                  </a:lnTo>
                  <a:cubicBezTo>
                    <a:pt x="131497" y="634968"/>
                    <a:pt x="130266" y="633175"/>
                    <a:pt x="130024" y="633795"/>
                  </a:cubicBezTo>
                  <a:cubicBezTo>
                    <a:pt x="131506" y="635307"/>
                    <a:pt x="133599" y="638156"/>
                    <a:pt x="134413" y="637866"/>
                  </a:cubicBezTo>
                  <a:cubicBezTo>
                    <a:pt x="133564" y="636360"/>
                    <a:pt x="132592" y="634927"/>
                    <a:pt x="131506" y="633582"/>
                  </a:cubicBezTo>
                  <a:close/>
                  <a:moveTo>
                    <a:pt x="55372" y="633281"/>
                  </a:moveTo>
                  <a:cubicBezTo>
                    <a:pt x="55604" y="633252"/>
                    <a:pt x="56176" y="633921"/>
                    <a:pt x="56650" y="634774"/>
                  </a:cubicBezTo>
                  <a:lnTo>
                    <a:pt x="56999" y="635404"/>
                  </a:lnTo>
                  <a:cubicBezTo>
                    <a:pt x="57300" y="635985"/>
                    <a:pt x="57629" y="636586"/>
                    <a:pt x="57968" y="637206"/>
                  </a:cubicBezTo>
                  <a:lnTo>
                    <a:pt x="57978" y="637148"/>
                  </a:lnTo>
                  <a:cubicBezTo>
                    <a:pt x="63268" y="645639"/>
                    <a:pt x="63191" y="648372"/>
                    <a:pt x="68471" y="656301"/>
                  </a:cubicBezTo>
                  <a:cubicBezTo>
                    <a:pt x="70825" y="658152"/>
                    <a:pt x="77055" y="666371"/>
                    <a:pt x="80398" y="671905"/>
                  </a:cubicBezTo>
                  <a:lnTo>
                    <a:pt x="80330" y="671905"/>
                  </a:lnTo>
                  <a:cubicBezTo>
                    <a:pt x="80718" y="672283"/>
                    <a:pt x="81105" y="672690"/>
                    <a:pt x="81299" y="672875"/>
                  </a:cubicBezTo>
                  <a:cubicBezTo>
                    <a:pt x="81821" y="673372"/>
                    <a:pt x="82247" y="673960"/>
                    <a:pt x="82559" y="674610"/>
                  </a:cubicBezTo>
                  <a:cubicBezTo>
                    <a:pt x="82617" y="674842"/>
                    <a:pt x="82636" y="674978"/>
                    <a:pt x="82559" y="675026"/>
                  </a:cubicBezTo>
                  <a:cubicBezTo>
                    <a:pt x="82481" y="675075"/>
                    <a:pt x="82287" y="674988"/>
                    <a:pt x="82016" y="674736"/>
                  </a:cubicBezTo>
                  <a:cubicBezTo>
                    <a:pt x="81551" y="674300"/>
                    <a:pt x="80902" y="673611"/>
                    <a:pt x="80253" y="672904"/>
                  </a:cubicBezTo>
                  <a:lnTo>
                    <a:pt x="80417" y="673233"/>
                  </a:lnTo>
                  <a:cubicBezTo>
                    <a:pt x="77685" y="671547"/>
                    <a:pt x="73509" y="666332"/>
                    <a:pt x="69304" y="660313"/>
                  </a:cubicBezTo>
                  <a:cubicBezTo>
                    <a:pt x="65099" y="654294"/>
                    <a:pt x="60962" y="647383"/>
                    <a:pt x="57891" y="642343"/>
                  </a:cubicBezTo>
                  <a:cubicBezTo>
                    <a:pt x="59480" y="643187"/>
                    <a:pt x="55992" y="637497"/>
                    <a:pt x="56728" y="636528"/>
                  </a:cubicBezTo>
                  <a:cubicBezTo>
                    <a:pt x="56544" y="636228"/>
                    <a:pt x="56379" y="635908"/>
                    <a:pt x="56176" y="635559"/>
                  </a:cubicBezTo>
                  <a:lnTo>
                    <a:pt x="55808" y="634890"/>
                  </a:lnTo>
                  <a:cubicBezTo>
                    <a:pt x="55372" y="634037"/>
                    <a:pt x="55139" y="633310"/>
                    <a:pt x="55372" y="633281"/>
                  </a:cubicBezTo>
                  <a:close/>
                  <a:moveTo>
                    <a:pt x="860089" y="630645"/>
                  </a:moveTo>
                  <a:cubicBezTo>
                    <a:pt x="860091" y="630646"/>
                    <a:pt x="860092" y="630647"/>
                    <a:pt x="860093" y="630648"/>
                  </a:cubicBezTo>
                  <a:cubicBezTo>
                    <a:pt x="860661" y="631031"/>
                    <a:pt x="860811" y="631802"/>
                    <a:pt x="860428" y="632370"/>
                  </a:cubicBezTo>
                  <a:lnTo>
                    <a:pt x="858016" y="637284"/>
                  </a:lnTo>
                  <a:cubicBezTo>
                    <a:pt x="857778" y="637945"/>
                    <a:pt x="857079" y="638318"/>
                    <a:pt x="856398" y="638147"/>
                  </a:cubicBezTo>
                  <a:cubicBezTo>
                    <a:pt x="855832" y="637755"/>
                    <a:pt x="855689" y="636980"/>
                    <a:pt x="856078" y="636412"/>
                  </a:cubicBezTo>
                  <a:lnTo>
                    <a:pt x="858481" y="631517"/>
                  </a:lnTo>
                  <a:cubicBezTo>
                    <a:pt x="858718" y="630860"/>
                    <a:pt x="859409" y="630485"/>
                    <a:pt x="860089" y="630645"/>
                  </a:cubicBezTo>
                  <a:close/>
                  <a:moveTo>
                    <a:pt x="104949" y="630625"/>
                  </a:moveTo>
                  <a:cubicBezTo>
                    <a:pt x="104775" y="630916"/>
                    <a:pt x="105792" y="632302"/>
                    <a:pt x="106422" y="633320"/>
                  </a:cubicBezTo>
                  <a:lnTo>
                    <a:pt x="107512" y="632663"/>
                  </a:lnTo>
                  <a:lnTo>
                    <a:pt x="107546" y="632690"/>
                  </a:lnTo>
                  <a:lnTo>
                    <a:pt x="107517" y="632661"/>
                  </a:lnTo>
                  <a:lnTo>
                    <a:pt x="107512" y="632663"/>
                  </a:lnTo>
                  <a:close/>
                  <a:moveTo>
                    <a:pt x="112545" y="627301"/>
                  </a:moveTo>
                  <a:lnTo>
                    <a:pt x="111664" y="627824"/>
                  </a:lnTo>
                  <a:lnTo>
                    <a:pt x="114984" y="631454"/>
                  </a:lnTo>
                  <a:lnTo>
                    <a:pt x="115084" y="631624"/>
                  </a:lnTo>
                  <a:lnTo>
                    <a:pt x="115113" y="631595"/>
                  </a:lnTo>
                  <a:lnTo>
                    <a:pt x="114984" y="631454"/>
                  </a:lnTo>
                  <a:close/>
                  <a:moveTo>
                    <a:pt x="62948" y="624751"/>
                  </a:moveTo>
                  <a:cubicBezTo>
                    <a:pt x="63141" y="624703"/>
                    <a:pt x="63568" y="625188"/>
                    <a:pt x="63917" y="625837"/>
                  </a:cubicBezTo>
                  <a:cubicBezTo>
                    <a:pt x="64585" y="627058"/>
                    <a:pt x="65186" y="628192"/>
                    <a:pt x="65767" y="629287"/>
                  </a:cubicBezTo>
                  <a:lnTo>
                    <a:pt x="65758" y="629200"/>
                  </a:lnTo>
                  <a:cubicBezTo>
                    <a:pt x="70379" y="637933"/>
                    <a:pt x="76793" y="645949"/>
                    <a:pt x="76599" y="648740"/>
                  </a:cubicBezTo>
                  <a:cubicBezTo>
                    <a:pt x="72336" y="643477"/>
                    <a:pt x="67395" y="635510"/>
                    <a:pt x="65079" y="629559"/>
                  </a:cubicBezTo>
                  <a:lnTo>
                    <a:pt x="65225" y="629627"/>
                  </a:lnTo>
                  <a:cubicBezTo>
                    <a:pt x="64624" y="628483"/>
                    <a:pt x="63994" y="627301"/>
                    <a:pt x="63287" y="626012"/>
                  </a:cubicBezTo>
                  <a:cubicBezTo>
                    <a:pt x="62948" y="625362"/>
                    <a:pt x="62754" y="624800"/>
                    <a:pt x="62948" y="624751"/>
                  </a:cubicBezTo>
                  <a:close/>
                  <a:moveTo>
                    <a:pt x="103845" y="624190"/>
                  </a:moveTo>
                  <a:cubicBezTo>
                    <a:pt x="105161" y="625754"/>
                    <a:pt x="106338" y="627431"/>
                    <a:pt x="107362" y="629201"/>
                  </a:cubicBezTo>
                  <a:lnTo>
                    <a:pt x="108021" y="628813"/>
                  </a:lnTo>
                  <a:cubicBezTo>
                    <a:pt x="106751" y="627485"/>
                    <a:pt x="105046" y="623870"/>
                    <a:pt x="103845" y="624190"/>
                  </a:cubicBezTo>
                  <a:close/>
                  <a:moveTo>
                    <a:pt x="109484" y="622183"/>
                  </a:moveTo>
                  <a:lnTo>
                    <a:pt x="108602" y="622697"/>
                  </a:lnTo>
                  <a:lnTo>
                    <a:pt x="109668" y="624383"/>
                  </a:lnTo>
                  <a:lnTo>
                    <a:pt x="110559" y="623870"/>
                  </a:lnTo>
                  <a:close/>
                  <a:moveTo>
                    <a:pt x="188739" y="620700"/>
                  </a:moveTo>
                  <a:cubicBezTo>
                    <a:pt x="188671" y="620972"/>
                    <a:pt x="188380" y="621243"/>
                    <a:pt x="187605" y="621427"/>
                  </a:cubicBezTo>
                  <a:cubicBezTo>
                    <a:pt x="189871" y="623014"/>
                    <a:pt x="191841" y="624986"/>
                    <a:pt x="193428" y="627252"/>
                  </a:cubicBezTo>
                  <a:cubicBezTo>
                    <a:pt x="192721" y="627679"/>
                    <a:pt x="192459" y="629094"/>
                    <a:pt x="190395" y="626525"/>
                  </a:cubicBezTo>
                  <a:cubicBezTo>
                    <a:pt x="192333" y="629525"/>
                    <a:pt x="194609" y="632293"/>
                    <a:pt x="197178" y="634774"/>
                  </a:cubicBezTo>
                  <a:cubicBezTo>
                    <a:pt x="199919" y="637497"/>
                    <a:pt x="202787" y="639697"/>
                    <a:pt x="204628" y="640405"/>
                  </a:cubicBezTo>
                  <a:cubicBezTo>
                    <a:pt x="202303" y="637391"/>
                    <a:pt x="198612" y="633572"/>
                    <a:pt x="194688" y="629394"/>
                  </a:cubicBezTo>
                  <a:cubicBezTo>
                    <a:pt x="194804" y="628910"/>
                    <a:pt x="196005" y="629879"/>
                    <a:pt x="195269" y="628910"/>
                  </a:cubicBezTo>
                  <a:cubicBezTo>
                    <a:pt x="197362" y="630218"/>
                    <a:pt x="201605" y="634376"/>
                    <a:pt x="201663" y="633126"/>
                  </a:cubicBezTo>
                  <a:cubicBezTo>
                    <a:pt x="196800" y="628038"/>
                    <a:pt x="193845" y="626109"/>
                    <a:pt x="189543" y="620923"/>
                  </a:cubicBezTo>
                  <a:lnTo>
                    <a:pt x="189165" y="620923"/>
                  </a:lnTo>
                  <a:cubicBezTo>
                    <a:pt x="189010" y="620876"/>
                    <a:pt x="188865" y="620801"/>
                    <a:pt x="188739" y="620700"/>
                  </a:cubicBezTo>
                  <a:close/>
                  <a:moveTo>
                    <a:pt x="103128" y="620196"/>
                  </a:moveTo>
                  <a:lnTo>
                    <a:pt x="102876" y="620255"/>
                  </a:lnTo>
                  <a:lnTo>
                    <a:pt x="102836" y="620255"/>
                  </a:lnTo>
                  <a:lnTo>
                    <a:pt x="102827" y="620235"/>
                  </a:lnTo>
                  <a:lnTo>
                    <a:pt x="102827" y="620255"/>
                  </a:lnTo>
                  <a:lnTo>
                    <a:pt x="102836" y="620255"/>
                  </a:lnTo>
                  <a:lnTo>
                    <a:pt x="103651" y="622028"/>
                  </a:lnTo>
                  <a:lnTo>
                    <a:pt x="104097" y="621776"/>
                  </a:lnTo>
                  <a:close/>
                  <a:moveTo>
                    <a:pt x="98613" y="620167"/>
                  </a:moveTo>
                  <a:lnTo>
                    <a:pt x="98157" y="620419"/>
                  </a:lnTo>
                  <a:cubicBezTo>
                    <a:pt x="99562" y="622358"/>
                    <a:pt x="100909" y="624180"/>
                    <a:pt x="102701" y="627204"/>
                  </a:cubicBezTo>
                  <a:cubicBezTo>
                    <a:pt x="103835" y="627747"/>
                    <a:pt x="100221" y="621931"/>
                    <a:pt x="102701" y="624839"/>
                  </a:cubicBezTo>
                  <a:cubicBezTo>
                    <a:pt x="103147" y="624287"/>
                    <a:pt x="101461" y="623531"/>
                    <a:pt x="100551" y="621379"/>
                  </a:cubicBezTo>
                  <a:cubicBezTo>
                    <a:pt x="100386" y="621398"/>
                    <a:pt x="100211" y="621389"/>
                    <a:pt x="99804" y="620633"/>
                  </a:cubicBezTo>
                  <a:cubicBezTo>
                    <a:pt x="99372" y="620591"/>
                    <a:pt x="98959" y="620430"/>
                    <a:pt x="98613" y="620167"/>
                  </a:cubicBezTo>
                  <a:close/>
                  <a:moveTo>
                    <a:pt x="40800" y="618839"/>
                  </a:moveTo>
                  <a:cubicBezTo>
                    <a:pt x="40761" y="618345"/>
                    <a:pt x="41110" y="618520"/>
                    <a:pt x="41584" y="619227"/>
                  </a:cubicBezTo>
                  <a:cubicBezTo>
                    <a:pt x="42859" y="621251"/>
                    <a:pt x="43995" y="623359"/>
                    <a:pt x="44985" y="625537"/>
                  </a:cubicBezTo>
                  <a:lnTo>
                    <a:pt x="45053" y="625663"/>
                  </a:lnTo>
                  <a:lnTo>
                    <a:pt x="45053" y="625566"/>
                  </a:lnTo>
                  <a:cubicBezTo>
                    <a:pt x="48502" y="631449"/>
                    <a:pt x="52494" y="638544"/>
                    <a:pt x="56805" y="645629"/>
                  </a:cubicBezTo>
                  <a:cubicBezTo>
                    <a:pt x="55914" y="646666"/>
                    <a:pt x="61475" y="653936"/>
                    <a:pt x="60681" y="654158"/>
                  </a:cubicBezTo>
                  <a:lnTo>
                    <a:pt x="59799" y="654672"/>
                  </a:lnTo>
                  <a:cubicBezTo>
                    <a:pt x="52775" y="643788"/>
                    <a:pt x="46361" y="632341"/>
                    <a:pt x="43939" y="625159"/>
                  </a:cubicBezTo>
                  <a:cubicBezTo>
                    <a:pt x="43303" y="623732"/>
                    <a:pt x="42578" y="622346"/>
                    <a:pt x="41769" y="621010"/>
                  </a:cubicBezTo>
                  <a:cubicBezTo>
                    <a:pt x="41301" y="620360"/>
                    <a:pt x="40972" y="619621"/>
                    <a:pt x="40800" y="618839"/>
                  </a:cubicBezTo>
                  <a:close/>
                  <a:moveTo>
                    <a:pt x="79090" y="617328"/>
                  </a:moveTo>
                  <a:cubicBezTo>
                    <a:pt x="79109" y="617182"/>
                    <a:pt x="79293" y="617318"/>
                    <a:pt x="79487" y="617618"/>
                  </a:cubicBezTo>
                  <a:lnTo>
                    <a:pt x="79904" y="618219"/>
                  </a:lnTo>
                  <a:cubicBezTo>
                    <a:pt x="80417" y="617880"/>
                    <a:pt x="79497" y="616572"/>
                    <a:pt x="80747" y="617841"/>
                  </a:cubicBezTo>
                  <a:cubicBezTo>
                    <a:pt x="84351" y="623036"/>
                    <a:pt x="89195" y="631527"/>
                    <a:pt x="93546" y="637429"/>
                  </a:cubicBezTo>
                  <a:cubicBezTo>
                    <a:pt x="89941" y="636974"/>
                    <a:pt x="85184" y="628987"/>
                    <a:pt x="80126" y="619344"/>
                  </a:cubicBezTo>
                  <a:lnTo>
                    <a:pt x="80388" y="619431"/>
                  </a:lnTo>
                  <a:cubicBezTo>
                    <a:pt x="80030" y="619014"/>
                    <a:pt x="79729" y="618597"/>
                    <a:pt x="79419" y="618132"/>
                  </a:cubicBezTo>
                  <a:cubicBezTo>
                    <a:pt x="79240" y="617898"/>
                    <a:pt x="79127" y="617620"/>
                    <a:pt x="79090" y="617328"/>
                  </a:cubicBezTo>
                  <a:close/>
                  <a:moveTo>
                    <a:pt x="791416" y="616688"/>
                  </a:moveTo>
                  <a:lnTo>
                    <a:pt x="791503" y="616688"/>
                  </a:lnTo>
                  <a:cubicBezTo>
                    <a:pt x="791530" y="616702"/>
                    <a:pt x="791556" y="616717"/>
                    <a:pt x="791582" y="616733"/>
                  </a:cubicBezTo>
                  <a:cubicBezTo>
                    <a:pt x="792332" y="617189"/>
                    <a:pt x="792570" y="618167"/>
                    <a:pt x="792114" y="618917"/>
                  </a:cubicBezTo>
                  <a:cubicBezTo>
                    <a:pt x="791988" y="619189"/>
                    <a:pt x="791881" y="619470"/>
                    <a:pt x="791774" y="619751"/>
                  </a:cubicBezTo>
                  <a:cubicBezTo>
                    <a:pt x="792414" y="622910"/>
                    <a:pt x="787337" y="628367"/>
                    <a:pt x="785728" y="632244"/>
                  </a:cubicBezTo>
                  <a:cubicBezTo>
                    <a:pt x="783965" y="631556"/>
                    <a:pt x="784488" y="630044"/>
                    <a:pt x="782822" y="629337"/>
                  </a:cubicBezTo>
                  <a:lnTo>
                    <a:pt x="782880" y="629114"/>
                  </a:lnTo>
                  <a:lnTo>
                    <a:pt x="781911" y="629588"/>
                  </a:lnTo>
                  <a:cubicBezTo>
                    <a:pt x="781640" y="629715"/>
                    <a:pt x="781407" y="629831"/>
                    <a:pt x="781155" y="629966"/>
                  </a:cubicBezTo>
                  <a:cubicBezTo>
                    <a:pt x="781104" y="630001"/>
                    <a:pt x="781051" y="630030"/>
                    <a:pt x="780995" y="630055"/>
                  </a:cubicBezTo>
                  <a:cubicBezTo>
                    <a:pt x="780466" y="630289"/>
                    <a:pt x="779848" y="630049"/>
                    <a:pt x="779614" y="629521"/>
                  </a:cubicBezTo>
                  <a:cubicBezTo>
                    <a:pt x="779400" y="628871"/>
                    <a:pt x="779682" y="628161"/>
                    <a:pt x="780283" y="627834"/>
                  </a:cubicBezTo>
                  <a:cubicBezTo>
                    <a:pt x="780583" y="627660"/>
                    <a:pt x="780952" y="627485"/>
                    <a:pt x="781184" y="627369"/>
                  </a:cubicBezTo>
                  <a:cubicBezTo>
                    <a:pt x="781417" y="627253"/>
                    <a:pt x="781678" y="627127"/>
                    <a:pt x="781979" y="626962"/>
                  </a:cubicBezTo>
                  <a:cubicBezTo>
                    <a:pt x="784207" y="624597"/>
                    <a:pt x="786290" y="621592"/>
                    <a:pt x="788480" y="619208"/>
                  </a:cubicBezTo>
                  <a:lnTo>
                    <a:pt x="788587" y="619315"/>
                  </a:lnTo>
                  <a:cubicBezTo>
                    <a:pt x="788771" y="618791"/>
                    <a:pt x="788965" y="618268"/>
                    <a:pt x="789207" y="617744"/>
                  </a:cubicBezTo>
                  <a:cubicBezTo>
                    <a:pt x="789565" y="616879"/>
                    <a:pt x="790518" y="616423"/>
                    <a:pt x="791416" y="616688"/>
                  </a:cubicBezTo>
                  <a:close/>
                  <a:moveTo>
                    <a:pt x="62570" y="615941"/>
                  </a:moveTo>
                  <a:cubicBezTo>
                    <a:pt x="63343" y="617622"/>
                    <a:pt x="64295" y="619214"/>
                    <a:pt x="65409" y="620691"/>
                  </a:cubicBezTo>
                  <a:cubicBezTo>
                    <a:pt x="63946" y="620720"/>
                    <a:pt x="64304" y="618839"/>
                    <a:pt x="62977" y="619421"/>
                  </a:cubicBezTo>
                  <a:cubicBezTo>
                    <a:pt x="61446" y="616688"/>
                    <a:pt x="62008" y="616329"/>
                    <a:pt x="62570" y="615941"/>
                  </a:cubicBezTo>
                  <a:close/>
                  <a:moveTo>
                    <a:pt x="589829" y="615263"/>
                  </a:moveTo>
                  <a:cubicBezTo>
                    <a:pt x="588666" y="615525"/>
                    <a:pt x="586961" y="617415"/>
                    <a:pt x="584984" y="619217"/>
                  </a:cubicBezTo>
                  <a:cubicBezTo>
                    <a:pt x="583008" y="621020"/>
                    <a:pt x="580760" y="622736"/>
                    <a:pt x="578716" y="622668"/>
                  </a:cubicBezTo>
                  <a:cubicBezTo>
                    <a:pt x="577117" y="623492"/>
                    <a:pt x="578425" y="620797"/>
                    <a:pt x="576255" y="619615"/>
                  </a:cubicBezTo>
                  <a:lnTo>
                    <a:pt x="576197" y="619654"/>
                  </a:lnTo>
                  <a:cubicBezTo>
                    <a:pt x="569259" y="624849"/>
                    <a:pt x="561256" y="629288"/>
                    <a:pt x="555327" y="634367"/>
                  </a:cubicBezTo>
                  <a:cubicBezTo>
                    <a:pt x="558300" y="635400"/>
                    <a:pt x="561432" y="635905"/>
                    <a:pt x="564580" y="635859"/>
                  </a:cubicBezTo>
                  <a:cubicBezTo>
                    <a:pt x="568290" y="635917"/>
                    <a:pt x="572166" y="635394"/>
                    <a:pt x="574104" y="634231"/>
                  </a:cubicBezTo>
                  <a:cubicBezTo>
                    <a:pt x="577068" y="632477"/>
                    <a:pt x="578251" y="627388"/>
                    <a:pt x="581099" y="624539"/>
                  </a:cubicBezTo>
                  <a:cubicBezTo>
                    <a:pt x="582785" y="622872"/>
                    <a:pt x="585110" y="621689"/>
                    <a:pt x="586738" y="620264"/>
                  </a:cubicBezTo>
                  <a:cubicBezTo>
                    <a:pt x="587891" y="619266"/>
                    <a:pt x="591670" y="618646"/>
                    <a:pt x="589829" y="615263"/>
                  </a:cubicBezTo>
                  <a:close/>
                  <a:moveTo>
                    <a:pt x="180125" y="614701"/>
                  </a:moveTo>
                  <a:cubicBezTo>
                    <a:pt x="180571" y="616068"/>
                    <a:pt x="179815" y="614827"/>
                    <a:pt x="179321" y="615292"/>
                  </a:cubicBezTo>
                  <a:cubicBezTo>
                    <a:pt x="181259" y="617376"/>
                    <a:pt x="183196" y="619392"/>
                    <a:pt x="185134" y="621253"/>
                  </a:cubicBezTo>
                  <a:cubicBezTo>
                    <a:pt x="184437" y="619334"/>
                    <a:pt x="182160" y="616988"/>
                    <a:pt x="180125" y="614701"/>
                  </a:cubicBezTo>
                  <a:close/>
                  <a:moveTo>
                    <a:pt x="126090" y="612617"/>
                  </a:moveTo>
                  <a:cubicBezTo>
                    <a:pt x="127224" y="614624"/>
                    <a:pt x="127592" y="614158"/>
                    <a:pt x="128861" y="616494"/>
                  </a:cubicBezTo>
                  <a:cubicBezTo>
                    <a:pt x="128561" y="617725"/>
                    <a:pt x="127892" y="617153"/>
                    <a:pt x="127892" y="618200"/>
                  </a:cubicBezTo>
                  <a:cubicBezTo>
                    <a:pt x="126255" y="615854"/>
                    <a:pt x="126923" y="615021"/>
                    <a:pt x="124986" y="613286"/>
                  </a:cubicBezTo>
                  <a:close/>
                  <a:moveTo>
                    <a:pt x="132669" y="612084"/>
                  </a:moveTo>
                  <a:cubicBezTo>
                    <a:pt x="131303" y="612956"/>
                    <a:pt x="135644" y="618520"/>
                    <a:pt x="137969" y="621912"/>
                  </a:cubicBezTo>
                  <a:cubicBezTo>
                    <a:pt x="141273" y="626535"/>
                    <a:pt x="145894" y="631168"/>
                    <a:pt x="147658" y="634134"/>
                  </a:cubicBezTo>
                  <a:cubicBezTo>
                    <a:pt x="147872" y="634212"/>
                    <a:pt x="148093" y="634274"/>
                    <a:pt x="148317" y="634318"/>
                  </a:cubicBezTo>
                  <a:lnTo>
                    <a:pt x="148433" y="634318"/>
                  </a:lnTo>
                  <a:lnTo>
                    <a:pt x="148239" y="634076"/>
                  </a:lnTo>
                  <a:lnTo>
                    <a:pt x="145497" y="630373"/>
                  </a:lnTo>
                  <a:cubicBezTo>
                    <a:pt x="144848" y="628687"/>
                    <a:pt x="146204" y="630558"/>
                    <a:pt x="146553" y="629656"/>
                  </a:cubicBezTo>
                  <a:cubicBezTo>
                    <a:pt x="141786" y="627068"/>
                    <a:pt x="138114" y="618345"/>
                    <a:pt x="132737" y="612084"/>
                  </a:cubicBezTo>
                  <a:close/>
                  <a:moveTo>
                    <a:pt x="178904" y="608566"/>
                  </a:moveTo>
                  <a:cubicBezTo>
                    <a:pt x="181491" y="612743"/>
                    <a:pt x="185338" y="617444"/>
                    <a:pt x="188157" y="618956"/>
                  </a:cubicBezTo>
                  <a:lnTo>
                    <a:pt x="188215" y="618956"/>
                  </a:lnTo>
                  <a:lnTo>
                    <a:pt x="187508" y="618210"/>
                  </a:lnTo>
                  <a:cubicBezTo>
                    <a:pt x="186026" y="616668"/>
                    <a:pt x="183410" y="613858"/>
                    <a:pt x="178904" y="608566"/>
                  </a:cubicBezTo>
                  <a:close/>
                  <a:moveTo>
                    <a:pt x="75157" y="606394"/>
                  </a:moveTo>
                  <a:cubicBezTo>
                    <a:pt x="76147" y="606938"/>
                    <a:pt x="76851" y="607886"/>
                    <a:pt x="77085" y="608992"/>
                  </a:cubicBezTo>
                  <a:cubicBezTo>
                    <a:pt x="76261" y="607557"/>
                    <a:pt x="76232" y="608575"/>
                    <a:pt x="76387" y="609321"/>
                  </a:cubicBezTo>
                  <a:lnTo>
                    <a:pt x="75418" y="607441"/>
                  </a:lnTo>
                  <a:cubicBezTo>
                    <a:pt x="75157" y="606859"/>
                    <a:pt x="74876" y="606307"/>
                    <a:pt x="75157" y="606394"/>
                  </a:cubicBezTo>
                  <a:close/>
                  <a:moveTo>
                    <a:pt x="93012" y="605163"/>
                  </a:moveTo>
                  <a:cubicBezTo>
                    <a:pt x="93424" y="605480"/>
                    <a:pt x="93736" y="605906"/>
                    <a:pt x="93914" y="606394"/>
                  </a:cubicBezTo>
                  <a:cubicBezTo>
                    <a:pt x="94330" y="607234"/>
                    <a:pt x="94583" y="608145"/>
                    <a:pt x="94660" y="609079"/>
                  </a:cubicBezTo>
                  <a:lnTo>
                    <a:pt x="94011" y="608246"/>
                  </a:lnTo>
                  <a:lnTo>
                    <a:pt x="93361" y="607276"/>
                  </a:lnTo>
                  <a:cubicBezTo>
                    <a:pt x="93349" y="606857"/>
                    <a:pt x="93250" y="606444"/>
                    <a:pt x="93071" y="606065"/>
                  </a:cubicBezTo>
                  <a:cubicBezTo>
                    <a:pt x="92809" y="605473"/>
                    <a:pt x="92780" y="605066"/>
                    <a:pt x="93012" y="605163"/>
                  </a:cubicBezTo>
                  <a:close/>
                  <a:moveTo>
                    <a:pt x="87693" y="603913"/>
                  </a:moveTo>
                  <a:cubicBezTo>
                    <a:pt x="86308" y="602905"/>
                    <a:pt x="89137" y="608285"/>
                    <a:pt x="89137" y="606627"/>
                  </a:cubicBezTo>
                  <a:close/>
                  <a:moveTo>
                    <a:pt x="872966" y="596586"/>
                  </a:moveTo>
                  <a:lnTo>
                    <a:pt x="873082" y="596586"/>
                  </a:lnTo>
                  <a:cubicBezTo>
                    <a:pt x="873565" y="596840"/>
                    <a:pt x="873768" y="597425"/>
                    <a:pt x="873547" y="597923"/>
                  </a:cubicBezTo>
                  <a:cubicBezTo>
                    <a:pt x="872117" y="602773"/>
                    <a:pt x="870419" y="607539"/>
                    <a:pt x="868461" y="612200"/>
                  </a:cubicBezTo>
                  <a:cubicBezTo>
                    <a:pt x="866959" y="615903"/>
                    <a:pt x="865351" y="619712"/>
                    <a:pt x="863946" y="623405"/>
                  </a:cubicBezTo>
                  <a:cubicBezTo>
                    <a:pt x="863787" y="623992"/>
                    <a:pt x="863223" y="624375"/>
                    <a:pt x="862619" y="624306"/>
                  </a:cubicBezTo>
                  <a:cubicBezTo>
                    <a:pt x="862576" y="624288"/>
                    <a:pt x="862535" y="624267"/>
                    <a:pt x="862496" y="624243"/>
                  </a:cubicBezTo>
                  <a:cubicBezTo>
                    <a:pt x="862039" y="623964"/>
                    <a:pt x="861895" y="623367"/>
                    <a:pt x="862173" y="622910"/>
                  </a:cubicBezTo>
                  <a:cubicBezTo>
                    <a:pt x="863607" y="619150"/>
                    <a:pt x="865215" y="615321"/>
                    <a:pt x="866727" y="611590"/>
                  </a:cubicBezTo>
                  <a:cubicBezTo>
                    <a:pt x="868655" y="607029"/>
                    <a:pt x="870324" y="602363"/>
                    <a:pt x="871726" y="597613"/>
                  </a:cubicBezTo>
                  <a:cubicBezTo>
                    <a:pt x="871838" y="597017"/>
                    <a:pt x="872359" y="596585"/>
                    <a:pt x="872966" y="596586"/>
                  </a:cubicBezTo>
                  <a:close/>
                  <a:moveTo>
                    <a:pt x="121517" y="593872"/>
                  </a:moveTo>
                  <a:lnTo>
                    <a:pt x="121517" y="593901"/>
                  </a:lnTo>
                  <a:cubicBezTo>
                    <a:pt x="120035" y="593775"/>
                    <a:pt x="125499" y="598563"/>
                    <a:pt x="121963" y="594686"/>
                  </a:cubicBezTo>
                  <a:cubicBezTo>
                    <a:pt x="121915" y="594637"/>
                    <a:pt x="121517" y="593872"/>
                    <a:pt x="121517" y="593872"/>
                  </a:cubicBezTo>
                  <a:close/>
                  <a:moveTo>
                    <a:pt x="36856" y="592805"/>
                  </a:moveTo>
                  <a:cubicBezTo>
                    <a:pt x="38058" y="596081"/>
                    <a:pt x="38581" y="595732"/>
                    <a:pt x="39821" y="598989"/>
                  </a:cubicBezTo>
                  <a:cubicBezTo>
                    <a:pt x="38668" y="598437"/>
                    <a:pt x="38930" y="598311"/>
                    <a:pt x="39327" y="600414"/>
                  </a:cubicBezTo>
                  <a:cubicBezTo>
                    <a:pt x="37932" y="598446"/>
                    <a:pt x="35296" y="592059"/>
                    <a:pt x="36856" y="592805"/>
                  </a:cubicBezTo>
                  <a:close/>
                  <a:moveTo>
                    <a:pt x="75456" y="591235"/>
                  </a:moveTo>
                  <a:cubicBezTo>
                    <a:pt x="75897" y="591795"/>
                    <a:pt x="76307" y="592377"/>
                    <a:pt x="76687" y="592980"/>
                  </a:cubicBezTo>
                  <a:lnTo>
                    <a:pt x="76823" y="593193"/>
                  </a:lnTo>
                  <a:lnTo>
                    <a:pt x="76939" y="593445"/>
                  </a:lnTo>
                  <a:cubicBezTo>
                    <a:pt x="77355" y="594366"/>
                    <a:pt x="77869" y="595529"/>
                    <a:pt x="78150" y="596450"/>
                  </a:cubicBezTo>
                  <a:lnTo>
                    <a:pt x="78276" y="596828"/>
                  </a:lnTo>
                  <a:lnTo>
                    <a:pt x="78276" y="596983"/>
                  </a:lnTo>
                  <a:cubicBezTo>
                    <a:pt x="78214" y="597163"/>
                    <a:pt x="78115" y="597329"/>
                    <a:pt x="77985" y="597468"/>
                  </a:cubicBezTo>
                  <a:cubicBezTo>
                    <a:pt x="77879" y="597516"/>
                    <a:pt x="77694" y="597225"/>
                    <a:pt x="77423" y="596818"/>
                  </a:cubicBezTo>
                  <a:cubicBezTo>
                    <a:pt x="77152" y="596411"/>
                    <a:pt x="77065" y="595956"/>
                    <a:pt x="77152" y="595849"/>
                  </a:cubicBezTo>
                  <a:cubicBezTo>
                    <a:pt x="77224" y="595763"/>
                    <a:pt x="77286" y="595669"/>
                    <a:pt x="77336" y="595568"/>
                  </a:cubicBezTo>
                  <a:cubicBezTo>
                    <a:pt x="77103" y="594957"/>
                    <a:pt x="76832" y="594162"/>
                    <a:pt x="76561" y="593746"/>
                  </a:cubicBezTo>
                  <a:cubicBezTo>
                    <a:pt x="76290" y="593329"/>
                    <a:pt x="76038" y="592961"/>
                    <a:pt x="75689" y="592515"/>
                  </a:cubicBezTo>
                  <a:cubicBezTo>
                    <a:pt x="75425" y="592155"/>
                    <a:pt x="75238" y="591747"/>
                    <a:pt x="75137" y="591313"/>
                  </a:cubicBezTo>
                  <a:cubicBezTo>
                    <a:pt x="75078" y="590964"/>
                    <a:pt x="75224" y="590925"/>
                    <a:pt x="75456" y="591235"/>
                  </a:cubicBezTo>
                  <a:close/>
                  <a:moveTo>
                    <a:pt x="83731" y="588308"/>
                  </a:moveTo>
                  <a:cubicBezTo>
                    <a:pt x="83845" y="588883"/>
                    <a:pt x="84007" y="589447"/>
                    <a:pt x="84215" y="589995"/>
                  </a:cubicBezTo>
                  <a:cubicBezTo>
                    <a:pt x="84312" y="590266"/>
                    <a:pt x="84399" y="590528"/>
                    <a:pt x="84486" y="590799"/>
                  </a:cubicBezTo>
                  <a:lnTo>
                    <a:pt x="84564" y="590799"/>
                  </a:lnTo>
                  <a:lnTo>
                    <a:pt x="85010" y="590567"/>
                  </a:lnTo>
                  <a:cubicBezTo>
                    <a:pt x="84758" y="590004"/>
                    <a:pt x="84457" y="589394"/>
                    <a:pt x="84118" y="588754"/>
                  </a:cubicBezTo>
                  <a:lnTo>
                    <a:pt x="83924" y="588832"/>
                  </a:lnTo>
                  <a:close/>
                  <a:moveTo>
                    <a:pt x="66698" y="588173"/>
                  </a:moveTo>
                  <a:cubicBezTo>
                    <a:pt x="67919" y="590974"/>
                    <a:pt x="66882" y="592951"/>
                    <a:pt x="65274" y="588745"/>
                  </a:cubicBezTo>
                  <a:close/>
                  <a:moveTo>
                    <a:pt x="169322" y="586990"/>
                  </a:moveTo>
                  <a:lnTo>
                    <a:pt x="168440" y="587504"/>
                  </a:lnTo>
                  <a:lnTo>
                    <a:pt x="168373" y="587504"/>
                  </a:lnTo>
                  <a:cubicBezTo>
                    <a:pt x="170175" y="589966"/>
                    <a:pt x="172374" y="593523"/>
                    <a:pt x="173198" y="592108"/>
                  </a:cubicBezTo>
                  <a:cubicBezTo>
                    <a:pt x="172064" y="590983"/>
                    <a:pt x="170533" y="588415"/>
                    <a:pt x="169322" y="586990"/>
                  </a:cubicBezTo>
                  <a:close/>
                  <a:moveTo>
                    <a:pt x="874569" y="585966"/>
                  </a:moveTo>
                  <a:cubicBezTo>
                    <a:pt x="875051" y="585318"/>
                    <a:pt x="875427" y="585212"/>
                    <a:pt x="875185" y="586476"/>
                  </a:cubicBezTo>
                  <a:cubicBezTo>
                    <a:pt x="874826" y="588299"/>
                    <a:pt x="872811" y="591246"/>
                    <a:pt x="873315" y="588706"/>
                  </a:cubicBezTo>
                  <a:cubicBezTo>
                    <a:pt x="873499" y="587804"/>
                    <a:pt x="874087" y="586615"/>
                    <a:pt x="874569" y="585966"/>
                  </a:cubicBezTo>
                  <a:close/>
                  <a:moveTo>
                    <a:pt x="61670" y="585604"/>
                  </a:moveTo>
                  <a:cubicBezTo>
                    <a:pt x="62435" y="584276"/>
                    <a:pt x="63355" y="587736"/>
                    <a:pt x="63888" y="588153"/>
                  </a:cubicBezTo>
                  <a:cubicBezTo>
                    <a:pt x="64237" y="588143"/>
                    <a:pt x="64576" y="588221"/>
                    <a:pt x="65235" y="589907"/>
                  </a:cubicBezTo>
                  <a:cubicBezTo>
                    <a:pt x="64198" y="589529"/>
                    <a:pt x="64469" y="589423"/>
                    <a:pt x="64043" y="590392"/>
                  </a:cubicBezTo>
                  <a:cubicBezTo>
                    <a:pt x="63078" y="588888"/>
                    <a:pt x="62283" y="587282"/>
                    <a:pt x="61670" y="585604"/>
                  </a:cubicBezTo>
                  <a:close/>
                  <a:moveTo>
                    <a:pt x="22488" y="582386"/>
                  </a:moveTo>
                  <a:cubicBezTo>
                    <a:pt x="22944" y="583004"/>
                    <a:pt x="23273" y="583705"/>
                    <a:pt x="23457" y="584451"/>
                  </a:cubicBezTo>
                  <a:cubicBezTo>
                    <a:pt x="23659" y="585296"/>
                    <a:pt x="23915" y="586128"/>
                    <a:pt x="24222" y="586941"/>
                  </a:cubicBezTo>
                  <a:cubicBezTo>
                    <a:pt x="24542" y="587794"/>
                    <a:pt x="24716" y="588579"/>
                    <a:pt x="24542" y="588696"/>
                  </a:cubicBezTo>
                  <a:cubicBezTo>
                    <a:pt x="24319" y="588763"/>
                    <a:pt x="23912" y="588182"/>
                    <a:pt x="23573" y="587358"/>
                  </a:cubicBezTo>
                  <a:cubicBezTo>
                    <a:pt x="23032" y="586000"/>
                    <a:pt x="22592" y="584604"/>
                    <a:pt x="22255" y="583181"/>
                  </a:cubicBezTo>
                  <a:cubicBezTo>
                    <a:pt x="22052" y="582386"/>
                    <a:pt x="22158" y="582027"/>
                    <a:pt x="22488" y="582386"/>
                  </a:cubicBezTo>
                  <a:close/>
                  <a:moveTo>
                    <a:pt x="24397" y="580225"/>
                  </a:moveTo>
                  <a:cubicBezTo>
                    <a:pt x="27159" y="584902"/>
                    <a:pt x="29484" y="589824"/>
                    <a:pt x="31344" y="594928"/>
                  </a:cubicBezTo>
                  <a:cubicBezTo>
                    <a:pt x="30850" y="595800"/>
                    <a:pt x="30152" y="596401"/>
                    <a:pt x="30104" y="597894"/>
                  </a:cubicBezTo>
                  <a:cubicBezTo>
                    <a:pt x="27476" y="592264"/>
                    <a:pt x="25559" y="586328"/>
                    <a:pt x="24397" y="580225"/>
                  </a:cubicBezTo>
                  <a:close/>
                  <a:moveTo>
                    <a:pt x="55982" y="578635"/>
                  </a:moveTo>
                  <a:cubicBezTo>
                    <a:pt x="57580" y="583133"/>
                    <a:pt x="58675" y="583957"/>
                    <a:pt x="59625" y="584141"/>
                  </a:cubicBezTo>
                  <a:cubicBezTo>
                    <a:pt x="60787" y="588018"/>
                    <a:pt x="60429" y="585682"/>
                    <a:pt x="61989" y="588987"/>
                  </a:cubicBezTo>
                  <a:cubicBezTo>
                    <a:pt x="60904" y="589055"/>
                    <a:pt x="59596" y="587921"/>
                    <a:pt x="58501" y="588018"/>
                  </a:cubicBezTo>
                  <a:cubicBezTo>
                    <a:pt x="56350" y="583482"/>
                    <a:pt x="55575" y="578364"/>
                    <a:pt x="55982" y="578635"/>
                  </a:cubicBezTo>
                  <a:close/>
                  <a:moveTo>
                    <a:pt x="879014" y="575713"/>
                  </a:moveTo>
                  <a:cubicBezTo>
                    <a:pt x="879931" y="574926"/>
                    <a:pt x="878750" y="583143"/>
                    <a:pt x="876076" y="583928"/>
                  </a:cubicBezTo>
                  <a:cubicBezTo>
                    <a:pt x="876328" y="582048"/>
                    <a:pt x="875660" y="581427"/>
                    <a:pt x="877375" y="580109"/>
                  </a:cubicBezTo>
                  <a:cubicBezTo>
                    <a:pt x="878169" y="577237"/>
                    <a:pt x="878708" y="575975"/>
                    <a:pt x="879014" y="575713"/>
                  </a:cubicBezTo>
                  <a:close/>
                  <a:moveTo>
                    <a:pt x="157511" y="574991"/>
                  </a:moveTo>
                  <a:cubicBezTo>
                    <a:pt x="156736" y="574807"/>
                    <a:pt x="155360" y="574254"/>
                    <a:pt x="155670" y="575902"/>
                  </a:cubicBezTo>
                  <a:cubicBezTo>
                    <a:pt x="157589" y="579004"/>
                    <a:pt x="158364" y="579246"/>
                    <a:pt x="159924" y="582881"/>
                  </a:cubicBezTo>
                  <a:lnTo>
                    <a:pt x="159924" y="582929"/>
                  </a:lnTo>
                  <a:cubicBezTo>
                    <a:pt x="160835" y="583656"/>
                    <a:pt x="161804" y="584373"/>
                    <a:pt x="162356" y="583433"/>
                  </a:cubicBezTo>
                  <a:cubicBezTo>
                    <a:pt x="161804" y="582008"/>
                    <a:pt x="159120" y="578325"/>
                    <a:pt x="157511" y="574991"/>
                  </a:cubicBezTo>
                  <a:close/>
                  <a:moveTo>
                    <a:pt x="79177" y="574758"/>
                  </a:moveTo>
                  <a:cubicBezTo>
                    <a:pt x="79865" y="576367"/>
                    <a:pt x="80504" y="577889"/>
                    <a:pt x="80998" y="579207"/>
                  </a:cubicBezTo>
                  <a:cubicBezTo>
                    <a:pt x="81095" y="579469"/>
                    <a:pt x="81163" y="580864"/>
                    <a:pt x="80931" y="580322"/>
                  </a:cubicBezTo>
                  <a:cubicBezTo>
                    <a:pt x="81337" y="581301"/>
                    <a:pt x="83866" y="584509"/>
                    <a:pt x="84244" y="586331"/>
                  </a:cubicBezTo>
                  <a:lnTo>
                    <a:pt x="84641" y="586699"/>
                  </a:lnTo>
                  <a:lnTo>
                    <a:pt x="84535" y="586476"/>
                  </a:lnTo>
                  <a:cubicBezTo>
                    <a:pt x="84079" y="585391"/>
                    <a:pt x="84457" y="585333"/>
                    <a:pt x="84826" y="585265"/>
                  </a:cubicBezTo>
                  <a:cubicBezTo>
                    <a:pt x="84690" y="585730"/>
                    <a:pt x="86143" y="589801"/>
                    <a:pt x="84826" y="587669"/>
                  </a:cubicBezTo>
                  <a:lnTo>
                    <a:pt x="84545" y="587407"/>
                  </a:lnTo>
                  <a:lnTo>
                    <a:pt x="84205" y="587106"/>
                  </a:lnTo>
                  <a:lnTo>
                    <a:pt x="84477" y="587591"/>
                  </a:lnTo>
                  <a:lnTo>
                    <a:pt x="84380" y="587475"/>
                  </a:lnTo>
                  <a:cubicBezTo>
                    <a:pt x="85223" y="589064"/>
                    <a:pt x="85911" y="590508"/>
                    <a:pt x="86473" y="591875"/>
                  </a:cubicBezTo>
                  <a:cubicBezTo>
                    <a:pt x="86500" y="591941"/>
                    <a:pt x="86522" y="592009"/>
                    <a:pt x="86540" y="592079"/>
                  </a:cubicBezTo>
                  <a:lnTo>
                    <a:pt x="86657" y="592156"/>
                  </a:lnTo>
                  <a:cubicBezTo>
                    <a:pt x="87138" y="593775"/>
                    <a:pt x="87812" y="595330"/>
                    <a:pt x="88662" y="596789"/>
                  </a:cubicBezTo>
                  <a:cubicBezTo>
                    <a:pt x="89428" y="597555"/>
                    <a:pt x="89999" y="597245"/>
                    <a:pt x="90968" y="599057"/>
                  </a:cubicBezTo>
                  <a:cubicBezTo>
                    <a:pt x="91099" y="599116"/>
                    <a:pt x="91235" y="599161"/>
                    <a:pt x="91375" y="599193"/>
                  </a:cubicBezTo>
                  <a:lnTo>
                    <a:pt x="91482" y="599193"/>
                  </a:lnTo>
                  <a:lnTo>
                    <a:pt x="91646" y="599406"/>
                  </a:lnTo>
                  <a:cubicBezTo>
                    <a:pt x="92020" y="599879"/>
                    <a:pt x="92345" y="600389"/>
                    <a:pt x="92615" y="600928"/>
                  </a:cubicBezTo>
                  <a:cubicBezTo>
                    <a:pt x="92877" y="601374"/>
                    <a:pt x="92974" y="601810"/>
                    <a:pt x="92877" y="601897"/>
                  </a:cubicBezTo>
                  <a:cubicBezTo>
                    <a:pt x="92770" y="601955"/>
                    <a:pt x="92509" y="601674"/>
                    <a:pt x="92276" y="601248"/>
                  </a:cubicBezTo>
                  <a:cubicBezTo>
                    <a:pt x="92191" y="601088"/>
                    <a:pt x="92094" y="600936"/>
                    <a:pt x="91986" y="600792"/>
                  </a:cubicBezTo>
                  <a:cubicBezTo>
                    <a:pt x="91788" y="600725"/>
                    <a:pt x="91593" y="600648"/>
                    <a:pt x="91404" y="600559"/>
                  </a:cubicBezTo>
                  <a:lnTo>
                    <a:pt x="91637" y="600918"/>
                  </a:lnTo>
                  <a:cubicBezTo>
                    <a:pt x="91637" y="602905"/>
                    <a:pt x="89883" y="601761"/>
                    <a:pt x="88168" y="601441"/>
                  </a:cubicBezTo>
                  <a:cubicBezTo>
                    <a:pt x="91298" y="606743"/>
                    <a:pt x="93013" y="611124"/>
                    <a:pt x="95910" y="615777"/>
                  </a:cubicBezTo>
                  <a:cubicBezTo>
                    <a:pt x="96598" y="616940"/>
                    <a:pt x="96782" y="616329"/>
                    <a:pt x="97402" y="617298"/>
                  </a:cubicBezTo>
                  <a:lnTo>
                    <a:pt x="97402" y="617395"/>
                  </a:lnTo>
                  <a:lnTo>
                    <a:pt x="97557" y="617492"/>
                  </a:lnTo>
                  <a:cubicBezTo>
                    <a:pt x="97944" y="617725"/>
                    <a:pt x="98293" y="617938"/>
                    <a:pt x="98438" y="617860"/>
                  </a:cubicBezTo>
                  <a:lnTo>
                    <a:pt x="98526" y="617860"/>
                  </a:lnTo>
                  <a:cubicBezTo>
                    <a:pt x="96917" y="615273"/>
                    <a:pt x="97615" y="614400"/>
                    <a:pt x="95677" y="612462"/>
                  </a:cubicBezTo>
                  <a:cubicBezTo>
                    <a:pt x="95851" y="612200"/>
                    <a:pt x="96404" y="612278"/>
                    <a:pt x="95851" y="611231"/>
                  </a:cubicBezTo>
                  <a:cubicBezTo>
                    <a:pt x="97343" y="612326"/>
                    <a:pt x="99911" y="617017"/>
                    <a:pt x="101287" y="617512"/>
                  </a:cubicBezTo>
                  <a:lnTo>
                    <a:pt x="101345" y="617512"/>
                  </a:lnTo>
                  <a:cubicBezTo>
                    <a:pt x="101515" y="617486"/>
                    <a:pt x="101688" y="617486"/>
                    <a:pt x="101859" y="617512"/>
                  </a:cubicBezTo>
                  <a:lnTo>
                    <a:pt x="101742" y="617337"/>
                  </a:lnTo>
                  <a:lnTo>
                    <a:pt x="102411" y="616969"/>
                  </a:lnTo>
                  <a:cubicBezTo>
                    <a:pt x="97431" y="610475"/>
                    <a:pt x="94049" y="600937"/>
                    <a:pt x="89205" y="592117"/>
                  </a:cubicBezTo>
                  <a:lnTo>
                    <a:pt x="89147" y="591962"/>
                  </a:lnTo>
                  <a:cubicBezTo>
                    <a:pt x="88832" y="591865"/>
                    <a:pt x="88546" y="591692"/>
                    <a:pt x="88314" y="591458"/>
                  </a:cubicBezTo>
                  <a:cubicBezTo>
                    <a:pt x="88122" y="591265"/>
                    <a:pt x="87890" y="591116"/>
                    <a:pt x="87635" y="591022"/>
                  </a:cubicBezTo>
                  <a:cubicBezTo>
                    <a:pt x="87500" y="591012"/>
                    <a:pt x="87219" y="590634"/>
                    <a:pt x="87025" y="590189"/>
                  </a:cubicBezTo>
                  <a:cubicBezTo>
                    <a:pt x="86831" y="589743"/>
                    <a:pt x="86792" y="589403"/>
                    <a:pt x="86938" y="589403"/>
                  </a:cubicBezTo>
                  <a:cubicBezTo>
                    <a:pt x="87275" y="589519"/>
                    <a:pt x="87580" y="589711"/>
                    <a:pt x="87829" y="589966"/>
                  </a:cubicBezTo>
                  <a:cubicBezTo>
                    <a:pt x="87985" y="590101"/>
                    <a:pt x="88154" y="590221"/>
                    <a:pt x="88333" y="590324"/>
                  </a:cubicBezTo>
                  <a:lnTo>
                    <a:pt x="89040" y="590014"/>
                  </a:lnTo>
                  <a:cubicBezTo>
                    <a:pt x="87073" y="586684"/>
                    <a:pt x="85372" y="583203"/>
                    <a:pt x="83954" y="579604"/>
                  </a:cubicBezTo>
                  <a:cubicBezTo>
                    <a:pt x="82569" y="577796"/>
                    <a:pt x="80965" y="576168"/>
                    <a:pt x="79177" y="574758"/>
                  </a:cubicBezTo>
                  <a:close/>
                  <a:moveTo>
                    <a:pt x="96646" y="569040"/>
                  </a:moveTo>
                  <a:cubicBezTo>
                    <a:pt x="95784" y="569293"/>
                    <a:pt x="95132" y="570001"/>
                    <a:pt x="94950" y="570881"/>
                  </a:cubicBezTo>
                  <a:cubicBezTo>
                    <a:pt x="96704" y="574913"/>
                    <a:pt x="98487" y="578936"/>
                    <a:pt x="100250" y="582900"/>
                  </a:cubicBezTo>
                  <a:cubicBezTo>
                    <a:pt x="100957" y="582037"/>
                    <a:pt x="102295" y="584693"/>
                    <a:pt x="103157" y="584780"/>
                  </a:cubicBezTo>
                  <a:cubicBezTo>
                    <a:pt x="103399" y="586719"/>
                    <a:pt x="103409" y="586108"/>
                    <a:pt x="104126" y="586719"/>
                  </a:cubicBezTo>
                  <a:cubicBezTo>
                    <a:pt x="104552" y="586176"/>
                    <a:pt x="105240" y="586263"/>
                    <a:pt x="106354" y="587009"/>
                  </a:cubicBezTo>
                  <a:cubicBezTo>
                    <a:pt x="106358" y="586958"/>
                    <a:pt x="106358" y="586906"/>
                    <a:pt x="106354" y="586854"/>
                  </a:cubicBezTo>
                  <a:cubicBezTo>
                    <a:pt x="105870" y="585992"/>
                    <a:pt x="105356" y="585187"/>
                    <a:pt x="104823" y="584354"/>
                  </a:cubicBezTo>
                  <a:lnTo>
                    <a:pt x="104504" y="583850"/>
                  </a:lnTo>
                  <a:lnTo>
                    <a:pt x="104639" y="584189"/>
                  </a:lnTo>
                  <a:lnTo>
                    <a:pt x="104164" y="584402"/>
                  </a:lnTo>
                  <a:cubicBezTo>
                    <a:pt x="101597" y="578800"/>
                    <a:pt x="97450" y="573111"/>
                    <a:pt x="96646" y="569040"/>
                  </a:cubicBezTo>
                  <a:close/>
                  <a:moveTo>
                    <a:pt x="97198" y="568894"/>
                  </a:moveTo>
                  <a:cubicBezTo>
                    <a:pt x="99524" y="572985"/>
                    <a:pt x="102614" y="577385"/>
                    <a:pt x="104552" y="583074"/>
                  </a:cubicBezTo>
                  <a:lnTo>
                    <a:pt x="104368" y="582977"/>
                  </a:lnTo>
                  <a:lnTo>
                    <a:pt x="104765" y="583617"/>
                  </a:lnTo>
                  <a:cubicBezTo>
                    <a:pt x="105366" y="584567"/>
                    <a:pt x="105986" y="585536"/>
                    <a:pt x="106596" y="586641"/>
                  </a:cubicBezTo>
                  <a:lnTo>
                    <a:pt x="106732" y="586874"/>
                  </a:lnTo>
                  <a:lnTo>
                    <a:pt x="106800" y="587097"/>
                  </a:lnTo>
                  <a:cubicBezTo>
                    <a:pt x="106877" y="587203"/>
                    <a:pt x="106877" y="587271"/>
                    <a:pt x="106877" y="587358"/>
                  </a:cubicBezTo>
                  <a:lnTo>
                    <a:pt x="106877" y="587349"/>
                  </a:lnTo>
                  <a:cubicBezTo>
                    <a:pt x="107158" y="587455"/>
                    <a:pt x="107507" y="587969"/>
                    <a:pt x="107972" y="588938"/>
                  </a:cubicBezTo>
                  <a:lnTo>
                    <a:pt x="108563" y="589907"/>
                  </a:lnTo>
                  <a:cubicBezTo>
                    <a:pt x="109891" y="591526"/>
                    <a:pt x="111354" y="593629"/>
                    <a:pt x="112691" y="595103"/>
                  </a:cubicBezTo>
                  <a:cubicBezTo>
                    <a:pt x="112274" y="595248"/>
                    <a:pt x="112448" y="596033"/>
                    <a:pt x="112904" y="597109"/>
                  </a:cubicBezTo>
                  <a:cubicBezTo>
                    <a:pt x="111780" y="597002"/>
                    <a:pt x="110201" y="595161"/>
                    <a:pt x="108176" y="590935"/>
                  </a:cubicBezTo>
                  <a:lnTo>
                    <a:pt x="108234" y="590935"/>
                  </a:lnTo>
                  <a:lnTo>
                    <a:pt x="108147" y="590780"/>
                  </a:lnTo>
                  <a:lnTo>
                    <a:pt x="107720" y="590063"/>
                  </a:lnTo>
                  <a:cubicBezTo>
                    <a:pt x="107556" y="590072"/>
                    <a:pt x="107391" y="590034"/>
                    <a:pt x="107071" y="589326"/>
                  </a:cubicBezTo>
                  <a:lnTo>
                    <a:pt x="107071" y="589006"/>
                  </a:lnTo>
                  <a:cubicBezTo>
                    <a:pt x="106219" y="588444"/>
                    <a:pt x="105676" y="588318"/>
                    <a:pt x="105327" y="588618"/>
                  </a:cubicBezTo>
                  <a:cubicBezTo>
                    <a:pt x="105885" y="589615"/>
                    <a:pt x="106166" y="590743"/>
                    <a:pt x="106141" y="591885"/>
                  </a:cubicBezTo>
                  <a:cubicBezTo>
                    <a:pt x="104872" y="589481"/>
                    <a:pt x="104290" y="591245"/>
                    <a:pt x="102934" y="591245"/>
                  </a:cubicBezTo>
                  <a:cubicBezTo>
                    <a:pt x="104610" y="593784"/>
                    <a:pt x="104135" y="593746"/>
                    <a:pt x="106073" y="597254"/>
                  </a:cubicBezTo>
                  <a:cubicBezTo>
                    <a:pt x="107100" y="597981"/>
                    <a:pt x="108331" y="599726"/>
                    <a:pt x="109300" y="599978"/>
                  </a:cubicBezTo>
                  <a:cubicBezTo>
                    <a:pt x="111295" y="604708"/>
                    <a:pt x="112749" y="605173"/>
                    <a:pt x="115791" y="610727"/>
                  </a:cubicBezTo>
                  <a:cubicBezTo>
                    <a:pt x="116053" y="609467"/>
                    <a:pt x="118456" y="611076"/>
                    <a:pt x="118640" y="612452"/>
                  </a:cubicBezTo>
                  <a:cubicBezTo>
                    <a:pt x="116741" y="610145"/>
                    <a:pt x="120626" y="616116"/>
                    <a:pt x="121488" y="617473"/>
                  </a:cubicBezTo>
                  <a:cubicBezTo>
                    <a:pt x="120975" y="618045"/>
                    <a:pt x="119744" y="616378"/>
                    <a:pt x="118833" y="615660"/>
                  </a:cubicBezTo>
                  <a:cubicBezTo>
                    <a:pt x="119182" y="616930"/>
                    <a:pt x="121139" y="619595"/>
                    <a:pt x="121517" y="620807"/>
                  </a:cubicBezTo>
                  <a:cubicBezTo>
                    <a:pt x="121818" y="620885"/>
                    <a:pt x="121963" y="620565"/>
                    <a:pt x="122486" y="621350"/>
                  </a:cubicBezTo>
                  <a:lnTo>
                    <a:pt x="123368" y="620826"/>
                  </a:lnTo>
                  <a:cubicBezTo>
                    <a:pt x="124181" y="622228"/>
                    <a:pt x="125157" y="623530"/>
                    <a:pt x="126274" y="624703"/>
                  </a:cubicBezTo>
                  <a:cubicBezTo>
                    <a:pt x="126798" y="626283"/>
                    <a:pt x="124986" y="624868"/>
                    <a:pt x="123891" y="623899"/>
                  </a:cubicBezTo>
                  <a:cubicBezTo>
                    <a:pt x="123736" y="624170"/>
                    <a:pt x="124404" y="625169"/>
                    <a:pt x="125141" y="626215"/>
                  </a:cubicBezTo>
                  <a:cubicBezTo>
                    <a:pt x="125412" y="626380"/>
                    <a:pt x="125645" y="626525"/>
                    <a:pt x="125800" y="626603"/>
                  </a:cubicBezTo>
                  <a:cubicBezTo>
                    <a:pt x="126034" y="626765"/>
                    <a:pt x="126221" y="626985"/>
                    <a:pt x="126342" y="627243"/>
                  </a:cubicBezTo>
                  <a:cubicBezTo>
                    <a:pt x="126420" y="627446"/>
                    <a:pt x="126478" y="627621"/>
                    <a:pt x="126420" y="627621"/>
                  </a:cubicBezTo>
                  <a:cubicBezTo>
                    <a:pt x="126392" y="627635"/>
                    <a:pt x="126360" y="627635"/>
                    <a:pt x="126333" y="627621"/>
                  </a:cubicBezTo>
                  <a:cubicBezTo>
                    <a:pt x="125996" y="627433"/>
                    <a:pt x="125672" y="627222"/>
                    <a:pt x="125364" y="626991"/>
                  </a:cubicBezTo>
                  <a:lnTo>
                    <a:pt x="125683" y="627388"/>
                  </a:lnTo>
                  <a:cubicBezTo>
                    <a:pt x="128086" y="631110"/>
                    <a:pt x="128997" y="630625"/>
                    <a:pt x="130664" y="632234"/>
                  </a:cubicBezTo>
                  <a:lnTo>
                    <a:pt x="130664" y="632380"/>
                  </a:lnTo>
                  <a:lnTo>
                    <a:pt x="130944" y="632496"/>
                  </a:lnTo>
                  <a:lnTo>
                    <a:pt x="131070" y="632554"/>
                  </a:lnTo>
                  <a:lnTo>
                    <a:pt x="131264" y="632767"/>
                  </a:lnTo>
                  <a:cubicBezTo>
                    <a:pt x="132788" y="634590"/>
                    <a:pt x="134125" y="636561"/>
                    <a:pt x="135256" y="638651"/>
                  </a:cubicBezTo>
                  <a:lnTo>
                    <a:pt x="135256" y="638457"/>
                  </a:lnTo>
                  <a:cubicBezTo>
                    <a:pt x="137184" y="642062"/>
                    <a:pt x="138066" y="641442"/>
                    <a:pt x="140420" y="644272"/>
                  </a:cubicBezTo>
                  <a:cubicBezTo>
                    <a:pt x="139335" y="644166"/>
                    <a:pt x="141680" y="646637"/>
                    <a:pt x="140604" y="646531"/>
                  </a:cubicBezTo>
                  <a:cubicBezTo>
                    <a:pt x="138957" y="644515"/>
                    <a:pt x="136109" y="642789"/>
                    <a:pt x="136942" y="644369"/>
                  </a:cubicBezTo>
                  <a:cubicBezTo>
                    <a:pt x="139674" y="647374"/>
                    <a:pt x="142203" y="649671"/>
                    <a:pt x="143056" y="648343"/>
                  </a:cubicBezTo>
                  <a:cubicBezTo>
                    <a:pt x="143162" y="649845"/>
                    <a:pt x="148181" y="654517"/>
                    <a:pt x="147416" y="653548"/>
                  </a:cubicBezTo>
                  <a:cubicBezTo>
                    <a:pt x="148336" y="654691"/>
                    <a:pt x="149227" y="656320"/>
                    <a:pt x="150196" y="657531"/>
                  </a:cubicBezTo>
                  <a:cubicBezTo>
                    <a:pt x="155912" y="664772"/>
                    <a:pt x="162114" y="671615"/>
                    <a:pt x="168760" y="678011"/>
                  </a:cubicBezTo>
                  <a:cubicBezTo>
                    <a:pt x="175474" y="684660"/>
                    <a:pt x="182179" y="690611"/>
                    <a:pt x="187024" y="695322"/>
                  </a:cubicBezTo>
                  <a:cubicBezTo>
                    <a:pt x="185638" y="696553"/>
                    <a:pt x="180096" y="689439"/>
                    <a:pt x="178304" y="690204"/>
                  </a:cubicBezTo>
                  <a:cubicBezTo>
                    <a:pt x="181191" y="693451"/>
                    <a:pt x="187973" y="698588"/>
                    <a:pt x="190172" y="699189"/>
                  </a:cubicBezTo>
                  <a:cubicBezTo>
                    <a:pt x="190240" y="698772"/>
                    <a:pt x="188932" y="697706"/>
                    <a:pt x="188177" y="696902"/>
                  </a:cubicBezTo>
                  <a:lnTo>
                    <a:pt x="187266" y="696097"/>
                  </a:lnTo>
                  <a:cubicBezTo>
                    <a:pt x="187253" y="696087"/>
                    <a:pt x="187240" y="696076"/>
                    <a:pt x="187228" y="696065"/>
                  </a:cubicBezTo>
                  <a:cubicBezTo>
                    <a:pt x="186985" y="695838"/>
                    <a:pt x="186972" y="695458"/>
                    <a:pt x="187198" y="695215"/>
                  </a:cubicBezTo>
                  <a:cubicBezTo>
                    <a:pt x="187458" y="694975"/>
                    <a:pt x="187859" y="694975"/>
                    <a:pt x="188118" y="695215"/>
                  </a:cubicBezTo>
                  <a:cubicBezTo>
                    <a:pt x="189727" y="696650"/>
                    <a:pt x="191345" y="698074"/>
                    <a:pt x="192963" y="699480"/>
                  </a:cubicBezTo>
                  <a:cubicBezTo>
                    <a:pt x="193185" y="699655"/>
                    <a:pt x="193257" y="699960"/>
                    <a:pt x="193137" y="700216"/>
                  </a:cubicBezTo>
                  <a:cubicBezTo>
                    <a:pt x="194988" y="701709"/>
                    <a:pt x="196441" y="703008"/>
                    <a:pt x="196557" y="703715"/>
                  </a:cubicBezTo>
                  <a:cubicBezTo>
                    <a:pt x="196897" y="703938"/>
                    <a:pt x="197255" y="704161"/>
                    <a:pt x="197720" y="704433"/>
                  </a:cubicBezTo>
                  <a:cubicBezTo>
                    <a:pt x="197927" y="704543"/>
                    <a:pt x="198105" y="704699"/>
                    <a:pt x="198243" y="704888"/>
                  </a:cubicBezTo>
                  <a:cubicBezTo>
                    <a:pt x="198243" y="704966"/>
                    <a:pt x="198272" y="704927"/>
                    <a:pt x="198243" y="704966"/>
                  </a:cubicBezTo>
                  <a:cubicBezTo>
                    <a:pt x="198214" y="705005"/>
                    <a:pt x="198108" y="704975"/>
                    <a:pt x="197962" y="704898"/>
                  </a:cubicBezTo>
                  <a:cubicBezTo>
                    <a:pt x="197139" y="704413"/>
                    <a:pt x="196567" y="704035"/>
                    <a:pt x="196025" y="703667"/>
                  </a:cubicBezTo>
                  <a:lnTo>
                    <a:pt x="196441" y="704045"/>
                  </a:lnTo>
                  <a:lnTo>
                    <a:pt x="196441" y="704064"/>
                  </a:lnTo>
                  <a:cubicBezTo>
                    <a:pt x="195346" y="703599"/>
                    <a:pt x="194978" y="704055"/>
                    <a:pt x="194707" y="704607"/>
                  </a:cubicBezTo>
                  <a:cubicBezTo>
                    <a:pt x="199144" y="707718"/>
                    <a:pt x="201799" y="709599"/>
                    <a:pt x="204144" y="711285"/>
                  </a:cubicBezTo>
                  <a:cubicBezTo>
                    <a:pt x="206489" y="712972"/>
                    <a:pt x="208504" y="714474"/>
                    <a:pt x="211798" y="716664"/>
                  </a:cubicBezTo>
                  <a:cubicBezTo>
                    <a:pt x="211921" y="716622"/>
                    <a:pt x="212047" y="716593"/>
                    <a:pt x="212176" y="716577"/>
                  </a:cubicBezTo>
                  <a:lnTo>
                    <a:pt x="211943" y="716451"/>
                  </a:lnTo>
                  <a:cubicBezTo>
                    <a:pt x="210829" y="715307"/>
                    <a:pt x="207787" y="712186"/>
                    <a:pt x="210538" y="713369"/>
                  </a:cubicBezTo>
                  <a:cubicBezTo>
                    <a:pt x="210664" y="714115"/>
                    <a:pt x="214540" y="716219"/>
                    <a:pt x="215693" y="717304"/>
                  </a:cubicBezTo>
                  <a:cubicBezTo>
                    <a:pt x="214385" y="715729"/>
                    <a:pt x="212862" y="714345"/>
                    <a:pt x="211168" y="713195"/>
                  </a:cubicBezTo>
                  <a:cubicBezTo>
                    <a:pt x="211150" y="713185"/>
                    <a:pt x="211132" y="713174"/>
                    <a:pt x="211115" y="713163"/>
                  </a:cubicBezTo>
                  <a:cubicBezTo>
                    <a:pt x="210625" y="712858"/>
                    <a:pt x="210475" y="712212"/>
                    <a:pt x="210781" y="711721"/>
                  </a:cubicBezTo>
                  <a:cubicBezTo>
                    <a:pt x="211157" y="711251"/>
                    <a:pt x="211829" y="711146"/>
                    <a:pt x="212331" y="711479"/>
                  </a:cubicBezTo>
                  <a:cubicBezTo>
                    <a:pt x="214575" y="713040"/>
                    <a:pt x="216584" y="714913"/>
                    <a:pt x="218299" y="717042"/>
                  </a:cubicBezTo>
                  <a:cubicBezTo>
                    <a:pt x="220295" y="719291"/>
                    <a:pt x="222233" y="721394"/>
                    <a:pt x="224907" y="722499"/>
                  </a:cubicBezTo>
                  <a:cubicBezTo>
                    <a:pt x="225693" y="722401"/>
                    <a:pt x="226466" y="722220"/>
                    <a:pt x="227213" y="721956"/>
                  </a:cubicBezTo>
                  <a:lnTo>
                    <a:pt x="227736" y="721734"/>
                  </a:lnTo>
                  <a:lnTo>
                    <a:pt x="228250" y="722034"/>
                  </a:lnTo>
                  <a:cubicBezTo>
                    <a:pt x="230643" y="723381"/>
                    <a:pt x="232968" y="724913"/>
                    <a:pt x="235235" y="726376"/>
                  </a:cubicBezTo>
                  <a:cubicBezTo>
                    <a:pt x="238042" y="728278"/>
                    <a:pt x="240997" y="729951"/>
                    <a:pt x="244072" y="731377"/>
                  </a:cubicBezTo>
                  <a:cubicBezTo>
                    <a:pt x="244079" y="731380"/>
                    <a:pt x="244087" y="731383"/>
                    <a:pt x="244095" y="731386"/>
                  </a:cubicBezTo>
                  <a:cubicBezTo>
                    <a:pt x="244626" y="731599"/>
                    <a:pt x="244885" y="732203"/>
                    <a:pt x="244672" y="732734"/>
                  </a:cubicBezTo>
                  <a:cubicBezTo>
                    <a:pt x="244654" y="732778"/>
                    <a:pt x="244631" y="732820"/>
                    <a:pt x="244604" y="732860"/>
                  </a:cubicBezTo>
                  <a:cubicBezTo>
                    <a:pt x="244291" y="733282"/>
                    <a:pt x="243723" y="733424"/>
                    <a:pt x="243248" y="733200"/>
                  </a:cubicBezTo>
                  <a:cubicBezTo>
                    <a:pt x="240054" y="731723"/>
                    <a:pt x="236985" y="729989"/>
                    <a:pt x="234073" y="728014"/>
                  </a:cubicBezTo>
                  <a:cubicBezTo>
                    <a:pt x="231980" y="726677"/>
                    <a:pt x="229848" y="725262"/>
                    <a:pt x="227688" y="724021"/>
                  </a:cubicBezTo>
                  <a:cubicBezTo>
                    <a:pt x="227314" y="724176"/>
                    <a:pt x="226932" y="724312"/>
                    <a:pt x="226544" y="724428"/>
                  </a:cubicBezTo>
                  <a:cubicBezTo>
                    <a:pt x="226767" y="724719"/>
                    <a:pt x="226971" y="725010"/>
                    <a:pt x="227213" y="725291"/>
                  </a:cubicBezTo>
                  <a:cubicBezTo>
                    <a:pt x="228510" y="725890"/>
                    <a:pt x="229678" y="726736"/>
                    <a:pt x="230653" y="727782"/>
                  </a:cubicBezTo>
                  <a:cubicBezTo>
                    <a:pt x="231331" y="728208"/>
                    <a:pt x="232048" y="728634"/>
                    <a:pt x="232823" y="729080"/>
                  </a:cubicBezTo>
                  <a:cubicBezTo>
                    <a:pt x="233850" y="729662"/>
                    <a:pt x="234906" y="730282"/>
                    <a:pt x="235952" y="730951"/>
                  </a:cubicBezTo>
                  <a:lnTo>
                    <a:pt x="235952" y="730883"/>
                  </a:lnTo>
                  <a:cubicBezTo>
                    <a:pt x="238907" y="732473"/>
                    <a:pt x="244265" y="734576"/>
                    <a:pt x="244721" y="735671"/>
                  </a:cubicBezTo>
                  <a:lnTo>
                    <a:pt x="244663" y="735671"/>
                  </a:lnTo>
                  <a:cubicBezTo>
                    <a:pt x="245457" y="736071"/>
                    <a:pt x="246276" y="736420"/>
                    <a:pt x="247114" y="736718"/>
                  </a:cubicBezTo>
                  <a:cubicBezTo>
                    <a:pt x="247478" y="736846"/>
                    <a:pt x="247809" y="737055"/>
                    <a:pt x="248083" y="737329"/>
                  </a:cubicBezTo>
                  <a:cubicBezTo>
                    <a:pt x="248083" y="737387"/>
                    <a:pt x="248122" y="737348"/>
                    <a:pt x="248083" y="737464"/>
                  </a:cubicBezTo>
                  <a:cubicBezTo>
                    <a:pt x="248044" y="737580"/>
                    <a:pt x="247860" y="737561"/>
                    <a:pt x="247579" y="737464"/>
                  </a:cubicBezTo>
                  <a:cubicBezTo>
                    <a:pt x="246475" y="737072"/>
                    <a:pt x="245397" y="736609"/>
                    <a:pt x="244353" y="736078"/>
                  </a:cubicBezTo>
                  <a:lnTo>
                    <a:pt x="244411" y="736156"/>
                  </a:lnTo>
                  <a:cubicBezTo>
                    <a:pt x="243926" y="736069"/>
                    <a:pt x="243442" y="735933"/>
                    <a:pt x="242957" y="735816"/>
                  </a:cubicBezTo>
                  <a:cubicBezTo>
                    <a:pt x="244033" y="736369"/>
                    <a:pt x="245099" y="736921"/>
                    <a:pt x="246155" y="737484"/>
                  </a:cubicBezTo>
                  <a:cubicBezTo>
                    <a:pt x="247240" y="736437"/>
                    <a:pt x="249585" y="739393"/>
                    <a:pt x="251115" y="739693"/>
                  </a:cubicBezTo>
                  <a:lnTo>
                    <a:pt x="251706" y="739829"/>
                  </a:lnTo>
                  <a:cubicBezTo>
                    <a:pt x="251284" y="738684"/>
                    <a:pt x="250532" y="737689"/>
                    <a:pt x="249546" y="736970"/>
                  </a:cubicBezTo>
                  <a:cubicBezTo>
                    <a:pt x="249522" y="736956"/>
                    <a:pt x="249499" y="736941"/>
                    <a:pt x="249477" y="736924"/>
                  </a:cubicBezTo>
                  <a:cubicBezTo>
                    <a:pt x="249107" y="736650"/>
                    <a:pt x="249030" y="736128"/>
                    <a:pt x="249304" y="735758"/>
                  </a:cubicBezTo>
                  <a:cubicBezTo>
                    <a:pt x="249636" y="735370"/>
                    <a:pt x="250212" y="735306"/>
                    <a:pt x="250621" y="735613"/>
                  </a:cubicBezTo>
                  <a:cubicBezTo>
                    <a:pt x="251722" y="736387"/>
                    <a:pt x="252608" y="737428"/>
                    <a:pt x="253198" y="738637"/>
                  </a:cubicBezTo>
                  <a:cubicBezTo>
                    <a:pt x="255237" y="739675"/>
                    <a:pt x="257059" y="741093"/>
                    <a:pt x="258566" y="742814"/>
                  </a:cubicBezTo>
                  <a:cubicBezTo>
                    <a:pt x="259938" y="743359"/>
                    <a:pt x="261224" y="744100"/>
                    <a:pt x="262384" y="745015"/>
                  </a:cubicBezTo>
                  <a:cubicBezTo>
                    <a:pt x="261260" y="744549"/>
                    <a:pt x="261696" y="744995"/>
                    <a:pt x="262161" y="745451"/>
                  </a:cubicBezTo>
                  <a:cubicBezTo>
                    <a:pt x="261302" y="745010"/>
                    <a:pt x="260411" y="744634"/>
                    <a:pt x="259496" y="744326"/>
                  </a:cubicBezTo>
                  <a:cubicBezTo>
                    <a:pt x="259721" y="744792"/>
                    <a:pt x="259887" y="745283"/>
                    <a:pt x="259990" y="745790"/>
                  </a:cubicBezTo>
                  <a:cubicBezTo>
                    <a:pt x="262044" y="746982"/>
                    <a:pt x="264467" y="748252"/>
                    <a:pt x="267073" y="749483"/>
                  </a:cubicBezTo>
                  <a:cubicBezTo>
                    <a:pt x="272526" y="752069"/>
                    <a:pt x="278181" y="754209"/>
                    <a:pt x="283980" y="755880"/>
                  </a:cubicBezTo>
                  <a:cubicBezTo>
                    <a:pt x="284804" y="756461"/>
                    <a:pt x="285666" y="757052"/>
                    <a:pt x="286538" y="757634"/>
                  </a:cubicBezTo>
                  <a:cubicBezTo>
                    <a:pt x="286606" y="757430"/>
                    <a:pt x="287177" y="757537"/>
                    <a:pt x="287507" y="757537"/>
                  </a:cubicBezTo>
                  <a:lnTo>
                    <a:pt x="287633" y="757537"/>
                  </a:lnTo>
                  <a:cubicBezTo>
                    <a:pt x="287949" y="757449"/>
                    <a:pt x="288274" y="757397"/>
                    <a:pt x="288602" y="757382"/>
                  </a:cubicBezTo>
                  <a:lnTo>
                    <a:pt x="287768" y="757130"/>
                  </a:lnTo>
                  <a:cubicBezTo>
                    <a:pt x="283932" y="755250"/>
                    <a:pt x="281219" y="754213"/>
                    <a:pt x="279659" y="753001"/>
                  </a:cubicBezTo>
                  <a:cubicBezTo>
                    <a:pt x="282011" y="753343"/>
                    <a:pt x="284316" y="753954"/>
                    <a:pt x="286528" y="754823"/>
                  </a:cubicBezTo>
                  <a:cubicBezTo>
                    <a:pt x="286693" y="755492"/>
                    <a:pt x="289959" y="756704"/>
                    <a:pt x="292720" y="757818"/>
                  </a:cubicBezTo>
                  <a:cubicBezTo>
                    <a:pt x="295481" y="758933"/>
                    <a:pt x="297942" y="759776"/>
                    <a:pt x="296450" y="759902"/>
                  </a:cubicBezTo>
                  <a:cubicBezTo>
                    <a:pt x="296664" y="759945"/>
                    <a:pt x="296874" y="760003"/>
                    <a:pt x="297080" y="760076"/>
                  </a:cubicBezTo>
                  <a:lnTo>
                    <a:pt x="298136" y="760484"/>
                  </a:lnTo>
                  <a:cubicBezTo>
                    <a:pt x="298399" y="760532"/>
                    <a:pt x="298658" y="760600"/>
                    <a:pt x="298911" y="760687"/>
                  </a:cubicBezTo>
                  <a:lnTo>
                    <a:pt x="300287" y="761181"/>
                  </a:lnTo>
                  <a:cubicBezTo>
                    <a:pt x="302980" y="761850"/>
                    <a:pt x="302060" y="762267"/>
                    <a:pt x="303998" y="762868"/>
                  </a:cubicBezTo>
                  <a:cubicBezTo>
                    <a:pt x="301886" y="761588"/>
                    <a:pt x="304540" y="761792"/>
                    <a:pt x="308174" y="763110"/>
                  </a:cubicBezTo>
                  <a:cubicBezTo>
                    <a:pt x="309336" y="764079"/>
                    <a:pt x="305393" y="763275"/>
                    <a:pt x="307873" y="764079"/>
                  </a:cubicBezTo>
                  <a:cubicBezTo>
                    <a:pt x="310354" y="763634"/>
                    <a:pt x="320478" y="766318"/>
                    <a:pt x="324645" y="768121"/>
                  </a:cubicBezTo>
                  <a:lnTo>
                    <a:pt x="324499" y="768179"/>
                  </a:lnTo>
                  <a:cubicBezTo>
                    <a:pt x="325601" y="768345"/>
                    <a:pt x="326681" y="768638"/>
                    <a:pt x="327716" y="769052"/>
                  </a:cubicBezTo>
                  <a:cubicBezTo>
                    <a:pt x="327920" y="769149"/>
                    <a:pt x="328007" y="769197"/>
                    <a:pt x="327997" y="769304"/>
                  </a:cubicBezTo>
                  <a:cubicBezTo>
                    <a:pt x="327987" y="769410"/>
                    <a:pt x="327890" y="769410"/>
                    <a:pt x="327706" y="769410"/>
                  </a:cubicBezTo>
                  <a:cubicBezTo>
                    <a:pt x="327222" y="769397"/>
                    <a:pt x="326744" y="769288"/>
                    <a:pt x="326301" y="769090"/>
                  </a:cubicBezTo>
                  <a:cubicBezTo>
                    <a:pt x="326018" y="768990"/>
                    <a:pt x="325726" y="768916"/>
                    <a:pt x="325429" y="768868"/>
                  </a:cubicBezTo>
                  <a:cubicBezTo>
                    <a:pt x="325052" y="769061"/>
                    <a:pt x="322959" y="768441"/>
                    <a:pt x="323327" y="769061"/>
                  </a:cubicBezTo>
                  <a:cubicBezTo>
                    <a:pt x="325962" y="769720"/>
                    <a:pt x="328607" y="770341"/>
                    <a:pt x="331252" y="770942"/>
                  </a:cubicBezTo>
                  <a:lnTo>
                    <a:pt x="331495" y="769972"/>
                  </a:lnTo>
                  <a:cubicBezTo>
                    <a:pt x="334217" y="771387"/>
                    <a:pt x="338974" y="771630"/>
                    <a:pt x="338277" y="772182"/>
                  </a:cubicBezTo>
                  <a:cubicBezTo>
                    <a:pt x="341755" y="772677"/>
                    <a:pt x="345156" y="773045"/>
                    <a:pt x="346512" y="772512"/>
                  </a:cubicBezTo>
                  <a:cubicBezTo>
                    <a:pt x="349468" y="773917"/>
                    <a:pt x="354341" y="773878"/>
                    <a:pt x="360493" y="775003"/>
                  </a:cubicBezTo>
                  <a:cubicBezTo>
                    <a:pt x="361230" y="775807"/>
                    <a:pt x="358972" y="775429"/>
                    <a:pt x="359292" y="776069"/>
                  </a:cubicBezTo>
                  <a:cubicBezTo>
                    <a:pt x="361278" y="776282"/>
                    <a:pt x="361278" y="776679"/>
                    <a:pt x="362247" y="776980"/>
                  </a:cubicBezTo>
                  <a:cubicBezTo>
                    <a:pt x="367993" y="777203"/>
                    <a:pt x="373602" y="778279"/>
                    <a:pt x="378118" y="778918"/>
                  </a:cubicBezTo>
                  <a:cubicBezTo>
                    <a:pt x="378571" y="778902"/>
                    <a:pt x="379025" y="778928"/>
                    <a:pt x="379474" y="778996"/>
                  </a:cubicBezTo>
                  <a:cubicBezTo>
                    <a:pt x="380346" y="779141"/>
                    <a:pt x="381247" y="779248"/>
                    <a:pt x="382148" y="779355"/>
                  </a:cubicBezTo>
                  <a:cubicBezTo>
                    <a:pt x="383349" y="779500"/>
                    <a:pt x="384570" y="779655"/>
                    <a:pt x="385801" y="779839"/>
                  </a:cubicBezTo>
                  <a:cubicBezTo>
                    <a:pt x="388039" y="779655"/>
                    <a:pt x="392418" y="780101"/>
                    <a:pt x="394763" y="779888"/>
                  </a:cubicBezTo>
                  <a:cubicBezTo>
                    <a:pt x="395848" y="780275"/>
                    <a:pt x="399782" y="780576"/>
                    <a:pt x="403657" y="780576"/>
                  </a:cubicBezTo>
                  <a:cubicBezTo>
                    <a:pt x="407533" y="780576"/>
                    <a:pt x="411321" y="780285"/>
                    <a:pt x="412096" y="779762"/>
                  </a:cubicBezTo>
                  <a:cubicBezTo>
                    <a:pt x="413753" y="780398"/>
                    <a:pt x="415466" y="780875"/>
                    <a:pt x="417212" y="781186"/>
                  </a:cubicBezTo>
                  <a:cubicBezTo>
                    <a:pt x="419867" y="780954"/>
                    <a:pt x="419867" y="780140"/>
                    <a:pt x="421262" y="779626"/>
                  </a:cubicBezTo>
                  <a:cubicBezTo>
                    <a:pt x="429788" y="780314"/>
                    <a:pt x="440417" y="780004"/>
                    <a:pt x="447964" y="780392"/>
                  </a:cubicBezTo>
                  <a:cubicBezTo>
                    <a:pt x="448788" y="779597"/>
                    <a:pt x="455105" y="779393"/>
                    <a:pt x="457043" y="778628"/>
                  </a:cubicBezTo>
                  <a:cubicBezTo>
                    <a:pt x="458467" y="778599"/>
                    <a:pt x="457324" y="779548"/>
                    <a:pt x="459213" y="779345"/>
                  </a:cubicBezTo>
                  <a:cubicBezTo>
                    <a:pt x="463835" y="778065"/>
                    <a:pt x="470956" y="778182"/>
                    <a:pt x="474493" y="777271"/>
                  </a:cubicBezTo>
                  <a:lnTo>
                    <a:pt x="474677" y="777271"/>
                  </a:lnTo>
                  <a:cubicBezTo>
                    <a:pt x="474847" y="777064"/>
                    <a:pt x="474960" y="776817"/>
                    <a:pt x="475006" y="776554"/>
                  </a:cubicBezTo>
                  <a:cubicBezTo>
                    <a:pt x="474996" y="776369"/>
                    <a:pt x="475636" y="776108"/>
                    <a:pt x="476382" y="775982"/>
                  </a:cubicBezTo>
                  <a:cubicBezTo>
                    <a:pt x="477128" y="775856"/>
                    <a:pt x="477787" y="775894"/>
                    <a:pt x="477787" y="776069"/>
                  </a:cubicBezTo>
                  <a:cubicBezTo>
                    <a:pt x="477765" y="776311"/>
                    <a:pt x="477678" y="776542"/>
                    <a:pt x="477535" y="776738"/>
                  </a:cubicBezTo>
                  <a:cubicBezTo>
                    <a:pt x="481720" y="777445"/>
                    <a:pt x="485422" y="774537"/>
                    <a:pt x="488386" y="773568"/>
                  </a:cubicBezTo>
                  <a:lnTo>
                    <a:pt x="488445" y="773568"/>
                  </a:lnTo>
                  <a:cubicBezTo>
                    <a:pt x="488756" y="773365"/>
                    <a:pt x="489080" y="773181"/>
                    <a:pt x="489413" y="773016"/>
                  </a:cubicBezTo>
                  <a:cubicBezTo>
                    <a:pt x="489803" y="772870"/>
                    <a:pt x="490156" y="772641"/>
                    <a:pt x="490450" y="772347"/>
                  </a:cubicBezTo>
                  <a:lnTo>
                    <a:pt x="490576" y="772085"/>
                  </a:lnTo>
                  <a:lnTo>
                    <a:pt x="491545" y="771921"/>
                  </a:lnTo>
                  <a:cubicBezTo>
                    <a:pt x="493157" y="771602"/>
                    <a:pt x="494734" y="771128"/>
                    <a:pt x="496254" y="770505"/>
                  </a:cubicBezTo>
                  <a:cubicBezTo>
                    <a:pt x="498675" y="769516"/>
                    <a:pt x="501201" y="768804"/>
                    <a:pt x="503782" y="768383"/>
                  </a:cubicBezTo>
                  <a:cubicBezTo>
                    <a:pt x="504160" y="768325"/>
                    <a:pt x="504363" y="768412"/>
                    <a:pt x="504421" y="768441"/>
                  </a:cubicBezTo>
                  <a:cubicBezTo>
                    <a:pt x="504480" y="768470"/>
                    <a:pt x="504421" y="768548"/>
                    <a:pt x="504421" y="768547"/>
                  </a:cubicBezTo>
                  <a:cubicBezTo>
                    <a:pt x="504059" y="768791"/>
                    <a:pt x="503644" y="768944"/>
                    <a:pt x="503210" y="768993"/>
                  </a:cubicBezTo>
                  <a:cubicBezTo>
                    <a:pt x="501177" y="769329"/>
                    <a:pt x="499190" y="769901"/>
                    <a:pt x="497290" y="770699"/>
                  </a:cubicBezTo>
                  <a:cubicBezTo>
                    <a:pt x="495644" y="771362"/>
                    <a:pt x="493946" y="771891"/>
                    <a:pt x="492214" y="772279"/>
                  </a:cubicBezTo>
                  <a:cubicBezTo>
                    <a:pt x="491834" y="772572"/>
                    <a:pt x="491421" y="772820"/>
                    <a:pt x="490983" y="773016"/>
                  </a:cubicBezTo>
                  <a:cubicBezTo>
                    <a:pt x="490683" y="773171"/>
                    <a:pt x="490421" y="773306"/>
                    <a:pt x="490227" y="773433"/>
                  </a:cubicBezTo>
                  <a:lnTo>
                    <a:pt x="490489" y="773355"/>
                  </a:lnTo>
                  <a:cubicBezTo>
                    <a:pt x="491351" y="774024"/>
                    <a:pt x="495236" y="772996"/>
                    <a:pt x="494791" y="773636"/>
                  </a:cubicBezTo>
                  <a:cubicBezTo>
                    <a:pt x="497523" y="772463"/>
                    <a:pt x="501980" y="771494"/>
                    <a:pt x="506485" y="770467"/>
                  </a:cubicBezTo>
                  <a:cubicBezTo>
                    <a:pt x="510991" y="769439"/>
                    <a:pt x="515525" y="768150"/>
                    <a:pt x="518364" y="766532"/>
                  </a:cubicBezTo>
                  <a:cubicBezTo>
                    <a:pt x="520505" y="766551"/>
                    <a:pt x="526841" y="764729"/>
                    <a:pt x="529341" y="763760"/>
                  </a:cubicBezTo>
                  <a:cubicBezTo>
                    <a:pt x="529157" y="763827"/>
                    <a:pt x="533149" y="762034"/>
                    <a:pt x="534002" y="761608"/>
                  </a:cubicBezTo>
                  <a:cubicBezTo>
                    <a:pt x="535445" y="760900"/>
                    <a:pt x="536230" y="759863"/>
                    <a:pt x="538226" y="759262"/>
                  </a:cubicBezTo>
                  <a:lnTo>
                    <a:pt x="538575" y="758894"/>
                  </a:lnTo>
                  <a:lnTo>
                    <a:pt x="538420" y="758894"/>
                  </a:lnTo>
                  <a:cubicBezTo>
                    <a:pt x="538332" y="758661"/>
                    <a:pt x="539088" y="758332"/>
                    <a:pt x="539195" y="758080"/>
                  </a:cubicBezTo>
                  <a:cubicBezTo>
                    <a:pt x="537848" y="759146"/>
                    <a:pt x="532132" y="760687"/>
                    <a:pt x="530746" y="761656"/>
                  </a:cubicBezTo>
                  <a:cubicBezTo>
                    <a:pt x="530998" y="760590"/>
                    <a:pt x="532306" y="759417"/>
                    <a:pt x="532684" y="758341"/>
                  </a:cubicBezTo>
                  <a:cubicBezTo>
                    <a:pt x="538022" y="756064"/>
                    <a:pt x="538720" y="756830"/>
                    <a:pt x="543341" y="754891"/>
                  </a:cubicBezTo>
                  <a:lnTo>
                    <a:pt x="544136" y="756704"/>
                  </a:lnTo>
                  <a:cubicBezTo>
                    <a:pt x="543243" y="757204"/>
                    <a:pt x="542321" y="757651"/>
                    <a:pt x="541375" y="758041"/>
                  </a:cubicBezTo>
                  <a:lnTo>
                    <a:pt x="541191" y="758041"/>
                  </a:lnTo>
                  <a:cubicBezTo>
                    <a:pt x="541191" y="758109"/>
                    <a:pt x="541191" y="758109"/>
                    <a:pt x="541191" y="758109"/>
                  </a:cubicBezTo>
                  <a:lnTo>
                    <a:pt x="540609" y="758739"/>
                  </a:lnTo>
                  <a:lnTo>
                    <a:pt x="540735" y="759039"/>
                  </a:lnTo>
                  <a:cubicBezTo>
                    <a:pt x="546035" y="757246"/>
                    <a:pt x="547372" y="755628"/>
                    <a:pt x="551083" y="754658"/>
                  </a:cubicBezTo>
                  <a:lnTo>
                    <a:pt x="551083" y="754726"/>
                  </a:lnTo>
                  <a:cubicBezTo>
                    <a:pt x="551912" y="754179"/>
                    <a:pt x="552668" y="753528"/>
                    <a:pt x="553331" y="752788"/>
                  </a:cubicBezTo>
                  <a:cubicBezTo>
                    <a:pt x="553899" y="752156"/>
                    <a:pt x="554522" y="751576"/>
                    <a:pt x="555191" y="751053"/>
                  </a:cubicBezTo>
                  <a:cubicBezTo>
                    <a:pt x="555151" y="751003"/>
                    <a:pt x="555105" y="750957"/>
                    <a:pt x="555055" y="750917"/>
                  </a:cubicBezTo>
                  <a:lnTo>
                    <a:pt x="554774" y="750917"/>
                  </a:lnTo>
                  <a:cubicBezTo>
                    <a:pt x="554493" y="750927"/>
                    <a:pt x="554532" y="750782"/>
                    <a:pt x="554852" y="750559"/>
                  </a:cubicBezTo>
                  <a:cubicBezTo>
                    <a:pt x="555195" y="750344"/>
                    <a:pt x="555577" y="750199"/>
                    <a:pt x="555976" y="750132"/>
                  </a:cubicBezTo>
                  <a:lnTo>
                    <a:pt x="556354" y="750132"/>
                  </a:lnTo>
                  <a:lnTo>
                    <a:pt x="556509" y="750132"/>
                  </a:lnTo>
                  <a:cubicBezTo>
                    <a:pt x="556634" y="750203"/>
                    <a:pt x="556740" y="750302"/>
                    <a:pt x="556819" y="750423"/>
                  </a:cubicBezTo>
                  <a:lnTo>
                    <a:pt x="556887" y="750500"/>
                  </a:lnTo>
                  <a:lnTo>
                    <a:pt x="556635" y="750675"/>
                  </a:lnTo>
                  <a:cubicBezTo>
                    <a:pt x="555968" y="751176"/>
                    <a:pt x="555355" y="751745"/>
                    <a:pt x="554804" y="752371"/>
                  </a:cubicBezTo>
                  <a:cubicBezTo>
                    <a:pt x="554139" y="753098"/>
                    <a:pt x="553395" y="753748"/>
                    <a:pt x="552585" y="754309"/>
                  </a:cubicBezTo>
                  <a:cubicBezTo>
                    <a:pt x="557361" y="753011"/>
                    <a:pt x="561063" y="750181"/>
                    <a:pt x="563969" y="748417"/>
                  </a:cubicBezTo>
                  <a:cubicBezTo>
                    <a:pt x="561528" y="749066"/>
                    <a:pt x="564919" y="746507"/>
                    <a:pt x="561789" y="748601"/>
                  </a:cubicBezTo>
                  <a:cubicBezTo>
                    <a:pt x="561934" y="747835"/>
                    <a:pt x="563068" y="746885"/>
                    <a:pt x="563872" y="745993"/>
                  </a:cubicBezTo>
                  <a:cubicBezTo>
                    <a:pt x="566110" y="746081"/>
                    <a:pt x="570277" y="743444"/>
                    <a:pt x="572893" y="743570"/>
                  </a:cubicBezTo>
                  <a:cubicBezTo>
                    <a:pt x="575126" y="742154"/>
                    <a:pt x="577221" y="740532"/>
                    <a:pt x="579152" y="738724"/>
                  </a:cubicBezTo>
                  <a:lnTo>
                    <a:pt x="578919" y="738724"/>
                  </a:lnTo>
                  <a:cubicBezTo>
                    <a:pt x="576923" y="739713"/>
                    <a:pt x="576603" y="739635"/>
                    <a:pt x="577136" y="739112"/>
                  </a:cubicBezTo>
                  <a:lnTo>
                    <a:pt x="576061" y="739374"/>
                  </a:lnTo>
                  <a:lnTo>
                    <a:pt x="573610" y="740634"/>
                  </a:lnTo>
                  <a:cubicBezTo>
                    <a:pt x="573474" y="740508"/>
                    <a:pt x="573382" y="740341"/>
                    <a:pt x="573348" y="740159"/>
                  </a:cubicBezTo>
                  <a:lnTo>
                    <a:pt x="572970" y="740275"/>
                  </a:lnTo>
                  <a:lnTo>
                    <a:pt x="571032" y="740963"/>
                  </a:lnTo>
                  <a:cubicBezTo>
                    <a:pt x="567525" y="743735"/>
                    <a:pt x="561169" y="746313"/>
                    <a:pt x="557710" y="747118"/>
                  </a:cubicBezTo>
                  <a:cubicBezTo>
                    <a:pt x="558757" y="746064"/>
                    <a:pt x="559948" y="745163"/>
                    <a:pt x="561247" y="744443"/>
                  </a:cubicBezTo>
                  <a:cubicBezTo>
                    <a:pt x="552953" y="747428"/>
                    <a:pt x="544514" y="750510"/>
                    <a:pt x="535852" y="753418"/>
                  </a:cubicBezTo>
                  <a:cubicBezTo>
                    <a:pt x="523021" y="757846"/>
                    <a:pt x="509875" y="761303"/>
                    <a:pt x="496525" y="763760"/>
                  </a:cubicBezTo>
                  <a:cubicBezTo>
                    <a:pt x="483633" y="765995"/>
                    <a:pt x="470610" y="767397"/>
                    <a:pt x="457537" y="767956"/>
                  </a:cubicBezTo>
                  <a:lnTo>
                    <a:pt x="453400" y="768334"/>
                  </a:lnTo>
                  <a:lnTo>
                    <a:pt x="453032" y="768470"/>
                  </a:lnTo>
                  <a:cubicBezTo>
                    <a:pt x="452411" y="768691"/>
                    <a:pt x="451751" y="768781"/>
                    <a:pt x="451094" y="768732"/>
                  </a:cubicBezTo>
                  <a:cubicBezTo>
                    <a:pt x="450503" y="768674"/>
                    <a:pt x="450406" y="768470"/>
                    <a:pt x="450881" y="768267"/>
                  </a:cubicBezTo>
                  <a:lnTo>
                    <a:pt x="451075" y="768189"/>
                  </a:lnTo>
                  <a:cubicBezTo>
                    <a:pt x="448885" y="768276"/>
                    <a:pt x="446715" y="768276"/>
                    <a:pt x="444544" y="768276"/>
                  </a:cubicBezTo>
                  <a:cubicBezTo>
                    <a:pt x="441467" y="769222"/>
                    <a:pt x="438238" y="769574"/>
                    <a:pt x="435030" y="769313"/>
                  </a:cubicBezTo>
                  <a:cubicBezTo>
                    <a:pt x="433858" y="769313"/>
                    <a:pt x="432743" y="769313"/>
                    <a:pt x="431629" y="769313"/>
                  </a:cubicBezTo>
                  <a:cubicBezTo>
                    <a:pt x="428936" y="770757"/>
                    <a:pt x="422337" y="769972"/>
                    <a:pt x="416340" y="770050"/>
                  </a:cubicBezTo>
                  <a:lnTo>
                    <a:pt x="414984" y="770118"/>
                  </a:lnTo>
                  <a:cubicBezTo>
                    <a:pt x="414141" y="770147"/>
                    <a:pt x="413385" y="769992"/>
                    <a:pt x="413288" y="769788"/>
                  </a:cubicBezTo>
                  <a:cubicBezTo>
                    <a:pt x="413191" y="769585"/>
                    <a:pt x="413792" y="769362"/>
                    <a:pt x="414644" y="769362"/>
                  </a:cubicBezTo>
                  <a:lnTo>
                    <a:pt x="415894" y="769294"/>
                  </a:lnTo>
                  <a:cubicBezTo>
                    <a:pt x="418177" y="769000"/>
                    <a:pt x="420430" y="768511"/>
                    <a:pt x="422628" y="767830"/>
                  </a:cubicBezTo>
                  <a:cubicBezTo>
                    <a:pt x="419867" y="767685"/>
                    <a:pt x="417115" y="767520"/>
                    <a:pt x="414402" y="767336"/>
                  </a:cubicBezTo>
                  <a:cubicBezTo>
                    <a:pt x="414985" y="767626"/>
                    <a:pt x="415615" y="767810"/>
                    <a:pt x="416263" y="767879"/>
                  </a:cubicBezTo>
                  <a:lnTo>
                    <a:pt x="412338" y="767879"/>
                  </a:lnTo>
                  <a:cubicBezTo>
                    <a:pt x="411864" y="768926"/>
                    <a:pt x="407523" y="768974"/>
                    <a:pt x="406409" y="769817"/>
                  </a:cubicBezTo>
                  <a:cubicBezTo>
                    <a:pt x="402785" y="769701"/>
                    <a:pt x="397650" y="769817"/>
                    <a:pt x="395557" y="769255"/>
                  </a:cubicBezTo>
                  <a:cubicBezTo>
                    <a:pt x="394560" y="768305"/>
                    <a:pt x="398900" y="768916"/>
                    <a:pt x="399540" y="768431"/>
                  </a:cubicBezTo>
                  <a:cubicBezTo>
                    <a:pt x="400586" y="767636"/>
                    <a:pt x="395645" y="765698"/>
                    <a:pt x="399617" y="766493"/>
                  </a:cubicBezTo>
                  <a:lnTo>
                    <a:pt x="399665" y="766493"/>
                  </a:lnTo>
                  <a:cubicBezTo>
                    <a:pt x="399844" y="766354"/>
                    <a:pt x="400031" y="766227"/>
                    <a:pt x="400227" y="766115"/>
                  </a:cubicBezTo>
                  <a:cubicBezTo>
                    <a:pt x="396139" y="765708"/>
                    <a:pt x="392128" y="765262"/>
                    <a:pt x="388165" y="764787"/>
                  </a:cubicBezTo>
                  <a:cubicBezTo>
                    <a:pt x="386795" y="764721"/>
                    <a:pt x="385430" y="764578"/>
                    <a:pt x="384076" y="764360"/>
                  </a:cubicBezTo>
                  <a:lnTo>
                    <a:pt x="383727" y="764302"/>
                  </a:lnTo>
                  <a:cubicBezTo>
                    <a:pt x="383301" y="764525"/>
                    <a:pt x="383446" y="764816"/>
                    <a:pt x="383679" y="765087"/>
                  </a:cubicBezTo>
                  <a:lnTo>
                    <a:pt x="384028" y="765087"/>
                  </a:lnTo>
                  <a:cubicBezTo>
                    <a:pt x="387303" y="766813"/>
                    <a:pt x="379726" y="766599"/>
                    <a:pt x="383795" y="767782"/>
                  </a:cubicBezTo>
                  <a:cubicBezTo>
                    <a:pt x="379648" y="767714"/>
                    <a:pt x="377497" y="768344"/>
                    <a:pt x="371897" y="767636"/>
                  </a:cubicBezTo>
                  <a:lnTo>
                    <a:pt x="371548" y="767636"/>
                  </a:lnTo>
                  <a:cubicBezTo>
                    <a:pt x="371684" y="767733"/>
                    <a:pt x="371771" y="767743"/>
                    <a:pt x="371752" y="767918"/>
                  </a:cubicBezTo>
                  <a:cubicBezTo>
                    <a:pt x="371733" y="768092"/>
                    <a:pt x="371481" y="768257"/>
                    <a:pt x="371229" y="768412"/>
                  </a:cubicBezTo>
                  <a:cubicBezTo>
                    <a:pt x="371096" y="768499"/>
                    <a:pt x="370969" y="768596"/>
                    <a:pt x="370851" y="768703"/>
                  </a:cubicBezTo>
                  <a:cubicBezTo>
                    <a:pt x="385423" y="769672"/>
                    <a:pt x="399985" y="771513"/>
                    <a:pt x="414247" y="772483"/>
                  </a:cubicBezTo>
                  <a:cubicBezTo>
                    <a:pt x="426319" y="773306"/>
                    <a:pt x="438905" y="773510"/>
                    <a:pt x="451007" y="771979"/>
                  </a:cubicBezTo>
                  <a:cubicBezTo>
                    <a:pt x="451673" y="771868"/>
                    <a:pt x="452311" y="772291"/>
                    <a:pt x="452470" y="772948"/>
                  </a:cubicBezTo>
                  <a:cubicBezTo>
                    <a:pt x="452475" y="772986"/>
                    <a:pt x="452475" y="773026"/>
                    <a:pt x="452470" y="773064"/>
                  </a:cubicBezTo>
                  <a:cubicBezTo>
                    <a:pt x="452472" y="773710"/>
                    <a:pt x="451979" y="774249"/>
                    <a:pt x="451336" y="774305"/>
                  </a:cubicBezTo>
                  <a:cubicBezTo>
                    <a:pt x="439031" y="775865"/>
                    <a:pt x="426281" y="775652"/>
                    <a:pt x="414054" y="774819"/>
                  </a:cubicBezTo>
                  <a:cubicBezTo>
                    <a:pt x="399656" y="773859"/>
                    <a:pt x="384938" y="771988"/>
                    <a:pt x="370299" y="771019"/>
                  </a:cubicBezTo>
                  <a:cubicBezTo>
                    <a:pt x="369601" y="771003"/>
                    <a:pt x="369048" y="770428"/>
                    <a:pt x="369058" y="769730"/>
                  </a:cubicBezTo>
                  <a:cubicBezTo>
                    <a:pt x="369119" y="769182"/>
                    <a:pt x="369541" y="768744"/>
                    <a:pt x="370085" y="768664"/>
                  </a:cubicBezTo>
                  <a:cubicBezTo>
                    <a:pt x="369824" y="768606"/>
                    <a:pt x="369669" y="768528"/>
                    <a:pt x="369727" y="768460"/>
                  </a:cubicBezTo>
                  <a:cubicBezTo>
                    <a:pt x="369851" y="768346"/>
                    <a:pt x="369988" y="768245"/>
                    <a:pt x="370134" y="768160"/>
                  </a:cubicBezTo>
                  <a:cubicBezTo>
                    <a:pt x="370405" y="767985"/>
                    <a:pt x="370647" y="767830"/>
                    <a:pt x="370580" y="767675"/>
                  </a:cubicBezTo>
                  <a:cubicBezTo>
                    <a:pt x="367673" y="766900"/>
                    <a:pt x="366181" y="766367"/>
                    <a:pt x="362499" y="765243"/>
                  </a:cubicBezTo>
                  <a:lnTo>
                    <a:pt x="361278" y="764991"/>
                  </a:lnTo>
                  <a:cubicBezTo>
                    <a:pt x="355077" y="765213"/>
                    <a:pt x="346696" y="762684"/>
                    <a:pt x="337976" y="761114"/>
                  </a:cubicBezTo>
                  <a:cubicBezTo>
                    <a:pt x="337473" y="759398"/>
                    <a:pt x="344100" y="761210"/>
                    <a:pt x="347007" y="761114"/>
                  </a:cubicBezTo>
                  <a:cubicBezTo>
                    <a:pt x="347094" y="761027"/>
                    <a:pt x="347191" y="760952"/>
                    <a:pt x="347297" y="760891"/>
                  </a:cubicBezTo>
                  <a:lnTo>
                    <a:pt x="347065" y="760891"/>
                  </a:lnTo>
                  <a:cubicBezTo>
                    <a:pt x="344923" y="759718"/>
                    <a:pt x="346483" y="760697"/>
                    <a:pt x="343189" y="760144"/>
                  </a:cubicBezTo>
                  <a:cubicBezTo>
                    <a:pt x="342627" y="759553"/>
                    <a:pt x="337822" y="759117"/>
                    <a:pt x="337550" y="758487"/>
                  </a:cubicBezTo>
                  <a:cubicBezTo>
                    <a:pt x="341697" y="759165"/>
                    <a:pt x="338616" y="757818"/>
                    <a:pt x="342492" y="758264"/>
                  </a:cubicBezTo>
                  <a:cubicBezTo>
                    <a:pt x="342557" y="758062"/>
                    <a:pt x="342670" y="757880"/>
                    <a:pt x="342821" y="757731"/>
                  </a:cubicBezTo>
                  <a:lnTo>
                    <a:pt x="342889" y="757663"/>
                  </a:lnTo>
                  <a:lnTo>
                    <a:pt x="343160" y="757663"/>
                  </a:lnTo>
                  <a:lnTo>
                    <a:pt x="343741" y="757663"/>
                  </a:lnTo>
                  <a:cubicBezTo>
                    <a:pt x="340609" y="756914"/>
                    <a:pt x="337495" y="756103"/>
                    <a:pt x="334401" y="755230"/>
                  </a:cubicBezTo>
                  <a:cubicBezTo>
                    <a:pt x="329179" y="754261"/>
                    <a:pt x="334711" y="756975"/>
                    <a:pt x="333742" y="757586"/>
                  </a:cubicBezTo>
                  <a:cubicBezTo>
                    <a:pt x="331533" y="757712"/>
                    <a:pt x="329518" y="756384"/>
                    <a:pt x="327929" y="756471"/>
                  </a:cubicBezTo>
                  <a:cubicBezTo>
                    <a:pt x="327861" y="756083"/>
                    <a:pt x="328501" y="755686"/>
                    <a:pt x="327241" y="755288"/>
                  </a:cubicBezTo>
                  <a:cubicBezTo>
                    <a:pt x="326282" y="755531"/>
                    <a:pt x="324431" y="755288"/>
                    <a:pt x="324945" y="756258"/>
                  </a:cubicBezTo>
                  <a:cubicBezTo>
                    <a:pt x="326146" y="756985"/>
                    <a:pt x="328152" y="757682"/>
                    <a:pt x="327416" y="758400"/>
                  </a:cubicBezTo>
                  <a:cubicBezTo>
                    <a:pt x="324461" y="757847"/>
                    <a:pt x="319306" y="755996"/>
                    <a:pt x="317833" y="756161"/>
                  </a:cubicBezTo>
                  <a:cubicBezTo>
                    <a:pt x="318957" y="756519"/>
                    <a:pt x="318337" y="756626"/>
                    <a:pt x="317688" y="756626"/>
                  </a:cubicBezTo>
                  <a:cubicBezTo>
                    <a:pt x="319442" y="757392"/>
                    <a:pt x="322688" y="758148"/>
                    <a:pt x="321137" y="758836"/>
                  </a:cubicBezTo>
                  <a:cubicBezTo>
                    <a:pt x="318915" y="758261"/>
                    <a:pt x="316693" y="757650"/>
                    <a:pt x="314471" y="757004"/>
                  </a:cubicBezTo>
                  <a:lnTo>
                    <a:pt x="314762" y="756035"/>
                  </a:lnTo>
                  <a:lnTo>
                    <a:pt x="311933" y="755221"/>
                  </a:lnTo>
                  <a:cubicBezTo>
                    <a:pt x="311526" y="754639"/>
                    <a:pt x="313512" y="754174"/>
                    <a:pt x="311448" y="753524"/>
                  </a:cubicBezTo>
                  <a:cubicBezTo>
                    <a:pt x="308774" y="752865"/>
                    <a:pt x="306449" y="752390"/>
                    <a:pt x="303794" y="751673"/>
                  </a:cubicBezTo>
                  <a:lnTo>
                    <a:pt x="303746" y="751673"/>
                  </a:lnTo>
                  <a:cubicBezTo>
                    <a:pt x="303750" y="751715"/>
                    <a:pt x="303750" y="751757"/>
                    <a:pt x="303746" y="751799"/>
                  </a:cubicBezTo>
                  <a:cubicBezTo>
                    <a:pt x="302515" y="752206"/>
                    <a:pt x="295171" y="751014"/>
                    <a:pt x="296063" y="748329"/>
                  </a:cubicBezTo>
                  <a:lnTo>
                    <a:pt x="294861" y="747913"/>
                  </a:lnTo>
                  <a:lnTo>
                    <a:pt x="294725" y="748261"/>
                  </a:lnTo>
                  <a:cubicBezTo>
                    <a:pt x="294696" y="748339"/>
                    <a:pt x="294415" y="748320"/>
                    <a:pt x="294105" y="748203"/>
                  </a:cubicBezTo>
                  <a:cubicBezTo>
                    <a:pt x="293795" y="748087"/>
                    <a:pt x="293592" y="747942"/>
                    <a:pt x="293592" y="747864"/>
                  </a:cubicBezTo>
                  <a:lnTo>
                    <a:pt x="293737" y="747496"/>
                  </a:lnTo>
                  <a:cubicBezTo>
                    <a:pt x="293430" y="747291"/>
                    <a:pt x="293106" y="747113"/>
                    <a:pt x="292768" y="746963"/>
                  </a:cubicBezTo>
                  <a:cubicBezTo>
                    <a:pt x="293192" y="747348"/>
                    <a:pt x="293321" y="747961"/>
                    <a:pt x="293088" y="748484"/>
                  </a:cubicBezTo>
                  <a:lnTo>
                    <a:pt x="293020" y="748601"/>
                  </a:lnTo>
                  <a:cubicBezTo>
                    <a:pt x="292562" y="749273"/>
                    <a:pt x="291663" y="749480"/>
                    <a:pt x="290956" y="749076"/>
                  </a:cubicBezTo>
                  <a:cubicBezTo>
                    <a:pt x="285414" y="746032"/>
                    <a:pt x="279436" y="743919"/>
                    <a:pt x="273671" y="741709"/>
                  </a:cubicBezTo>
                  <a:cubicBezTo>
                    <a:pt x="267267" y="739257"/>
                    <a:pt x="260659" y="736505"/>
                    <a:pt x="255010" y="732172"/>
                  </a:cubicBezTo>
                  <a:cubicBezTo>
                    <a:pt x="254986" y="732155"/>
                    <a:pt x="254962" y="732136"/>
                    <a:pt x="254938" y="732117"/>
                  </a:cubicBezTo>
                  <a:cubicBezTo>
                    <a:pt x="254369" y="731647"/>
                    <a:pt x="254288" y="730803"/>
                    <a:pt x="254758" y="730234"/>
                  </a:cubicBezTo>
                  <a:cubicBezTo>
                    <a:pt x="255321" y="729650"/>
                    <a:pt x="256233" y="729588"/>
                    <a:pt x="256871" y="730088"/>
                  </a:cubicBezTo>
                  <a:cubicBezTo>
                    <a:pt x="262132" y="734159"/>
                    <a:pt x="268265" y="736698"/>
                    <a:pt x="274727" y="739180"/>
                  </a:cubicBezTo>
                  <a:lnTo>
                    <a:pt x="278283" y="740527"/>
                  </a:lnTo>
                  <a:cubicBezTo>
                    <a:pt x="277082" y="740013"/>
                    <a:pt x="275560" y="739190"/>
                    <a:pt x="277082" y="739742"/>
                  </a:cubicBezTo>
                  <a:cubicBezTo>
                    <a:pt x="278312" y="740149"/>
                    <a:pt x="280444" y="741254"/>
                    <a:pt x="278855" y="740711"/>
                  </a:cubicBezTo>
                  <a:cubicBezTo>
                    <a:pt x="282052" y="741923"/>
                    <a:pt x="285288" y="743202"/>
                    <a:pt x="288456" y="744685"/>
                  </a:cubicBezTo>
                  <a:cubicBezTo>
                    <a:pt x="291199" y="744569"/>
                    <a:pt x="298087" y="747796"/>
                    <a:pt x="303794" y="748853"/>
                  </a:cubicBezTo>
                  <a:cubicBezTo>
                    <a:pt x="302418" y="747883"/>
                    <a:pt x="303978" y="748543"/>
                    <a:pt x="304124" y="747883"/>
                  </a:cubicBezTo>
                  <a:cubicBezTo>
                    <a:pt x="308891" y="749173"/>
                    <a:pt x="313909" y="751557"/>
                    <a:pt x="321738" y="753350"/>
                  </a:cubicBezTo>
                  <a:cubicBezTo>
                    <a:pt x="322668" y="753049"/>
                    <a:pt x="324402" y="753156"/>
                    <a:pt x="324092" y="752187"/>
                  </a:cubicBezTo>
                  <a:cubicBezTo>
                    <a:pt x="324916" y="752468"/>
                    <a:pt x="325720" y="752681"/>
                    <a:pt x="326505" y="752865"/>
                  </a:cubicBezTo>
                  <a:cubicBezTo>
                    <a:pt x="323553" y="751935"/>
                    <a:pt x="320614" y="750966"/>
                    <a:pt x="317688" y="749958"/>
                  </a:cubicBezTo>
                  <a:lnTo>
                    <a:pt x="316719" y="749599"/>
                  </a:lnTo>
                  <a:cubicBezTo>
                    <a:pt x="316775" y="749640"/>
                    <a:pt x="316807" y="749705"/>
                    <a:pt x="316806" y="749774"/>
                  </a:cubicBezTo>
                  <a:cubicBezTo>
                    <a:pt x="316748" y="749996"/>
                    <a:pt x="316099" y="749977"/>
                    <a:pt x="315324" y="749774"/>
                  </a:cubicBezTo>
                  <a:cubicBezTo>
                    <a:pt x="314297" y="749483"/>
                    <a:pt x="313270" y="749182"/>
                    <a:pt x="312233" y="748862"/>
                  </a:cubicBezTo>
                  <a:cubicBezTo>
                    <a:pt x="310867" y="748436"/>
                    <a:pt x="309579" y="748048"/>
                    <a:pt x="308309" y="747690"/>
                  </a:cubicBezTo>
                  <a:lnTo>
                    <a:pt x="307999" y="748581"/>
                  </a:lnTo>
                  <a:cubicBezTo>
                    <a:pt x="300161" y="745170"/>
                    <a:pt x="294076" y="746420"/>
                    <a:pt x="286683" y="741923"/>
                  </a:cubicBezTo>
                  <a:lnTo>
                    <a:pt x="286945" y="741971"/>
                  </a:lnTo>
                  <a:cubicBezTo>
                    <a:pt x="286615" y="741777"/>
                    <a:pt x="286257" y="741564"/>
                    <a:pt x="285869" y="741302"/>
                  </a:cubicBezTo>
                  <a:lnTo>
                    <a:pt x="285869" y="741351"/>
                  </a:lnTo>
                  <a:cubicBezTo>
                    <a:pt x="284647" y="740935"/>
                    <a:pt x="283476" y="740379"/>
                    <a:pt x="282381" y="739693"/>
                  </a:cubicBezTo>
                  <a:lnTo>
                    <a:pt x="282381" y="739626"/>
                  </a:lnTo>
                  <a:cubicBezTo>
                    <a:pt x="281368" y="739343"/>
                    <a:pt x="280392" y="738940"/>
                    <a:pt x="279475" y="738424"/>
                  </a:cubicBezTo>
                  <a:cubicBezTo>
                    <a:pt x="279184" y="738269"/>
                    <a:pt x="279077" y="738094"/>
                    <a:pt x="279233" y="738094"/>
                  </a:cubicBezTo>
                  <a:cubicBezTo>
                    <a:pt x="279516" y="738102"/>
                    <a:pt x="279793" y="738182"/>
                    <a:pt x="280037" y="738327"/>
                  </a:cubicBezTo>
                  <a:cubicBezTo>
                    <a:pt x="280594" y="738637"/>
                    <a:pt x="281182" y="738891"/>
                    <a:pt x="281790" y="739083"/>
                  </a:cubicBezTo>
                  <a:cubicBezTo>
                    <a:pt x="282364" y="739167"/>
                    <a:pt x="282921" y="739343"/>
                    <a:pt x="283437" y="739606"/>
                  </a:cubicBezTo>
                  <a:cubicBezTo>
                    <a:pt x="284358" y="739141"/>
                    <a:pt x="283738" y="738637"/>
                    <a:pt x="284833" y="738821"/>
                  </a:cubicBezTo>
                  <a:lnTo>
                    <a:pt x="285317" y="739063"/>
                  </a:lnTo>
                  <a:cubicBezTo>
                    <a:pt x="285148" y="738826"/>
                    <a:pt x="284963" y="738599"/>
                    <a:pt x="284765" y="738385"/>
                  </a:cubicBezTo>
                  <a:lnTo>
                    <a:pt x="283593" y="737871"/>
                  </a:lnTo>
                  <a:cubicBezTo>
                    <a:pt x="283234" y="737716"/>
                    <a:pt x="283011" y="737522"/>
                    <a:pt x="283089" y="737445"/>
                  </a:cubicBezTo>
                  <a:cubicBezTo>
                    <a:pt x="283166" y="737367"/>
                    <a:pt x="283525" y="737435"/>
                    <a:pt x="283883" y="737590"/>
                  </a:cubicBezTo>
                  <a:lnTo>
                    <a:pt x="285501" y="738220"/>
                  </a:lnTo>
                  <a:lnTo>
                    <a:pt x="285763" y="738346"/>
                  </a:lnTo>
                  <a:lnTo>
                    <a:pt x="285879" y="738462"/>
                  </a:lnTo>
                  <a:cubicBezTo>
                    <a:pt x="286134" y="738705"/>
                    <a:pt x="286361" y="738975"/>
                    <a:pt x="286557" y="739267"/>
                  </a:cubicBezTo>
                  <a:lnTo>
                    <a:pt x="286722" y="739267"/>
                  </a:lnTo>
                  <a:cubicBezTo>
                    <a:pt x="289174" y="740256"/>
                    <a:pt x="288069" y="740818"/>
                    <a:pt x="287865" y="741477"/>
                  </a:cubicBezTo>
                  <a:lnTo>
                    <a:pt x="288175" y="741671"/>
                  </a:lnTo>
                  <a:cubicBezTo>
                    <a:pt x="290094" y="742301"/>
                    <a:pt x="294745" y="743696"/>
                    <a:pt x="292642" y="742572"/>
                  </a:cubicBezTo>
                  <a:cubicBezTo>
                    <a:pt x="292332" y="742679"/>
                    <a:pt x="291741" y="742562"/>
                    <a:pt x="290705" y="742136"/>
                  </a:cubicBezTo>
                  <a:cubicBezTo>
                    <a:pt x="289581" y="741235"/>
                    <a:pt x="294851" y="742301"/>
                    <a:pt x="297593" y="743047"/>
                  </a:cubicBezTo>
                  <a:cubicBezTo>
                    <a:pt x="298785" y="744695"/>
                    <a:pt x="306885" y="746168"/>
                    <a:pt x="307554" y="746633"/>
                  </a:cubicBezTo>
                  <a:lnTo>
                    <a:pt x="307476" y="746633"/>
                  </a:lnTo>
                  <a:cubicBezTo>
                    <a:pt x="309172" y="747137"/>
                    <a:pt x="310838" y="747602"/>
                    <a:pt x="312456" y="748106"/>
                  </a:cubicBezTo>
                  <a:lnTo>
                    <a:pt x="313154" y="748310"/>
                  </a:lnTo>
                  <a:cubicBezTo>
                    <a:pt x="300713" y="743881"/>
                    <a:pt x="288398" y="738899"/>
                    <a:pt x="275628" y="733771"/>
                  </a:cubicBezTo>
                  <a:cubicBezTo>
                    <a:pt x="275575" y="733795"/>
                    <a:pt x="275520" y="733815"/>
                    <a:pt x="275464" y="733830"/>
                  </a:cubicBezTo>
                  <a:lnTo>
                    <a:pt x="276345" y="734208"/>
                  </a:lnTo>
                  <a:lnTo>
                    <a:pt x="276345" y="734431"/>
                  </a:lnTo>
                  <a:cubicBezTo>
                    <a:pt x="277505" y="734762"/>
                    <a:pt x="278625" y="735217"/>
                    <a:pt x="279688" y="735787"/>
                  </a:cubicBezTo>
                  <a:cubicBezTo>
                    <a:pt x="280008" y="735972"/>
                    <a:pt x="280143" y="736166"/>
                    <a:pt x="280134" y="736224"/>
                  </a:cubicBezTo>
                  <a:cubicBezTo>
                    <a:pt x="280124" y="736282"/>
                    <a:pt x="280095" y="736282"/>
                    <a:pt x="280037" y="736282"/>
                  </a:cubicBezTo>
                  <a:cubicBezTo>
                    <a:pt x="279612" y="736275"/>
                    <a:pt x="279197" y="736154"/>
                    <a:pt x="278835" y="735933"/>
                  </a:cubicBezTo>
                  <a:cubicBezTo>
                    <a:pt x="278520" y="735767"/>
                    <a:pt x="278197" y="735618"/>
                    <a:pt x="277866" y="735487"/>
                  </a:cubicBezTo>
                  <a:cubicBezTo>
                    <a:pt x="277905" y="735710"/>
                    <a:pt x="278448" y="736010"/>
                    <a:pt x="278525" y="736233"/>
                  </a:cubicBezTo>
                  <a:cubicBezTo>
                    <a:pt x="274349" y="734062"/>
                    <a:pt x="269863" y="732705"/>
                    <a:pt x="268207" y="731154"/>
                  </a:cubicBezTo>
                  <a:lnTo>
                    <a:pt x="268429" y="731154"/>
                  </a:lnTo>
                  <a:lnTo>
                    <a:pt x="267218" y="730418"/>
                  </a:lnTo>
                  <a:cubicBezTo>
                    <a:pt x="265901" y="730127"/>
                    <a:pt x="263217" y="728712"/>
                    <a:pt x="262025" y="728479"/>
                  </a:cubicBezTo>
                  <a:lnTo>
                    <a:pt x="261928" y="728421"/>
                  </a:lnTo>
                  <a:cubicBezTo>
                    <a:pt x="261973" y="728540"/>
                    <a:pt x="261973" y="728671"/>
                    <a:pt x="261928" y="728790"/>
                  </a:cubicBezTo>
                  <a:cubicBezTo>
                    <a:pt x="261838" y="728926"/>
                    <a:pt x="261705" y="729028"/>
                    <a:pt x="261550" y="729080"/>
                  </a:cubicBezTo>
                  <a:lnTo>
                    <a:pt x="261696" y="729139"/>
                  </a:lnTo>
                  <a:cubicBezTo>
                    <a:pt x="261202" y="729672"/>
                    <a:pt x="259680" y="729342"/>
                    <a:pt x="256909" y="727878"/>
                  </a:cubicBezTo>
                  <a:cubicBezTo>
                    <a:pt x="256938" y="727277"/>
                    <a:pt x="257568" y="727181"/>
                    <a:pt x="259109" y="727878"/>
                  </a:cubicBezTo>
                  <a:lnTo>
                    <a:pt x="259399" y="728053"/>
                  </a:lnTo>
                  <a:cubicBezTo>
                    <a:pt x="259787" y="727937"/>
                    <a:pt x="260029" y="727782"/>
                    <a:pt x="259787" y="727374"/>
                  </a:cubicBezTo>
                  <a:lnTo>
                    <a:pt x="259467" y="727248"/>
                  </a:lnTo>
                  <a:cubicBezTo>
                    <a:pt x="259603" y="726996"/>
                    <a:pt x="258275" y="726386"/>
                    <a:pt x="258043" y="726027"/>
                  </a:cubicBezTo>
                  <a:cubicBezTo>
                    <a:pt x="257491" y="725775"/>
                    <a:pt x="256997" y="725533"/>
                    <a:pt x="256522" y="725329"/>
                  </a:cubicBezTo>
                  <a:cubicBezTo>
                    <a:pt x="256025" y="725243"/>
                    <a:pt x="255514" y="725355"/>
                    <a:pt x="255098" y="725640"/>
                  </a:cubicBezTo>
                  <a:cubicBezTo>
                    <a:pt x="254725" y="725883"/>
                    <a:pt x="254292" y="726018"/>
                    <a:pt x="253848" y="726027"/>
                  </a:cubicBezTo>
                  <a:lnTo>
                    <a:pt x="253712" y="726027"/>
                  </a:lnTo>
                  <a:lnTo>
                    <a:pt x="253412" y="725921"/>
                  </a:lnTo>
                  <a:cubicBezTo>
                    <a:pt x="251783" y="725437"/>
                    <a:pt x="250307" y="724538"/>
                    <a:pt x="249129" y="723313"/>
                  </a:cubicBezTo>
                  <a:cubicBezTo>
                    <a:pt x="248897" y="723052"/>
                    <a:pt x="249100" y="722964"/>
                    <a:pt x="249585" y="723120"/>
                  </a:cubicBezTo>
                  <a:cubicBezTo>
                    <a:pt x="250067" y="723283"/>
                    <a:pt x="250510" y="723548"/>
                    <a:pt x="250883" y="723895"/>
                  </a:cubicBezTo>
                  <a:cubicBezTo>
                    <a:pt x="251291" y="724357"/>
                    <a:pt x="251822" y="724693"/>
                    <a:pt x="252414" y="724864"/>
                  </a:cubicBezTo>
                  <a:cubicBezTo>
                    <a:pt x="252719" y="724827"/>
                    <a:pt x="253012" y="724717"/>
                    <a:pt x="253266" y="724544"/>
                  </a:cubicBezTo>
                  <a:cubicBezTo>
                    <a:pt x="253933" y="724141"/>
                    <a:pt x="254737" y="724035"/>
                    <a:pt x="255485" y="724253"/>
                  </a:cubicBezTo>
                  <a:lnTo>
                    <a:pt x="255727" y="724253"/>
                  </a:lnTo>
                  <a:lnTo>
                    <a:pt x="256037" y="724389"/>
                  </a:lnTo>
                  <a:cubicBezTo>
                    <a:pt x="256725" y="724690"/>
                    <a:pt x="257520" y="725058"/>
                    <a:pt x="258305" y="725426"/>
                  </a:cubicBezTo>
                  <a:cubicBezTo>
                    <a:pt x="258518" y="725019"/>
                    <a:pt x="261376" y="726899"/>
                    <a:pt x="262674" y="727365"/>
                  </a:cubicBezTo>
                  <a:lnTo>
                    <a:pt x="263110" y="727607"/>
                  </a:lnTo>
                  <a:lnTo>
                    <a:pt x="262509" y="727093"/>
                  </a:lnTo>
                  <a:cubicBezTo>
                    <a:pt x="262180" y="726812"/>
                    <a:pt x="262267" y="726657"/>
                    <a:pt x="262694" y="726744"/>
                  </a:cubicBezTo>
                  <a:cubicBezTo>
                    <a:pt x="263188" y="726864"/>
                    <a:pt x="263651" y="727089"/>
                    <a:pt x="264050" y="727404"/>
                  </a:cubicBezTo>
                  <a:lnTo>
                    <a:pt x="264651" y="727908"/>
                  </a:lnTo>
                  <a:lnTo>
                    <a:pt x="264651" y="727752"/>
                  </a:lnTo>
                  <a:lnTo>
                    <a:pt x="266375" y="728576"/>
                  </a:lnTo>
                  <a:lnTo>
                    <a:pt x="266375" y="728761"/>
                  </a:lnTo>
                  <a:lnTo>
                    <a:pt x="266995" y="728819"/>
                  </a:lnTo>
                  <a:cubicBezTo>
                    <a:pt x="267641" y="728912"/>
                    <a:pt x="268257" y="729151"/>
                    <a:pt x="268798" y="729516"/>
                  </a:cubicBezTo>
                  <a:cubicBezTo>
                    <a:pt x="269166" y="729759"/>
                    <a:pt x="269311" y="730011"/>
                    <a:pt x="269282" y="730088"/>
                  </a:cubicBezTo>
                  <a:cubicBezTo>
                    <a:pt x="269253" y="730166"/>
                    <a:pt x="269195" y="730166"/>
                    <a:pt x="269020" y="730166"/>
                  </a:cubicBezTo>
                  <a:cubicBezTo>
                    <a:pt x="268846" y="730166"/>
                    <a:pt x="268652" y="730166"/>
                    <a:pt x="268449" y="730166"/>
                  </a:cubicBezTo>
                  <a:lnTo>
                    <a:pt x="268701" y="730263"/>
                  </a:lnTo>
                  <a:lnTo>
                    <a:pt x="268633" y="730398"/>
                  </a:lnTo>
                  <a:lnTo>
                    <a:pt x="269466" y="730902"/>
                  </a:lnTo>
                  <a:cubicBezTo>
                    <a:pt x="271976" y="732318"/>
                    <a:pt x="271259" y="731106"/>
                    <a:pt x="271656" y="730806"/>
                  </a:cubicBezTo>
                  <a:cubicBezTo>
                    <a:pt x="272286" y="731116"/>
                    <a:pt x="273128" y="731426"/>
                    <a:pt x="274097" y="731775"/>
                  </a:cubicBezTo>
                  <a:cubicBezTo>
                    <a:pt x="273421" y="729923"/>
                    <a:pt x="272921" y="728012"/>
                    <a:pt x="272605" y="726066"/>
                  </a:cubicBezTo>
                  <a:cubicBezTo>
                    <a:pt x="269757" y="724816"/>
                    <a:pt x="267141" y="723585"/>
                    <a:pt x="265077" y="722431"/>
                  </a:cubicBezTo>
                  <a:cubicBezTo>
                    <a:pt x="264642" y="722485"/>
                    <a:pt x="264200" y="722449"/>
                    <a:pt x="263779" y="722325"/>
                  </a:cubicBezTo>
                  <a:cubicBezTo>
                    <a:pt x="264748" y="723081"/>
                    <a:pt x="265368" y="723934"/>
                    <a:pt x="264748" y="725087"/>
                  </a:cubicBezTo>
                  <a:cubicBezTo>
                    <a:pt x="262548" y="723711"/>
                    <a:pt x="259012" y="722548"/>
                    <a:pt x="259332" y="720609"/>
                  </a:cubicBezTo>
                  <a:cubicBezTo>
                    <a:pt x="256028" y="719068"/>
                    <a:pt x="252133" y="716926"/>
                    <a:pt x="249439" y="715763"/>
                  </a:cubicBezTo>
                  <a:cubicBezTo>
                    <a:pt x="248199" y="716742"/>
                    <a:pt x="250776" y="718331"/>
                    <a:pt x="254603" y="719960"/>
                  </a:cubicBezTo>
                  <a:cubicBezTo>
                    <a:pt x="254167" y="721801"/>
                    <a:pt x="246959" y="717275"/>
                    <a:pt x="245699" y="718244"/>
                  </a:cubicBezTo>
                  <a:cubicBezTo>
                    <a:pt x="246126" y="718496"/>
                    <a:pt x="246503" y="718739"/>
                    <a:pt x="246445" y="718865"/>
                  </a:cubicBezTo>
                  <a:cubicBezTo>
                    <a:pt x="246862" y="719117"/>
                    <a:pt x="247250" y="719359"/>
                    <a:pt x="247637" y="719572"/>
                  </a:cubicBezTo>
                  <a:cubicBezTo>
                    <a:pt x="248170" y="719853"/>
                    <a:pt x="248548" y="720192"/>
                    <a:pt x="248480" y="720338"/>
                  </a:cubicBezTo>
                  <a:cubicBezTo>
                    <a:pt x="248373" y="720464"/>
                    <a:pt x="247928" y="720357"/>
                    <a:pt x="247405" y="720076"/>
                  </a:cubicBezTo>
                  <a:cubicBezTo>
                    <a:pt x="246465" y="719562"/>
                    <a:pt x="245622" y="719020"/>
                    <a:pt x="244701" y="718419"/>
                  </a:cubicBezTo>
                  <a:lnTo>
                    <a:pt x="244527" y="718419"/>
                  </a:lnTo>
                  <a:cubicBezTo>
                    <a:pt x="240390" y="716616"/>
                    <a:pt x="234354" y="712700"/>
                    <a:pt x="228540" y="708726"/>
                  </a:cubicBezTo>
                  <a:cubicBezTo>
                    <a:pt x="222727" y="704753"/>
                    <a:pt x="217040" y="700662"/>
                    <a:pt x="213038" y="698879"/>
                  </a:cubicBezTo>
                  <a:cubicBezTo>
                    <a:pt x="213910" y="699548"/>
                    <a:pt x="213629" y="699780"/>
                    <a:pt x="213338" y="700013"/>
                  </a:cubicBezTo>
                  <a:cubicBezTo>
                    <a:pt x="207680" y="696136"/>
                    <a:pt x="199542" y="690631"/>
                    <a:pt x="196354" y="686337"/>
                  </a:cubicBezTo>
                  <a:lnTo>
                    <a:pt x="196354" y="686221"/>
                  </a:lnTo>
                  <a:lnTo>
                    <a:pt x="196199" y="686133"/>
                  </a:lnTo>
                  <a:cubicBezTo>
                    <a:pt x="195966" y="685920"/>
                    <a:pt x="195433" y="685562"/>
                    <a:pt x="194775" y="685164"/>
                  </a:cubicBezTo>
                  <a:cubicBezTo>
                    <a:pt x="194503" y="685164"/>
                    <a:pt x="194126" y="685106"/>
                    <a:pt x="193157" y="684195"/>
                  </a:cubicBezTo>
                  <a:lnTo>
                    <a:pt x="192837" y="683875"/>
                  </a:lnTo>
                  <a:cubicBezTo>
                    <a:pt x="192650" y="683859"/>
                    <a:pt x="192471" y="683788"/>
                    <a:pt x="192323" y="683672"/>
                  </a:cubicBezTo>
                  <a:cubicBezTo>
                    <a:pt x="191186" y="682922"/>
                    <a:pt x="190176" y="681996"/>
                    <a:pt x="189330" y="680929"/>
                  </a:cubicBezTo>
                  <a:cubicBezTo>
                    <a:pt x="186452" y="678467"/>
                    <a:pt x="183710" y="675986"/>
                    <a:pt x="182848" y="674464"/>
                  </a:cubicBezTo>
                  <a:cubicBezTo>
                    <a:pt x="184727" y="675956"/>
                    <a:pt x="184679" y="675007"/>
                    <a:pt x="184262" y="674396"/>
                  </a:cubicBezTo>
                  <a:cubicBezTo>
                    <a:pt x="181404" y="672904"/>
                    <a:pt x="179679" y="670403"/>
                    <a:pt x="175881" y="666807"/>
                  </a:cubicBezTo>
                  <a:cubicBezTo>
                    <a:pt x="174835" y="666003"/>
                    <a:pt x="175068" y="667369"/>
                    <a:pt x="173789" y="666167"/>
                  </a:cubicBezTo>
                  <a:cubicBezTo>
                    <a:pt x="171938" y="662126"/>
                    <a:pt x="165534" y="659082"/>
                    <a:pt x="162705" y="654614"/>
                  </a:cubicBezTo>
                  <a:lnTo>
                    <a:pt x="162801" y="654614"/>
                  </a:lnTo>
                  <a:cubicBezTo>
                    <a:pt x="162104" y="653868"/>
                    <a:pt x="161445" y="653131"/>
                    <a:pt x="160864" y="652433"/>
                  </a:cubicBezTo>
                  <a:lnTo>
                    <a:pt x="160864" y="652520"/>
                  </a:lnTo>
                  <a:lnTo>
                    <a:pt x="160244" y="651813"/>
                  </a:lnTo>
                  <a:lnTo>
                    <a:pt x="160370" y="651813"/>
                  </a:lnTo>
                  <a:lnTo>
                    <a:pt x="160273" y="651668"/>
                  </a:lnTo>
                  <a:cubicBezTo>
                    <a:pt x="159179" y="650642"/>
                    <a:pt x="158180" y="649520"/>
                    <a:pt x="157289" y="648314"/>
                  </a:cubicBezTo>
                  <a:lnTo>
                    <a:pt x="157153" y="648314"/>
                  </a:lnTo>
                  <a:cubicBezTo>
                    <a:pt x="157502" y="649477"/>
                    <a:pt x="158490" y="651842"/>
                    <a:pt x="157066" y="651144"/>
                  </a:cubicBezTo>
                  <a:cubicBezTo>
                    <a:pt x="157373" y="651606"/>
                    <a:pt x="157724" y="652037"/>
                    <a:pt x="158112" y="652433"/>
                  </a:cubicBezTo>
                  <a:cubicBezTo>
                    <a:pt x="159527" y="652860"/>
                    <a:pt x="162104" y="656931"/>
                    <a:pt x="160050" y="653189"/>
                  </a:cubicBezTo>
                  <a:cubicBezTo>
                    <a:pt x="162472" y="656591"/>
                    <a:pt x="167394" y="661001"/>
                    <a:pt x="170708" y="665208"/>
                  </a:cubicBezTo>
                  <a:cubicBezTo>
                    <a:pt x="172379" y="666691"/>
                    <a:pt x="173940" y="668295"/>
                    <a:pt x="175378" y="670005"/>
                  </a:cubicBezTo>
                  <a:cubicBezTo>
                    <a:pt x="176508" y="671377"/>
                    <a:pt x="177777" y="672628"/>
                    <a:pt x="179166" y="673737"/>
                  </a:cubicBezTo>
                  <a:cubicBezTo>
                    <a:pt x="180939" y="674687"/>
                    <a:pt x="184030" y="677682"/>
                    <a:pt x="185677" y="678351"/>
                  </a:cubicBezTo>
                  <a:cubicBezTo>
                    <a:pt x="185677" y="678777"/>
                    <a:pt x="186278" y="679552"/>
                    <a:pt x="185677" y="679678"/>
                  </a:cubicBezTo>
                  <a:cubicBezTo>
                    <a:pt x="186258" y="680260"/>
                    <a:pt x="186781" y="680696"/>
                    <a:pt x="187401" y="681229"/>
                  </a:cubicBezTo>
                  <a:lnTo>
                    <a:pt x="187799" y="681578"/>
                  </a:lnTo>
                  <a:cubicBezTo>
                    <a:pt x="188632" y="681016"/>
                    <a:pt x="193564" y="686308"/>
                    <a:pt x="194126" y="687277"/>
                  </a:cubicBezTo>
                  <a:lnTo>
                    <a:pt x="197478" y="690010"/>
                  </a:lnTo>
                  <a:cubicBezTo>
                    <a:pt x="198108" y="690524"/>
                    <a:pt x="198515" y="691057"/>
                    <a:pt x="198369" y="691222"/>
                  </a:cubicBezTo>
                  <a:cubicBezTo>
                    <a:pt x="198224" y="691387"/>
                    <a:pt x="197594" y="691106"/>
                    <a:pt x="196964" y="690592"/>
                  </a:cubicBezTo>
                  <a:lnTo>
                    <a:pt x="193622" y="687859"/>
                  </a:lnTo>
                  <a:cubicBezTo>
                    <a:pt x="192730" y="687452"/>
                    <a:pt x="191887" y="687035"/>
                    <a:pt x="190919" y="686589"/>
                  </a:cubicBezTo>
                  <a:cubicBezTo>
                    <a:pt x="190764" y="685639"/>
                    <a:pt x="188429" y="683623"/>
                    <a:pt x="187314" y="682179"/>
                  </a:cubicBezTo>
                  <a:lnTo>
                    <a:pt x="186907" y="681830"/>
                  </a:lnTo>
                  <a:cubicBezTo>
                    <a:pt x="186113" y="681142"/>
                    <a:pt x="185376" y="680512"/>
                    <a:pt x="184408" y="679543"/>
                  </a:cubicBezTo>
                  <a:lnTo>
                    <a:pt x="184408" y="679601"/>
                  </a:lnTo>
                  <a:cubicBezTo>
                    <a:pt x="182741" y="678118"/>
                    <a:pt x="181104" y="676625"/>
                    <a:pt x="179476" y="675113"/>
                  </a:cubicBezTo>
                  <a:lnTo>
                    <a:pt x="179554" y="675036"/>
                  </a:lnTo>
                  <a:cubicBezTo>
                    <a:pt x="177602" y="673547"/>
                    <a:pt x="175824" y="671843"/>
                    <a:pt x="174254" y="669957"/>
                  </a:cubicBezTo>
                  <a:cubicBezTo>
                    <a:pt x="173285" y="668784"/>
                    <a:pt x="172316" y="667728"/>
                    <a:pt x="171347" y="666846"/>
                  </a:cubicBezTo>
                  <a:cubicBezTo>
                    <a:pt x="169041" y="666691"/>
                    <a:pt x="162569" y="659082"/>
                    <a:pt x="158693" y="655447"/>
                  </a:cubicBezTo>
                  <a:cubicBezTo>
                    <a:pt x="157395" y="653509"/>
                    <a:pt x="160118" y="655632"/>
                    <a:pt x="158848" y="654110"/>
                  </a:cubicBezTo>
                  <a:lnTo>
                    <a:pt x="158848" y="653916"/>
                  </a:lnTo>
                  <a:cubicBezTo>
                    <a:pt x="157469" y="652739"/>
                    <a:pt x="156319" y="651316"/>
                    <a:pt x="155457" y="649719"/>
                  </a:cubicBezTo>
                  <a:lnTo>
                    <a:pt x="155293" y="649719"/>
                  </a:lnTo>
                  <a:cubicBezTo>
                    <a:pt x="153607" y="648643"/>
                    <a:pt x="151097" y="643885"/>
                    <a:pt x="149411" y="643516"/>
                  </a:cubicBezTo>
                  <a:cubicBezTo>
                    <a:pt x="148598" y="641432"/>
                    <a:pt x="147735" y="640211"/>
                    <a:pt x="145100" y="637303"/>
                  </a:cubicBezTo>
                  <a:cubicBezTo>
                    <a:pt x="145110" y="636509"/>
                    <a:pt x="143811" y="634715"/>
                    <a:pt x="143627" y="633746"/>
                  </a:cubicBezTo>
                  <a:cubicBezTo>
                    <a:pt x="140507" y="629075"/>
                    <a:pt x="139035" y="628386"/>
                    <a:pt x="136845" y="625828"/>
                  </a:cubicBezTo>
                  <a:cubicBezTo>
                    <a:pt x="134471" y="622668"/>
                    <a:pt x="131448" y="617318"/>
                    <a:pt x="130063" y="616775"/>
                  </a:cubicBezTo>
                  <a:cubicBezTo>
                    <a:pt x="132272" y="617085"/>
                    <a:pt x="128193" y="612501"/>
                    <a:pt x="126672" y="610058"/>
                  </a:cubicBezTo>
                  <a:cubicBezTo>
                    <a:pt x="128164" y="610029"/>
                    <a:pt x="125829" y="607713"/>
                    <a:pt x="124928" y="606743"/>
                  </a:cubicBezTo>
                  <a:cubicBezTo>
                    <a:pt x="125577" y="606685"/>
                    <a:pt x="125645" y="606094"/>
                    <a:pt x="124850" y="604650"/>
                  </a:cubicBezTo>
                  <a:cubicBezTo>
                    <a:pt x="121551" y="599306"/>
                    <a:pt x="118615" y="593746"/>
                    <a:pt x="116062" y="588008"/>
                  </a:cubicBezTo>
                  <a:cubicBezTo>
                    <a:pt x="113524" y="582648"/>
                    <a:pt x="111121" y="577676"/>
                    <a:pt x="107982" y="573518"/>
                  </a:cubicBezTo>
                  <a:cubicBezTo>
                    <a:pt x="107760" y="573512"/>
                    <a:pt x="107540" y="573486"/>
                    <a:pt x="107323" y="573440"/>
                  </a:cubicBezTo>
                  <a:cubicBezTo>
                    <a:pt x="107604" y="574312"/>
                    <a:pt x="107032" y="574661"/>
                    <a:pt x="107323" y="575786"/>
                  </a:cubicBezTo>
                  <a:cubicBezTo>
                    <a:pt x="108960" y="579537"/>
                    <a:pt x="110036" y="579857"/>
                    <a:pt x="111654" y="583084"/>
                  </a:cubicBezTo>
                  <a:cubicBezTo>
                    <a:pt x="112322" y="587126"/>
                    <a:pt x="115094" y="589597"/>
                    <a:pt x="117031" y="592941"/>
                  </a:cubicBezTo>
                  <a:cubicBezTo>
                    <a:pt x="119512" y="597215"/>
                    <a:pt x="120946" y="601345"/>
                    <a:pt x="124007" y="606191"/>
                  </a:cubicBezTo>
                  <a:cubicBezTo>
                    <a:pt x="122350" y="606288"/>
                    <a:pt x="119192" y="600705"/>
                    <a:pt x="116537" y="596314"/>
                  </a:cubicBezTo>
                  <a:cubicBezTo>
                    <a:pt x="115064" y="595112"/>
                    <a:pt x="113505" y="593687"/>
                    <a:pt x="111392" y="589384"/>
                  </a:cubicBezTo>
                  <a:cubicBezTo>
                    <a:pt x="110830" y="588231"/>
                    <a:pt x="111412" y="588415"/>
                    <a:pt x="111005" y="587446"/>
                  </a:cubicBezTo>
                  <a:cubicBezTo>
                    <a:pt x="108828" y="583324"/>
                    <a:pt x="106421" y="579328"/>
                    <a:pt x="103796" y="575476"/>
                  </a:cubicBezTo>
                  <a:cubicBezTo>
                    <a:pt x="102537" y="573527"/>
                    <a:pt x="101258" y="571502"/>
                    <a:pt x="99998" y="569243"/>
                  </a:cubicBezTo>
                  <a:cubicBezTo>
                    <a:pt x="99075" y="569054"/>
                    <a:pt x="98139" y="568938"/>
                    <a:pt x="97198" y="568894"/>
                  </a:cubicBezTo>
                  <a:close/>
                  <a:moveTo>
                    <a:pt x="73538" y="568497"/>
                  </a:moveTo>
                  <a:cubicBezTo>
                    <a:pt x="73693" y="568914"/>
                    <a:pt x="73858" y="569379"/>
                    <a:pt x="74051" y="569883"/>
                  </a:cubicBezTo>
                  <a:cubicBezTo>
                    <a:pt x="75001" y="572054"/>
                    <a:pt x="75931" y="573847"/>
                    <a:pt x="76677" y="574322"/>
                  </a:cubicBezTo>
                  <a:cubicBezTo>
                    <a:pt x="75960" y="574923"/>
                    <a:pt x="77869" y="579866"/>
                    <a:pt x="79206" y="580952"/>
                  </a:cubicBezTo>
                  <a:cubicBezTo>
                    <a:pt x="79516" y="585245"/>
                    <a:pt x="82529" y="587979"/>
                    <a:pt x="85862" y="595781"/>
                  </a:cubicBezTo>
                  <a:cubicBezTo>
                    <a:pt x="86269" y="595219"/>
                    <a:pt x="84089" y="591545"/>
                    <a:pt x="83924" y="590237"/>
                  </a:cubicBezTo>
                  <a:lnTo>
                    <a:pt x="83750" y="589723"/>
                  </a:lnTo>
                  <a:cubicBezTo>
                    <a:pt x="83540" y="589150"/>
                    <a:pt x="83365" y="588564"/>
                    <a:pt x="83227" y="587969"/>
                  </a:cubicBezTo>
                  <a:cubicBezTo>
                    <a:pt x="80882" y="582357"/>
                    <a:pt x="77501" y="576862"/>
                    <a:pt x="77249" y="573741"/>
                  </a:cubicBezTo>
                  <a:cubicBezTo>
                    <a:pt x="76912" y="573620"/>
                    <a:pt x="76565" y="573529"/>
                    <a:pt x="76212" y="573469"/>
                  </a:cubicBezTo>
                  <a:cubicBezTo>
                    <a:pt x="75388" y="572093"/>
                    <a:pt x="74507" y="570339"/>
                    <a:pt x="73538" y="568497"/>
                  </a:cubicBezTo>
                  <a:close/>
                  <a:moveTo>
                    <a:pt x="37844" y="565240"/>
                  </a:moveTo>
                  <a:cubicBezTo>
                    <a:pt x="39113" y="569398"/>
                    <a:pt x="39782" y="567615"/>
                    <a:pt x="40896" y="570086"/>
                  </a:cubicBezTo>
                  <a:cubicBezTo>
                    <a:pt x="41729" y="573198"/>
                    <a:pt x="42882" y="577840"/>
                    <a:pt x="44452" y="582687"/>
                  </a:cubicBezTo>
                  <a:cubicBezTo>
                    <a:pt x="45871" y="587341"/>
                    <a:pt x="47822" y="591816"/>
                    <a:pt x="50265" y="596023"/>
                  </a:cubicBezTo>
                  <a:cubicBezTo>
                    <a:pt x="49839" y="597186"/>
                    <a:pt x="51234" y="600123"/>
                    <a:pt x="52833" y="603215"/>
                  </a:cubicBezTo>
                  <a:cubicBezTo>
                    <a:pt x="54432" y="606307"/>
                    <a:pt x="56234" y="609525"/>
                    <a:pt x="56486" y="611464"/>
                  </a:cubicBezTo>
                  <a:cubicBezTo>
                    <a:pt x="56195" y="611657"/>
                    <a:pt x="55759" y="611250"/>
                    <a:pt x="55313" y="610833"/>
                  </a:cubicBezTo>
                  <a:lnTo>
                    <a:pt x="54955" y="610998"/>
                  </a:lnTo>
                  <a:cubicBezTo>
                    <a:pt x="54819" y="610998"/>
                    <a:pt x="54461" y="610601"/>
                    <a:pt x="54190" y="610029"/>
                  </a:cubicBezTo>
                  <a:cubicBezTo>
                    <a:pt x="53918" y="609457"/>
                    <a:pt x="53783" y="608944"/>
                    <a:pt x="53918" y="608885"/>
                  </a:cubicBezTo>
                  <a:lnTo>
                    <a:pt x="54267" y="608730"/>
                  </a:lnTo>
                  <a:cubicBezTo>
                    <a:pt x="49839" y="602265"/>
                    <a:pt x="46651" y="593222"/>
                    <a:pt x="44200" y="586437"/>
                  </a:cubicBezTo>
                  <a:cubicBezTo>
                    <a:pt x="40014" y="575078"/>
                    <a:pt x="35557" y="565066"/>
                    <a:pt x="37844" y="565240"/>
                  </a:cubicBezTo>
                  <a:close/>
                  <a:moveTo>
                    <a:pt x="19068" y="564930"/>
                  </a:moveTo>
                  <a:cubicBezTo>
                    <a:pt x="19639" y="564736"/>
                    <a:pt x="20405" y="566607"/>
                    <a:pt x="20909" y="565589"/>
                  </a:cubicBezTo>
                  <a:cubicBezTo>
                    <a:pt x="21635" y="567644"/>
                    <a:pt x="21422" y="568099"/>
                    <a:pt x="22120" y="570038"/>
                  </a:cubicBezTo>
                  <a:cubicBezTo>
                    <a:pt x="21316" y="570493"/>
                    <a:pt x="20037" y="566432"/>
                    <a:pt x="19068" y="564930"/>
                  </a:cubicBezTo>
                  <a:close/>
                  <a:moveTo>
                    <a:pt x="605961" y="563137"/>
                  </a:moveTo>
                  <a:cubicBezTo>
                    <a:pt x="601048" y="561082"/>
                    <a:pt x="599770" y="567644"/>
                    <a:pt x="596621" y="570028"/>
                  </a:cubicBezTo>
                  <a:cubicBezTo>
                    <a:pt x="600709" y="570445"/>
                    <a:pt x="603064" y="565851"/>
                    <a:pt x="605961" y="563137"/>
                  </a:cubicBezTo>
                  <a:close/>
                  <a:moveTo>
                    <a:pt x="87199" y="562682"/>
                  </a:moveTo>
                  <a:cubicBezTo>
                    <a:pt x="91685" y="570659"/>
                    <a:pt x="89050" y="574972"/>
                    <a:pt x="93013" y="582406"/>
                  </a:cubicBezTo>
                  <a:lnTo>
                    <a:pt x="93042" y="582406"/>
                  </a:lnTo>
                  <a:lnTo>
                    <a:pt x="93739" y="583375"/>
                  </a:lnTo>
                  <a:cubicBezTo>
                    <a:pt x="95890" y="583181"/>
                    <a:pt x="96694" y="588337"/>
                    <a:pt x="96307" y="589307"/>
                  </a:cubicBezTo>
                  <a:cubicBezTo>
                    <a:pt x="95699" y="589768"/>
                    <a:pt x="94917" y="589932"/>
                    <a:pt x="94175" y="589752"/>
                  </a:cubicBezTo>
                  <a:cubicBezTo>
                    <a:pt x="96181" y="594734"/>
                    <a:pt x="99020" y="599028"/>
                    <a:pt x="101820" y="603787"/>
                  </a:cubicBezTo>
                  <a:cubicBezTo>
                    <a:pt x="102333" y="604824"/>
                    <a:pt x="101975" y="604921"/>
                    <a:pt x="101607" y="604998"/>
                  </a:cubicBezTo>
                  <a:cubicBezTo>
                    <a:pt x="103409" y="607025"/>
                    <a:pt x="104978" y="610872"/>
                    <a:pt x="106558" y="613606"/>
                  </a:cubicBezTo>
                  <a:lnTo>
                    <a:pt x="107526" y="613063"/>
                  </a:lnTo>
                  <a:lnTo>
                    <a:pt x="107081" y="612200"/>
                  </a:lnTo>
                  <a:lnTo>
                    <a:pt x="106780" y="611619"/>
                  </a:lnTo>
                  <a:cubicBezTo>
                    <a:pt x="106625" y="611318"/>
                    <a:pt x="106596" y="611124"/>
                    <a:pt x="106713" y="611124"/>
                  </a:cubicBezTo>
                  <a:cubicBezTo>
                    <a:pt x="106932" y="611268"/>
                    <a:pt x="107104" y="611474"/>
                    <a:pt x="107207" y="611716"/>
                  </a:cubicBezTo>
                  <a:lnTo>
                    <a:pt x="107488" y="612258"/>
                  </a:lnTo>
                  <a:cubicBezTo>
                    <a:pt x="107759" y="612791"/>
                    <a:pt x="108059" y="613383"/>
                    <a:pt x="108331" y="613993"/>
                  </a:cubicBezTo>
                  <a:lnTo>
                    <a:pt x="108331" y="613732"/>
                  </a:lnTo>
                  <a:cubicBezTo>
                    <a:pt x="109222" y="615428"/>
                    <a:pt x="109600" y="615244"/>
                    <a:pt x="110269" y="616019"/>
                  </a:cubicBezTo>
                  <a:cubicBezTo>
                    <a:pt x="112168" y="619062"/>
                    <a:pt x="110966" y="619121"/>
                    <a:pt x="113563" y="622745"/>
                  </a:cubicBezTo>
                  <a:cubicBezTo>
                    <a:pt x="113695" y="622853"/>
                    <a:pt x="113842" y="622941"/>
                    <a:pt x="113999" y="623007"/>
                  </a:cubicBezTo>
                  <a:cubicBezTo>
                    <a:pt x="114248" y="623100"/>
                    <a:pt x="114478" y="623238"/>
                    <a:pt x="114677" y="623414"/>
                  </a:cubicBezTo>
                  <a:cubicBezTo>
                    <a:pt x="115025" y="623748"/>
                    <a:pt x="115298" y="624151"/>
                    <a:pt x="115481" y="624597"/>
                  </a:cubicBezTo>
                  <a:cubicBezTo>
                    <a:pt x="115539" y="624820"/>
                    <a:pt x="115539" y="624955"/>
                    <a:pt x="115481" y="624994"/>
                  </a:cubicBezTo>
                  <a:cubicBezTo>
                    <a:pt x="115423" y="625033"/>
                    <a:pt x="115336" y="624994"/>
                    <a:pt x="115210" y="624888"/>
                  </a:cubicBezTo>
                  <a:cubicBezTo>
                    <a:pt x="115099" y="624800"/>
                    <a:pt x="114975" y="624731"/>
                    <a:pt x="114842" y="624684"/>
                  </a:cubicBezTo>
                  <a:cubicBezTo>
                    <a:pt x="114420" y="624498"/>
                    <a:pt x="114041" y="624227"/>
                    <a:pt x="113727" y="623889"/>
                  </a:cubicBezTo>
                  <a:lnTo>
                    <a:pt x="113882" y="624190"/>
                  </a:lnTo>
                  <a:cubicBezTo>
                    <a:pt x="113524" y="624161"/>
                    <a:pt x="112943" y="623463"/>
                    <a:pt x="112371" y="622775"/>
                  </a:cubicBezTo>
                  <a:cubicBezTo>
                    <a:pt x="112584" y="624946"/>
                    <a:pt x="115084" y="629249"/>
                    <a:pt x="117991" y="632157"/>
                  </a:cubicBezTo>
                  <a:cubicBezTo>
                    <a:pt x="118165" y="633950"/>
                    <a:pt x="120238" y="637187"/>
                    <a:pt x="122660" y="640570"/>
                  </a:cubicBezTo>
                  <a:cubicBezTo>
                    <a:pt x="125083" y="643952"/>
                    <a:pt x="127892" y="647393"/>
                    <a:pt x="129375" y="649768"/>
                  </a:cubicBezTo>
                  <a:lnTo>
                    <a:pt x="129375" y="649962"/>
                  </a:lnTo>
                  <a:lnTo>
                    <a:pt x="129472" y="650068"/>
                  </a:lnTo>
                  <a:cubicBezTo>
                    <a:pt x="129888" y="650524"/>
                    <a:pt x="130286" y="650960"/>
                    <a:pt x="130731" y="651406"/>
                  </a:cubicBezTo>
                  <a:cubicBezTo>
                    <a:pt x="131177" y="651852"/>
                    <a:pt x="131623" y="652327"/>
                    <a:pt x="132078" y="652821"/>
                  </a:cubicBezTo>
                  <a:lnTo>
                    <a:pt x="132078" y="652753"/>
                  </a:lnTo>
                  <a:cubicBezTo>
                    <a:pt x="132398" y="652811"/>
                    <a:pt x="132766" y="653189"/>
                    <a:pt x="133367" y="653945"/>
                  </a:cubicBezTo>
                  <a:cubicBezTo>
                    <a:pt x="133567" y="653879"/>
                    <a:pt x="133741" y="653750"/>
                    <a:pt x="133861" y="653577"/>
                  </a:cubicBezTo>
                  <a:cubicBezTo>
                    <a:pt x="134075" y="653176"/>
                    <a:pt x="134571" y="653021"/>
                    <a:pt x="134975" y="653228"/>
                  </a:cubicBezTo>
                  <a:lnTo>
                    <a:pt x="134665" y="652869"/>
                  </a:lnTo>
                  <a:lnTo>
                    <a:pt x="133967" y="652055"/>
                  </a:lnTo>
                  <a:cubicBezTo>
                    <a:pt x="133628" y="651648"/>
                    <a:pt x="133473" y="651299"/>
                    <a:pt x="133522" y="651144"/>
                  </a:cubicBezTo>
                  <a:cubicBezTo>
                    <a:pt x="133570" y="650989"/>
                    <a:pt x="133967" y="651290"/>
                    <a:pt x="134297" y="651697"/>
                  </a:cubicBezTo>
                  <a:lnTo>
                    <a:pt x="134878" y="652375"/>
                  </a:lnTo>
                  <a:cubicBezTo>
                    <a:pt x="135111" y="652637"/>
                    <a:pt x="135363" y="652928"/>
                    <a:pt x="135614" y="653238"/>
                  </a:cubicBezTo>
                  <a:cubicBezTo>
                    <a:pt x="135895" y="653463"/>
                    <a:pt x="136148" y="653720"/>
                    <a:pt x="136370" y="654003"/>
                  </a:cubicBezTo>
                  <a:cubicBezTo>
                    <a:pt x="137523" y="655438"/>
                    <a:pt x="138754" y="656911"/>
                    <a:pt x="140139" y="658501"/>
                  </a:cubicBezTo>
                  <a:cubicBezTo>
                    <a:pt x="140691" y="659150"/>
                    <a:pt x="141031" y="659799"/>
                    <a:pt x="140876" y="659955"/>
                  </a:cubicBezTo>
                  <a:cubicBezTo>
                    <a:pt x="140711" y="660080"/>
                    <a:pt x="140139" y="659683"/>
                    <a:pt x="139597" y="659053"/>
                  </a:cubicBezTo>
                  <a:cubicBezTo>
                    <a:pt x="138163" y="657434"/>
                    <a:pt x="136903" y="655932"/>
                    <a:pt x="135721" y="654459"/>
                  </a:cubicBezTo>
                  <a:cubicBezTo>
                    <a:pt x="135295" y="654333"/>
                    <a:pt x="135101" y="654546"/>
                    <a:pt x="134888" y="654808"/>
                  </a:cubicBezTo>
                  <a:cubicBezTo>
                    <a:pt x="134636" y="655229"/>
                    <a:pt x="134093" y="655371"/>
                    <a:pt x="133667" y="655128"/>
                  </a:cubicBezTo>
                  <a:lnTo>
                    <a:pt x="134384" y="656010"/>
                  </a:lnTo>
                  <a:cubicBezTo>
                    <a:pt x="137039" y="658869"/>
                    <a:pt x="136176" y="659160"/>
                    <a:pt x="137659" y="661098"/>
                  </a:cubicBezTo>
                  <a:lnTo>
                    <a:pt x="137543" y="661098"/>
                  </a:lnTo>
                  <a:cubicBezTo>
                    <a:pt x="139016" y="662541"/>
                    <a:pt x="140382" y="664090"/>
                    <a:pt x="141631" y="665731"/>
                  </a:cubicBezTo>
                  <a:lnTo>
                    <a:pt x="141631" y="665673"/>
                  </a:lnTo>
                  <a:cubicBezTo>
                    <a:pt x="143569" y="666739"/>
                    <a:pt x="145836" y="670219"/>
                    <a:pt x="148413" y="673126"/>
                  </a:cubicBezTo>
                  <a:lnTo>
                    <a:pt x="148394" y="673165"/>
                  </a:lnTo>
                  <a:cubicBezTo>
                    <a:pt x="148830" y="673107"/>
                    <a:pt x="149857" y="674096"/>
                    <a:pt x="150409" y="674144"/>
                  </a:cubicBezTo>
                  <a:lnTo>
                    <a:pt x="150574" y="674357"/>
                  </a:lnTo>
                  <a:cubicBezTo>
                    <a:pt x="150796" y="674387"/>
                    <a:pt x="151016" y="674429"/>
                    <a:pt x="151233" y="674483"/>
                  </a:cubicBezTo>
                  <a:lnTo>
                    <a:pt x="151504" y="674483"/>
                  </a:lnTo>
                  <a:lnTo>
                    <a:pt x="151872" y="674163"/>
                  </a:lnTo>
                  <a:cubicBezTo>
                    <a:pt x="150487" y="672099"/>
                    <a:pt x="146747" y="669123"/>
                    <a:pt x="143705" y="665314"/>
                  </a:cubicBezTo>
                  <a:cubicBezTo>
                    <a:pt x="144952" y="665377"/>
                    <a:pt x="146171" y="665708"/>
                    <a:pt x="147280" y="666284"/>
                  </a:cubicBezTo>
                  <a:cubicBezTo>
                    <a:pt x="148888" y="669909"/>
                    <a:pt x="153965" y="673892"/>
                    <a:pt x="156639" y="678002"/>
                  </a:cubicBezTo>
                  <a:lnTo>
                    <a:pt x="156707" y="678108"/>
                  </a:lnTo>
                  <a:cubicBezTo>
                    <a:pt x="156788" y="678152"/>
                    <a:pt x="156865" y="678201"/>
                    <a:pt x="156940" y="678254"/>
                  </a:cubicBezTo>
                  <a:cubicBezTo>
                    <a:pt x="157415" y="678564"/>
                    <a:pt x="157841" y="678893"/>
                    <a:pt x="158257" y="679223"/>
                  </a:cubicBezTo>
                  <a:cubicBezTo>
                    <a:pt x="159023" y="679039"/>
                    <a:pt x="162055" y="682654"/>
                    <a:pt x="163102" y="682916"/>
                  </a:cubicBezTo>
                  <a:cubicBezTo>
                    <a:pt x="164642" y="684660"/>
                    <a:pt x="162540" y="683119"/>
                    <a:pt x="162705" y="683691"/>
                  </a:cubicBezTo>
                  <a:lnTo>
                    <a:pt x="163325" y="684486"/>
                  </a:lnTo>
                  <a:cubicBezTo>
                    <a:pt x="166822" y="687170"/>
                    <a:pt x="167675" y="689080"/>
                    <a:pt x="171550" y="691464"/>
                  </a:cubicBezTo>
                  <a:cubicBezTo>
                    <a:pt x="173207" y="692879"/>
                    <a:pt x="171270" y="692404"/>
                    <a:pt x="171415" y="693035"/>
                  </a:cubicBezTo>
                  <a:cubicBezTo>
                    <a:pt x="172461" y="694023"/>
                    <a:pt x="174099" y="695302"/>
                    <a:pt x="174244" y="695806"/>
                  </a:cubicBezTo>
                  <a:lnTo>
                    <a:pt x="174370" y="695923"/>
                  </a:lnTo>
                  <a:cubicBezTo>
                    <a:pt x="177025" y="696892"/>
                    <a:pt x="180639" y="701273"/>
                    <a:pt x="183545" y="703677"/>
                  </a:cubicBezTo>
                  <a:cubicBezTo>
                    <a:pt x="185086" y="704975"/>
                    <a:pt x="185473" y="704578"/>
                    <a:pt x="186239" y="705208"/>
                  </a:cubicBezTo>
                  <a:cubicBezTo>
                    <a:pt x="189233" y="707680"/>
                    <a:pt x="187605" y="706846"/>
                    <a:pt x="189087" y="708116"/>
                  </a:cubicBezTo>
                  <a:cubicBezTo>
                    <a:pt x="192411" y="710975"/>
                    <a:pt x="195763" y="712186"/>
                    <a:pt x="195220" y="713417"/>
                  </a:cubicBezTo>
                  <a:lnTo>
                    <a:pt x="195075" y="713417"/>
                  </a:lnTo>
                  <a:cubicBezTo>
                    <a:pt x="196271" y="714134"/>
                    <a:pt x="197382" y="714982"/>
                    <a:pt x="198389" y="715947"/>
                  </a:cubicBezTo>
                  <a:cubicBezTo>
                    <a:pt x="198670" y="716199"/>
                    <a:pt x="198931" y="716441"/>
                    <a:pt x="199193" y="716664"/>
                  </a:cubicBezTo>
                  <a:lnTo>
                    <a:pt x="199193" y="716616"/>
                  </a:lnTo>
                  <a:cubicBezTo>
                    <a:pt x="199433" y="716697"/>
                    <a:pt x="199667" y="716797"/>
                    <a:pt x="199890" y="716916"/>
                  </a:cubicBezTo>
                  <a:cubicBezTo>
                    <a:pt x="200099" y="716581"/>
                    <a:pt x="200389" y="716304"/>
                    <a:pt x="200733" y="716112"/>
                  </a:cubicBezTo>
                  <a:cubicBezTo>
                    <a:pt x="205151" y="720270"/>
                    <a:pt x="208853" y="728160"/>
                    <a:pt x="213959" y="729681"/>
                  </a:cubicBezTo>
                  <a:lnTo>
                    <a:pt x="215121" y="728189"/>
                  </a:lnTo>
                  <a:cubicBezTo>
                    <a:pt x="214303" y="727435"/>
                    <a:pt x="213544" y="726619"/>
                    <a:pt x="212854" y="725746"/>
                  </a:cubicBezTo>
                  <a:cubicBezTo>
                    <a:pt x="212809" y="725693"/>
                    <a:pt x="212769" y="725636"/>
                    <a:pt x="212733" y="725577"/>
                  </a:cubicBezTo>
                  <a:cubicBezTo>
                    <a:pt x="212350" y="724945"/>
                    <a:pt x="212552" y="724123"/>
                    <a:pt x="213184" y="723740"/>
                  </a:cubicBezTo>
                  <a:lnTo>
                    <a:pt x="213261" y="723740"/>
                  </a:lnTo>
                  <a:cubicBezTo>
                    <a:pt x="207923" y="720338"/>
                    <a:pt x="205132" y="716984"/>
                    <a:pt x="202700" y="715492"/>
                  </a:cubicBezTo>
                  <a:cubicBezTo>
                    <a:pt x="201770" y="714774"/>
                    <a:pt x="202061" y="714542"/>
                    <a:pt x="202342" y="714319"/>
                  </a:cubicBezTo>
                  <a:cubicBezTo>
                    <a:pt x="199629" y="712487"/>
                    <a:pt x="199290" y="713495"/>
                    <a:pt x="196025" y="710936"/>
                  </a:cubicBezTo>
                  <a:cubicBezTo>
                    <a:pt x="193980" y="708571"/>
                    <a:pt x="191568" y="707612"/>
                    <a:pt x="192042" y="706323"/>
                  </a:cubicBezTo>
                  <a:cubicBezTo>
                    <a:pt x="185997" y="701079"/>
                    <a:pt x="183448" y="700187"/>
                    <a:pt x="179079" y="696766"/>
                  </a:cubicBezTo>
                  <a:cubicBezTo>
                    <a:pt x="177984" y="695768"/>
                    <a:pt x="178807" y="695729"/>
                    <a:pt x="179011" y="695380"/>
                  </a:cubicBezTo>
                  <a:cubicBezTo>
                    <a:pt x="173927" y="690553"/>
                    <a:pt x="168570" y="686023"/>
                    <a:pt x="162966" y="681811"/>
                  </a:cubicBezTo>
                  <a:cubicBezTo>
                    <a:pt x="156727" y="675365"/>
                    <a:pt x="150623" y="667514"/>
                    <a:pt x="145187" y="661699"/>
                  </a:cubicBezTo>
                  <a:cubicBezTo>
                    <a:pt x="143259" y="659780"/>
                    <a:pt x="144267" y="659887"/>
                    <a:pt x="142978" y="658394"/>
                  </a:cubicBezTo>
                  <a:cubicBezTo>
                    <a:pt x="135497" y="650238"/>
                    <a:pt x="128693" y="641486"/>
                    <a:pt x="122631" y="632225"/>
                  </a:cubicBezTo>
                  <a:cubicBezTo>
                    <a:pt x="116314" y="622707"/>
                    <a:pt x="110656" y="612830"/>
                    <a:pt x="105812" y="604010"/>
                  </a:cubicBezTo>
                  <a:cubicBezTo>
                    <a:pt x="106771" y="604417"/>
                    <a:pt x="106722" y="604204"/>
                    <a:pt x="107885" y="604010"/>
                  </a:cubicBezTo>
                  <a:cubicBezTo>
                    <a:pt x="105182" y="600763"/>
                    <a:pt x="103525" y="595936"/>
                    <a:pt x="102808" y="593503"/>
                  </a:cubicBezTo>
                  <a:cubicBezTo>
                    <a:pt x="100880" y="590479"/>
                    <a:pt x="99727" y="591197"/>
                    <a:pt x="97499" y="586302"/>
                  </a:cubicBezTo>
                  <a:cubicBezTo>
                    <a:pt x="96539" y="584402"/>
                    <a:pt x="98138" y="585536"/>
                    <a:pt x="98254" y="584906"/>
                  </a:cubicBezTo>
                  <a:lnTo>
                    <a:pt x="97072" y="582425"/>
                  </a:lnTo>
                  <a:cubicBezTo>
                    <a:pt x="97011" y="582418"/>
                    <a:pt x="96949" y="582418"/>
                    <a:pt x="96888" y="582425"/>
                  </a:cubicBezTo>
                  <a:cubicBezTo>
                    <a:pt x="96723" y="582425"/>
                    <a:pt x="96413" y="581989"/>
                    <a:pt x="96191" y="581456"/>
                  </a:cubicBezTo>
                  <a:cubicBezTo>
                    <a:pt x="95968" y="580923"/>
                    <a:pt x="95890" y="580486"/>
                    <a:pt x="96074" y="580486"/>
                  </a:cubicBezTo>
                  <a:cubicBezTo>
                    <a:pt x="96240" y="580492"/>
                    <a:pt x="96402" y="580535"/>
                    <a:pt x="96549" y="580613"/>
                  </a:cubicBezTo>
                  <a:lnTo>
                    <a:pt x="96423" y="580390"/>
                  </a:lnTo>
                  <a:cubicBezTo>
                    <a:pt x="96694" y="577240"/>
                    <a:pt x="89399" y="573440"/>
                    <a:pt x="90309" y="568206"/>
                  </a:cubicBezTo>
                  <a:cubicBezTo>
                    <a:pt x="89437" y="566151"/>
                    <a:pt x="88643" y="564378"/>
                    <a:pt x="87907" y="562682"/>
                  </a:cubicBezTo>
                  <a:cubicBezTo>
                    <a:pt x="87671" y="562662"/>
                    <a:pt x="87435" y="562662"/>
                    <a:pt x="87199" y="562682"/>
                  </a:cubicBezTo>
                  <a:close/>
                  <a:moveTo>
                    <a:pt x="63965" y="557293"/>
                  </a:moveTo>
                  <a:cubicBezTo>
                    <a:pt x="64062" y="557816"/>
                    <a:pt x="64208" y="558340"/>
                    <a:pt x="64343" y="558863"/>
                  </a:cubicBezTo>
                  <a:cubicBezTo>
                    <a:pt x="65506" y="561606"/>
                    <a:pt x="66523" y="565405"/>
                    <a:pt x="68219" y="567586"/>
                  </a:cubicBezTo>
                  <a:cubicBezTo>
                    <a:pt x="67928" y="567702"/>
                    <a:pt x="67909" y="568158"/>
                    <a:pt x="67831" y="568555"/>
                  </a:cubicBezTo>
                  <a:cubicBezTo>
                    <a:pt x="68829" y="570949"/>
                    <a:pt x="69924" y="573498"/>
                    <a:pt x="70893" y="576309"/>
                  </a:cubicBezTo>
                  <a:cubicBezTo>
                    <a:pt x="71936" y="577789"/>
                    <a:pt x="72850" y="579355"/>
                    <a:pt x="73625" y="580991"/>
                  </a:cubicBezTo>
                  <a:cubicBezTo>
                    <a:pt x="73364" y="582977"/>
                    <a:pt x="74749" y="587058"/>
                    <a:pt x="74836" y="589403"/>
                  </a:cubicBezTo>
                  <a:cubicBezTo>
                    <a:pt x="72666" y="584509"/>
                    <a:pt x="71658" y="586069"/>
                    <a:pt x="69624" y="581427"/>
                  </a:cubicBezTo>
                  <a:cubicBezTo>
                    <a:pt x="69191" y="580083"/>
                    <a:pt x="68968" y="578680"/>
                    <a:pt x="68965" y="577269"/>
                  </a:cubicBezTo>
                  <a:cubicBezTo>
                    <a:pt x="66203" y="576988"/>
                    <a:pt x="69304" y="578412"/>
                    <a:pt x="66572" y="581834"/>
                  </a:cubicBezTo>
                  <a:cubicBezTo>
                    <a:pt x="62212" y="577123"/>
                    <a:pt x="61107" y="568158"/>
                    <a:pt x="56030" y="562178"/>
                  </a:cubicBezTo>
                  <a:cubicBezTo>
                    <a:pt x="51825" y="562488"/>
                    <a:pt x="48647" y="560394"/>
                    <a:pt x="45741" y="557554"/>
                  </a:cubicBezTo>
                  <a:cubicBezTo>
                    <a:pt x="45749" y="558143"/>
                    <a:pt x="45888" y="558722"/>
                    <a:pt x="46148" y="559251"/>
                  </a:cubicBezTo>
                  <a:cubicBezTo>
                    <a:pt x="48405" y="564853"/>
                    <a:pt x="51079" y="572025"/>
                    <a:pt x="53850" y="578635"/>
                  </a:cubicBezTo>
                  <a:cubicBezTo>
                    <a:pt x="56014" y="584125"/>
                    <a:pt x="58522" y="589473"/>
                    <a:pt x="61359" y="594647"/>
                  </a:cubicBezTo>
                  <a:lnTo>
                    <a:pt x="62018" y="595316"/>
                  </a:lnTo>
                  <a:lnTo>
                    <a:pt x="61727" y="594812"/>
                  </a:lnTo>
                  <a:cubicBezTo>
                    <a:pt x="62154" y="593678"/>
                    <a:pt x="61834" y="593775"/>
                    <a:pt x="63123" y="595393"/>
                  </a:cubicBezTo>
                  <a:cubicBezTo>
                    <a:pt x="63878" y="595422"/>
                    <a:pt x="61572" y="591526"/>
                    <a:pt x="62735" y="592069"/>
                  </a:cubicBezTo>
                  <a:cubicBezTo>
                    <a:pt x="63181" y="592854"/>
                    <a:pt x="63491" y="593125"/>
                    <a:pt x="63704" y="592854"/>
                  </a:cubicBezTo>
                  <a:cubicBezTo>
                    <a:pt x="66969" y="598757"/>
                    <a:pt x="64954" y="598757"/>
                    <a:pt x="67579" y="601664"/>
                  </a:cubicBezTo>
                  <a:cubicBezTo>
                    <a:pt x="65913" y="601567"/>
                    <a:pt x="68209" y="604756"/>
                    <a:pt x="67579" y="605183"/>
                  </a:cubicBezTo>
                  <a:cubicBezTo>
                    <a:pt x="67066" y="605977"/>
                    <a:pt x="65661" y="602856"/>
                    <a:pt x="64973" y="602808"/>
                  </a:cubicBezTo>
                  <a:cubicBezTo>
                    <a:pt x="63219" y="599648"/>
                    <a:pt x="63471" y="598950"/>
                    <a:pt x="62125" y="596208"/>
                  </a:cubicBezTo>
                  <a:cubicBezTo>
                    <a:pt x="61911" y="596004"/>
                    <a:pt x="61698" y="595781"/>
                    <a:pt x="61485" y="595548"/>
                  </a:cubicBezTo>
                  <a:lnTo>
                    <a:pt x="61727" y="595985"/>
                  </a:lnTo>
                  <a:cubicBezTo>
                    <a:pt x="62047" y="596973"/>
                    <a:pt x="60865" y="596828"/>
                    <a:pt x="61727" y="599522"/>
                  </a:cubicBezTo>
                  <a:cubicBezTo>
                    <a:pt x="63442" y="603079"/>
                    <a:pt x="65961" y="608352"/>
                    <a:pt x="68761" y="613664"/>
                  </a:cubicBezTo>
                  <a:cubicBezTo>
                    <a:pt x="71561" y="618975"/>
                    <a:pt x="74652" y="624316"/>
                    <a:pt x="77220" y="628144"/>
                  </a:cubicBezTo>
                  <a:cubicBezTo>
                    <a:pt x="78295" y="628997"/>
                    <a:pt x="78285" y="625256"/>
                    <a:pt x="81473" y="630761"/>
                  </a:cubicBezTo>
                  <a:cubicBezTo>
                    <a:pt x="82500" y="633979"/>
                    <a:pt x="78431" y="629811"/>
                    <a:pt x="80369" y="633853"/>
                  </a:cubicBezTo>
                  <a:cubicBezTo>
                    <a:pt x="82878" y="637691"/>
                    <a:pt x="82956" y="638554"/>
                    <a:pt x="84758" y="640861"/>
                  </a:cubicBezTo>
                  <a:lnTo>
                    <a:pt x="85194" y="641045"/>
                  </a:lnTo>
                  <a:cubicBezTo>
                    <a:pt x="85358" y="641103"/>
                    <a:pt x="85513" y="641180"/>
                    <a:pt x="85678" y="641248"/>
                  </a:cubicBezTo>
                  <a:lnTo>
                    <a:pt x="85465" y="640948"/>
                  </a:lnTo>
                  <a:cubicBezTo>
                    <a:pt x="87364" y="642508"/>
                    <a:pt x="86327" y="637943"/>
                    <a:pt x="88788" y="640075"/>
                  </a:cubicBezTo>
                  <a:lnTo>
                    <a:pt x="89224" y="640172"/>
                  </a:lnTo>
                  <a:lnTo>
                    <a:pt x="89127" y="640037"/>
                  </a:lnTo>
                  <a:cubicBezTo>
                    <a:pt x="89728" y="639310"/>
                    <a:pt x="87015" y="638777"/>
                    <a:pt x="87364" y="637323"/>
                  </a:cubicBezTo>
                  <a:cubicBezTo>
                    <a:pt x="87868" y="637972"/>
                    <a:pt x="88236" y="638273"/>
                    <a:pt x="88391" y="637972"/>
                  </a:cubicBezTo>
                  <a:cubicBezTo>
                    <a:pt x="85901" y="635220"/>
                    <a:pt x="86657" y="633611"/>
                    <a:pt x="88207" y="634367"/>
                  </a:cubicBezTo>
                  <a:cubicBezTo>
                    <a:pt x="89982" y="638293"/>
                    <a:pt x="92366" y="641914"/>
                    <a:pt x="95270" y="645096"/>
                  </a:cubicBezTo>
                  <a:cubicBezTo>
                    <a:pt x="96355" y="647267"/>
                    <a:pt x="96006" y="648324"/>
                    <a:pt x="98109" y="649632"/>
                  </a:cubicBezTo>
                  <a:cubicBezTo>
                    <a:pt x="97024" y="649710"/>
                    <a:pt x="98952" y="651745"/>
                    <a:pt x="100386" y="654556"/>
                  </a:cubicBezTo>
                  <a:cubicBezTo>
                    <a:pt x="98520" y="653302"/>
                    <a:pt x="96827" y="651809"/>
                    <a:pt x="95348" y="650117"/>
                  </a:cubicBezTo>
                  <a:cubicBezTo>
                    <a:pt x="94718" y="648643"/>
                    <a:pt x="95503" y="648517"/>
                    <a:pt x="93749" y="646036"/>
                  </a:cubicBezTo>
                  <a:cubicBezTo>
                    <a:pt x="93633" y="647209"/>
                    <a:pt x="91705" y="643710"/>
                    <a:pt x="90842" y="642964"/>
                  </a:cubicBezTo>
                  <a:lnTo>
                    <a:pt x="90406" y="642877"/>
                  </a:lnTo>
                  <a:lnTo>
                    <a:pt x="90503" y="643002"/>
                  </a:lnTo>
                  <a:lnTo>
                    <a:pt x="90280" y="643129"/>
                  </a:lnTo>
                  <a:cubicBezTo>
                    <a:pt x="93071" y="646327"/>
                    <a:pt x="90929" y="644796"/>
                    <a:pt x="93710" y="648624"/>
                  </a:cubicBezTo>
                  <a:cubicBezTo>
                    <a:pt x="92150" y="648721"/>
                    <a:pt x="90057" y="647558"/>
                    <a:pt x="87054" y="643778"/>
                  </a:cubicBezTo>
                  <a:lnTo>
                    <a:pt x="86976" y="643536"/>
                  </a:lnTo>
                  <a:lnTo>
                    <a:pt x="86521" y="643351"/>
                  </a:lnTo>
                  <a:lnTo>
                    <a:pt x="86037" y="643148"/>
                  </a:lnTo>
                  <a:cubicBezTo>
                    <a:pt x="88905" y="649254"/>
                    <a:pt x="94437" y="657144"/>
                    <a:pt x="100299" y="664684"/>
                  </a:cubicBezTo>
                  <a:cubicBezTo>
                    <a:pt x="101316" y="665983"/>
                    <a:pt x="102391" y="667282"/>
                    <a:pt x="103360" y="668561"/>
                  </a:cubicBezTo>
                  <a:cubicBezTo>
                    <a:pt x="104864" y="669677"/>
                    <a:pt x="106429" y="670706"/>
                    <a:pt x="108050" y="671643"/>
                  </a:cubicBezTo>
                  <a:cubicBezTo>
                    <a:pt x="105705" y="668901"/>
                    <a:pt x="102895" y="665586"/>
                    <a:pt x="100415" y="662407"/>
                  </a:cubicBezTo>
                  <a:cubicBezTo>
                    <a:pt x="97130" y="658200"/>
                    <a:pt x="94417" y="654275"/>
                    <a:pt x="93846" y="652336"/>
                  </a:cubicBezTo>
                  <a:cubicBezTo>
                    <a:pt x="97440" y="657706"/>
                    <a:pt x="98564" y="656543"/>
                    <a:pt x="97440" y="653887"/>
                  </a:cubicBezTo>
                  <a:cubicBezTo>
                    <a:pt x="100502" y="658394"/>
                    <a:pt x="101393" y="657716"/>
                    <a:pt x="104077" y="661137"/>
                  </a:cubicBezTo>
                  <a:cubicBezTo>
                    <a:pt x="103050" y="661350"/>
                    <a:pt x="101471" y="660245"/>
                    <a:pt x="100202" y="659828"/>
                  </a:cubicBezTo>
                  <a:cubicBezTo>
                    <a:pt x="103273" y="664762"/>
                    <a:pt x="107594" y="669094"/>
                    <a:pt x="111654" y="673398"/>
                  </a:cubicBezTo>
                  <a:cubicBezTo>
                    <a:pt x="112542" y="673732"/>
                    <a:pt x="113455" y="673991"/>
                    <a:pt x="114386" y="674173"/>
                  </a:cubicBezTo>
                  <a:cubicBezTo>
                    <a:pt x="115481" y="678166"/>
                    <a:pt x="117419" y="677614"/>
                    <a:pt x="120326" y="681578"/>
                  </a:cubicBezTo>
                  <a:cubicBezTo>
                    <a:pt x="122912" y="683517"/>
                    <a:pt x="125519" y="682673"/>
                    <a:pt x="128077" y="684612"/>
                  </a:cubicBezTo>
                  <a:cubicBezTo>
                    <a:pt x="134558" y="693626"/>
                    <a:pt x="142842" y="702455"/>
                    <a:pt x="146844" y="710578"/>
                  </a:cubicBezTo>
                  <a:cubicBezTo>
                    <a:pt x="150661" y="713010"/>
                    <a:pt x="154324" y="713534"/>
                    <a:pt x="157947" y="713825"/>
                  </a:cubicBezTo>
                  <a:lnTo>
                    <a:pt x="157366" y="713282"/>
                  </a:lnTo>
                  <a:lnTo>
                    <a:pt x="157434" y="713350"/>
                  </a:lnTo>
                  <a:cubicBezTo>
                    <a:pt x="156087" y="713020"/>
                    <a:pt x="154198" y="711944"/>
                    <a:pt x="151698" y="709938"/>
                  </a:cubicBezTo>
                  <a:cubicBezTo>
                    <a:pt x="154372" y="709540"/>
                    <a:pt x="148879" y="702882"/>
                    <a:pt x="143472" y="698423"/>
                  </a:cubicBezTo>
                  <a:cubicBezTo>
                    <a:pt x="145594" y="699935"/>
                    <a:pt x="143172" y="696369"/>
                    <a:pt x="141350" y="694546"/>
                  </a:cubicBezTo>
                  <a:cubicBezTo>
                    <a:pt x="138540" y="692647"/>
                    <a:pt x="135537" y="688343"/>
                    <a:pt x="130605" y="684098"/>
                  </a:cubicBezTo>
                  <a:cubicBezTo>
                    <a:pt x="131070" y="683245"/>
                    <a:pt x="132485" y="684059"/>
                    <a:pt x="133599" y="684350"/>
                  </a:cubicBezTo>
                  <a:cubicBezTo>
                    <a:pt x="131613" y="681888"/>
                    <a:pt x="131303" y="681249"/>
                    <a:pt x="131303" y="680744"/>
                  </a:cubicBezTo>
                  <a:cubicBezTo>
                    <a:pt x="129888" y="679184"/>
                    <a:pt x="129850" y="680182"/>
                    <a:pt x="128067" y="677914"/>
                  </a:cubicBezTo>
                  <a:cubicBezTo>
                    <a:pt x="128590" y="675530"/>
                    <a:pt x="132717" y="678244"/>
                    <a:pt x="134849" y="681946"/>
                  </a:cubicBezTo>
                  <a:cubicBezTo>
                    <a:pt x="136070" y="682014"/>
                    <a:pt x="140914" y="685862"/>
                    <a:pt x="139694" y="683371"/>
                  </a:cubicBezTo>
                  <a:cubicBezTo>
                    <a:pt x="137911" y="681820"/>
                    <a:pt x="137814" y="683158"/>
                    <a:pt x="135818" y="681132"/>
                  </a:cubicBezTo>
                  <a:cubicBezTo>
                    <a:pt x="135510" y="680123"/>
                    <a:pt x="134995" y="679189"/>
                    <a:pt x="134306" y="678389"/>
                  </a:cubicBezTo>
                  <a:lnTo>
                    <a:pt x="134248" y="678321"/>
                  </a:lnTo>
                  <a:cubicBezTo>
                    <a:pt x="133512" y="677691"/>
                    <a:pt x="132618" y="677276"/>
                    <a:pt x="131662" y="677120"/>
                  </a:cubicBezTo>
                  <a:lnTo>
                    <a:pt x="131361" y="677120"/>
                  </a:lnTo>
                  <a:lnTo>
                    <a:pt x="130770" y="676548"/>
                  </a:lnTo>
                  <a:cubicBezTo>
                    <a:pt x="130315" y="676121"/>
                    <a:pt x="129801" y="675588"/>
                    <a:pt x="129249" y="675016"/>
                  </a:cubicBezTo>
                  <a:lnTo>
                    <a:pt x="128861" y="674609"/>
                  </a:lnTo>
                  <a:cubicBezTo>
                    <a:pt x="128357" y="674561"/>
                    <a:pt x="127515" y="673805"/>
                    <a:pt x="127389" y="674454"/>
                  </a:cubicBezTo>
                  <a:lnTo>
                    <a:pt x="127301" y="674338"/>
                  </a:lnTo>
                  <a:cubicBezTo>
                    <a:pt x="127369" y="674609"/>
                    <a:pt x="127418" y="674726"/>
                    <a:pt x="127234" y="674871"/>
                  </a:cubicBezTo>
                  <a:cubicBezTo>
                    <a:pt x="127050" y="675016"/>
                    <a:pt x="126672" y="674939"/>
                    <a:pt x="126207" y="674706"/>
                  </a:cubicBezTo>
                  <a:lnTo>
                    <a:pt x="126032" y="674629"/>
                  </a:lnTo>
                  <a:lnTo>
                    <a:pt x="125790" y="674377"/>
                  </a:lnTo>
                  <a:cubicBezTo>
                    <a:pt x="124767" y="673310"/>
                    <a:pt x="123828" y="672166"/>
                    <a:pt x="122980" y="670955"/>
                  </a:cubicBezTo>
                  <a:lnTo>
                    <a:pt x="122457" y="670257"/>
                  </a:lnTo>
                  <a:cubicBezTo>
                    <a:pt x="121372" y="668988"/>
                    <a:pt x="121411" y="670015"/>
                    <a:pt x="120015" y="668125"/>
                  </a:cubicBezTo>
                  <a:cubicBezTo>
                    <a:pt x="120752" y="667447"/>
                    <a:pt x="115268" y="662029"/>
                    <a:pt x="116382" y="661631"/>
                  </a:cubicBezTo>
                  <a:cubicBezTo>
                    <a:pt x="113359" y="658316"/>
                    <a:pt x="112691" y="656329"/>
                    <a:pt x="111421" y="653567"/>
                  </a:cubicBezTo>
                  <a:cubicBezTo>
                    <a:pt x="113824" y="655360"/>
                    <a:pt x="115471" y="655370"/>
                    <a:pt x="116886" y="654866"/>
                  </a:cubicBezTo>
                  <a:cubicBezTo>
                    <a:pt x="114037" y="650844"/>
                    <a:pt x="112526" y="649777"/>
                    <a:pt x="109881" y="645901"/>
                  </a:cubicBezTo>
                  <a:cubicBezTo>
                    <a:pt x="109808" y="645962"/>
                    <a:pt x="109749" y="646038"/>
                    <a:pt x="109707" y="646123"/>
                  </a:cubicBezTo>
                  <a:cubicBezTo>
                    <a:pt x="110356" y="647228"/>
                    <a:pt x="109658" y="647102"/>
                    <a:pt x="109387" y="647383"/>
                  </a:cubicBezTo>
                  <a:cubicBezTo>
                    <a:pt x="110307" y="648556"/>
                    <a:pt x="110772" y="648576"/>
                    <a:pt x="111654" y="649632"/>
                  </a:cubicBezTo>
                  <a:cubicBezTo>
                    <a:pt x="110685" y="649671"/>
                    <a:pt x="111732" y="651377"/>
                    <a:pt x="111654" y="652152"/>
                  </a:cubicBezTo>
                  <a:cubicBezTo>
                    <a:pt x="108747" y="648895"/>
                    <a:pt x="108282" y="652356"/>
                    <a:pt x="104058" y="647306"/>
                  </a:cubicBezTo>
                  <a:lnTo>
                    <a:pt x="103787" y="647374"/>
                  </a:lnTo>
                  <a:lnTo>
                    <a:pt x="103622" y="647432"/>
                  </a:lnTo>
                  <a:cubicBezTo>
                    <a:pt x="103399" y="647490"/>
                    <a:pt x="102808" y="646947"/>
                    <a:pt x="102304" y="646201"/>
                  </a:cubicBezTo>
                  <a:cubicBezTo>
                    <a:pt x="101800" y="645455"/>
                    <a:pt x="101597" y="644815"/>
                    <a:pt x="101800" y="644747"/>
                  </a:cubicBezTo>
                  <a:lnTo>
                    <a:pt x="101965" y="644699"/>
                  </a:lnTo>
                  <a:cubicBezTo>
                    <a:pt x="102128" y="644647"/>
                    <a:pt x="102298" y="644618"/>
                    <a:pt x="102469" y="644611"/>
                  </a:cubicBezTo>
                  <a:lnTo>
                    <a:pt x="102343" y="644447"/>
                  </a:lnTo>
                  <a:lnTo>
                    <a:pt x="103196" y="643904"/>
                  </a:lnTo>
                  <a:cubicBezTo>
                    <a:pt x="101655" y="642479"/>
                    <a:pt x="101665" y="641752"/>
                    <a:pt x="100221" y="639571"/>
                  </a:cubicBezTo>
                  <a:cubicBezTo>
                    <a:pt x="99882" y="639601"/>
                    <a:pt x="99708" y="640066"/>
                    <a:pt x="98991" y="639096"/>
                  </a:cubicBezTo>
                  <a:lnTo>
                    <a:pt x="98991" y="638796"/>
                  </a:lnTo>
                  <a:cubicBezTo>
                    <a:pt x="98371" y="638156"/>
                    <a:pt x="97886" y="637837"/>
                    <a:pt x="97528" y="637895"/>
                  </a:cubicBezTo>
                  <a:cubicBezTo>
                    <a:pt x="99756" y="641927"/>
                    <a:pt x="97111" y="640415"/>
                    <a:pt x="95406" y="638796"/>
                  </a:cubicBezTo>
                  <a:cubicBezTo>
                    <a:pt x="93720" y="634686"/>
                    <a:pt x="93536" y="634619"/>
                    <a:pt x="89592" y="628726"/>
                  </a:cubicBezTo>
                  <a:cubicBezTo>
                    <a:pt x="90629" y="629142"/>
                    <a:pt x="89147" y="625324"/>
                    <a:pt x="91152" y="627853"/>
                  </a:cubicBezTo>
                  <a:cubicBezTo>
                    <a:pt x="91918" y="630112"/>
                    <a:pt x="93914" y="631866"/>
                    <a:pt x="94640" y="634347"/>
                  </a:cubicBezTo>
                  <a:cubicBezTo>
                    <a:pt x="95028" y="634386"/>
                    <a:pt x="95929" y="635821"/>
                    <a:pt x="96578" y="636528"/>
                  </a:cubicBezTo>
                  <a:cubicBezTo>
                    <a:pt x="96966" y="636441"/>
                    <a:pt x="97373" y="636625"/>
                    <a:pt x="97935" y="637081"/>
                  </a:cubicBezTo>
                  <a:cubicBezTo>
                    <a:pt x="96123" y="634299"/>
                    <a:pt x="95648" y="631585"/>
                    <a:pt x="92460" y="627107"/>
                  </a:cubicBezTo>
                  <a:cubicBezTo>
                    <a:pt x="92586" y="626807"/>
                    <a:pt x="93187" y="626903"/>
                    <a:pt x="92586" y="625837"/>
                  </a:cubicBezTo>
                  <a:cubicBezTo>
                    <a:pt x="90745" y="623879"/>
                    <a:pt x="88255" y="619964"/>
                    <a:pt x="87742" y="617754"/>
                  </a:cubicBezTo>
                  <a:cubicBezTo>
                    <a:pt x="89379" y="619935"/>
                    <a:pt x="90949" y="621660"/>
                    <a:pt x="91617" y="620400"/>
                  </a:cubicBezTo>
                  <a:cubicBezTo>
                    <a:pt x="94369" y="624568"/>
                    <a:pt x="94243" y="623191"/>
                    <a:pt x="96598" y="627126"/>
                  </a:cubicBezTo>
                  <a:cubicBezTo>
                    <a:pt x="96830" y="629986"/>
                    <a:pt x="98274" y="631895"/>
                    <a:pt x="96830" y="631788"/>
                  </a:cubicBezTo>
                  <a:cubicBezTo>
                    <a:pt x="99853" y="634871"/>
                    <a:pt x="102750" y="636208"/>
                    <a:pt x="106519" y="642993"/>
                  </a:cubicBezTo>
                  <a:cubicBezTo>
                    <a:pt x="106732" y="642857"/>
                    <a:pt x="107255" y="643516"/>
                    <a:pt x="107546" y="643574"/>
                  </a:cubicBezTo>
                  <a:lnTo>
                    <a:pt x="107749" y="643729"/>
                  </a:lnTo>
                  <a:cubicBezTo>
                    <a:pt x="107820" y="643553"/>
                    <a:pt x="107929" y="643394"/>
                    <a:pt x="108069" y="643264"/>
                  </a:cubicBezTo>
                  <a:cubicBezTo>
                    <a:pt x="108166" y="642935"/>
                    <a:pt x="107730" y="642130"/>
                    <a:pt x="107304" y="641326"/>
                  </a:cubicBezTo>
                  <a:cubicBezTo>
                    <a:pt x="103409" y="637352"/>
                    <a:pt x="100221" y="630228"/>
                    <a:pt x="96937" y="627000"/>
                  </a:cubicBezTo>
                  <a:cubicBezTo>
                    <a:pt x="96723" y="625314"/>
                    <a:pt x="95231" y="622241"/>
                    <a:pt x="91811" y="618006"/>
                  </a:cubicBezTo>
                  <a:cubicBezTo>
                    <a:pt x="93836" y="618743"/>
                    <a:pt x="88013" y="609273"/>
                    <a:pt x="87655" y="608536"/>
                  </a:cubicBezTo>
                  <a:cubicBezTo>
                    <a:pt x="86492" y="608362"/>
                    <a:pt x="86754" y="609758"/>
                    <a:pt x="87035" y="611153"/>
                  </a:cubicBezTo>
                  <a:cubicBezTo>
                    <a:pt x="85804" y="609322"/>
                    <a:pt x="82655" y="604310"/>
                    <a:pt x="82190" y="602227"/>
                  </a:cubicBezTo>
                  <a:cubicBezTo>
                    <a:pt x="82103" y="602052"/>
                    <a:pt x="82006" y="601877"/>
                    <a:pt x="81890" y="601674"/>
                  </a:cubicBezTo>
                  <a:lnTo>
                    <a:pt x="81357" y="600705"/>
                  </a:lnTo>
                  <a:cubicBezTo>
                    <a:pt x="81124" y="600220"/>
                    <a:pt x="81008" y="599765"/>
                    <a:pt x="81124" y="599736"/>
                  </a:cubicBezTo>
                  <a:cubicBezTo>
                    <a:pt x="81241" y="599706"/>
                    <a:pt x="81493" y="599968"/>
                    <a:pt x="81715" y="600404"/>
                  </a:cubicBezTo>
                  <a:lnTo>
                    <a:pt x="82171" y="601218"/>
                  </a:lnTo>
                  <a:cubicBezTo>
                    <a:pt x="82442" y="601713"/>
                    <a:pt x="82742" y="602285"/>
                    <a:pt x="83023" y="602915"/>
                  </a:cubicBezTo>
                  <a:lnTo>
                    <a:pt x="83023" y="602672"/>
                  </a:lnTo>
                  <a:cubicBezTo>
                    <a:pt x="83954" y="603089"/>
                    <a:pt x="83798" y="602449"/>
                    <a:pt x="85610" y="604872"/>
                  </a:cubicBezTo>
                  <a:cubicBezTo>
                    <a:pt x="84428" y="602779"/>
                    <a:pt x="85736" y="603545"/>
                    <a:pt x="84874" y="601810"/>
                  </a:cubicBezTo>
                  <a:cubicBezTo>
                    <a:pt x="83589" y="599336"/>
                    <a:pt x="82039" y="597009"/>
                    <a:pt x="80252" y="594870"/>
                  </a:cubicBezTo>
                  <a:lnTo>
                    <a:pt x="80136" y="594569"/>
                  </a:lnTo>
                  <a:cubicBezTo>
                    <a:pt x="79535" y="594415"/>
                    <a:pt x="78915" y="593755"/>
                    <a:pt x="78295" y="592583"/>
                  </a:cubicBezTo>
                  <a:lnTo>
                    <a:pt x="78034" y="592069"/>
                  </a:lnTo>
                  <a:lnTo>
                    <a:pt x="77801" y="591255"/>
                  </a:lnTo>
                  <a:cubicBezTo>
                    <a:pt x="77627" y="590712"/>
                    <a:pt x="77733" y="590421"/>
                    <a:pt x="78034" y="590712"/>
                  </a:cubicBezTo>
                  <a:cubicBezTo>
                    <a:pt x="78382" y="591108"/>
                    <a:pt x="78649" y="591569"/>
                    <a:pt x="78818" y="592069"/>
                  </a:cubicBezTo>
                  <a:cubicBezTo>
                    <a:pt x="78858" y="592094"/>
                    <a:pt x="78900" y="592114"/>
                    <a:pt x="78944" y="592127"/>
                  </a:cubicBezTo>
                  <a:cubicBezTo>
                    <a:pt x="80407" y="591565"/>
                    <a:pt x="77714" y="586234"/>
                    <a:pt x="75980" y="584451"/>
                  </a:cubicBezTo>
                  <a:cubicBezTo>
                    <a:pt x="76019" y="582682"/>
                    <a:pt x="75662" y="580926"/>
                    <a:pt x="74933" y="579314"/>
                  </a:cubicBezTo>
                  <a:cubicBezTo>
                    <a:pt x="73509" y="577278"/>
                    <a:pt x="71804" y="573169"/>
                    <a:pt x="70331" y="570096"/>
                  </a:cubicBezTo>
                  <a:cubicBezTo>
                    <a:pt x="69847" y="568410"/>
                    <a:pt x="70457" y="568264"/>
                    <a:pt x="70195" y="566888"/>
                  </a:cubicBezTo>
                  <a:cubicBezTo>
                    <a:pt x="68916" y="564911"/>
                    <a:pt x="67637" y="561150"/>
                    <a:pt x="66320" y="557467"/>
                  </a:cubicBezTo>
                  <a:cubicBezTo>
                    <a:pt x="65635" y="556957"/>
                    <a:pt x="64718" y="556889"/>
                    <a:pt x="63965" y="557293"/>
                  </a:cubicBezTo>
                  <a:close/>
                  <a:moveTo>
                    <a:pt x="37960" y="556518"/>
                  </a:moveTo>
                  <a:cubicBezTo>
                    <a:pt x="38106" y="556430"/>
                    <a:pt x="38377" y="556886"/>
                    <a:pt x="38561" y="557487"/>
                  </a:cubicBezTo>
                  <a:lnTo>
                    <a:pt x="39075" y="559047"/>
                  </a:lnTo>
                  <a:cubicBezTo>
                    <a:pt x="39724" y="558863"/>
                    <a:pt x="40324" y="558068"/>
                    <a:pt x="41245" y="560753"/>
                  </a:cubicBezTo>
                  <a:cubicBezTo>
                    <a:pt x="41714" y="561554"/>
                    <a:pt x="42135" y="562383"/>
                    <a:pt x="42505" y="563234"/>
                  </a:cubicBezTo>
                  <a:lnTo>
                    <a:pt x="42698" y="563642"/>
                  </a:lnTo>
                  <a:lnTo>
                    <a:pt x="42756" y="563797"/>
                  </a:lnTo>
                  <a:lnTo>
                    <a:pt x="42756" y="563700"/>
                  </a:lnTo>
                  <a:lnTo>
                    <a:pt x="43473" y="565764"/>
                  </a:lnTo>
                  <a:lnTo>
                    <a:pt x="43386" y="566036"/>
                  </a:lnTo>
                  <a:cubicBezTo>
                    <a:pt x="44150" y="567531"/>
                    <a:pt x="44710" y="569122"/>
                    <a:pt x="45053" y="570765"/>
                  </a:cubicBezTo>
                  <a:lnTo>
                    <a:pt x="45285" y="570940"/>
                  </a:lnTo>
                  <a:cubicBezTo>
                    <a:pt x="48318" y="578161"/>
                    <a:pt x="49955" y="584926"/>
                    <a:pt x="53037" y="590228"/>
                  </a:cubicBezTo>
                  <a:cubicBezTo>
                    <a:pt x="52601" y="591992"/>
                    <a:pt x="53056" y="594958"/>
                    <a:pt x="53792" y="598205"/>
                  </a:cubicBezTo>
                  <a:cubicBezTo>
                    <a:pt x="53928" y="598117"/>
                    <a:pt x="54441" y="598864"/>
                    <a:pt x="54257" y="599174"/>
                  </a:cubicBezTo>
                  <a:cubicBezTo>
                    <a:pt x="53056" y="596625"/>
                    <a:pt x="52552" y="597507"/>
                    <a:pt x="51913" y="597749"/>
                  </a:cubicBezTo>
                  <a:cubicBezTo>
                    <a:pt x="49742" y="593940"/>
                    <a:pt x="52785" y="596983"/>
                    <a:pt x="51506" y="594347"/>
                  </a:cubicBezTo>
                  <a:cubicBezTo>
                    <a:pt x="49500" y="590344"/>
                    <a:pt x="47078" y="584984"/>
                    <a:pt x="45140" y="579944"/>
                  </a:cubicBezTo>
                  <a:cubicBezTo>
                    <a:pt x="43503" y="575952"/>
                    <a:pt x="42175" y="571840"/>
                    <a:pt x="41167" y="567644"/>
                  </a:cubicBezTo>
                  <a:cubicBezTo>
                    <a:pt x="42127" y="567800"/>
                    <a:pt x="43299" y="569680"/>
                    <a:pt x="44171" y="569050"/>
                  </a:cubicBezTo>
                  <a:cubicBezTo>
                    <a:pt x="44037" y="568603"/>
                    <a:pt x="43872" y="568165"/>
                    <a:pt x="43677" y="567741"/>
                  </a:cubicBezTo>
                  <a:lnTo>
                    <a:pt x="43735" y="567974"/>
                  </a:lnTo>
                  <a:cubicBezTo>
                    <a:pt x="43376" y="567867"/>
                    <a:pt x="42892" y="566423"/>
                    <a:pt x="42408" y="564960"/>
                  </a:cubicBezTo>
                  <a:lnTo>
                    <a:pt x="42408" y="564872"/>
                  </a:lnTo>
                  <a:lnTo>
                    <a:pt x="42253" y="564553"/>
                  </a:lnTo>
                  <a:cubicBezTo>
                    <a:pt x="42008" y="564001"/>
                    <a:pt x="41733" y="563464"/>
                    <a:pt x="41429" y="562944"/>
                  </a:cubicBezTo>
                  <a:cubicBezTo>
                    <a:pt x="40828" y="563079"/>
                    <a:pt x="40150" y="563099"/>
                    <a:pt x="40305" y="564456"/>
                  </a:cubicBezTo>
                  <a:cubicBezTo>
                    <a:pt x="39821" y="562566"/>
                    <a:pt x="38144" y="560356"/>
                    <a:pt x="38561" y="559251"/>
                  </a:cubicBezTo>
                  <a:lnTo>
                    <a:pt x="38057" y="557681"/>
                  </a:lnTo>
                  <a:cubicBezTo>
                    <a:pt x="37863" y="557080"/>
                    <a:pt x="37815" y="556605"/>
                    <a:pt x="37960" y="556518"/>
                  </a:cubicBezTo>
                  <a:close/>
                  <a:moveTo>
                    <a:pt x="21218" y="553600"/>
                  </a:moveTo>
                  <a:cubicBezTo>
                    <a:pt x="21896" y="551836"/>
                    <a:pt x="23427" y="555228"/>
                    <a:pt x="24929" y="556129"/>
                  </a:cubicBezTo>
                  <a:cubicBezTo>
                    <a:pt x="23301" y="558048"/>
                    <a:pt x="29754" y="569408"/>
                    <a:pt x="32738" y="579798"/>
                  </a:cubicBezTo>
                  <a:cubicBezTo>
                    <a:pt x="32137" y="581465"/>
                    <a:pt x="31672" y="581203"/>
                    <a:pt x="30316" y="580641"/>
                  </a:cubicBezTo>
                  <a:cubicBezTo>
                    <a:pt x="28746" y="577161"/>
                    <a:pt x="26895" y="572306"/>
                    <a:pt x="25229" y="567314"/>
                  </a:cubicBezTo>
                  <a:cubicBezTo>
                    <a:pt x="23562" y="562323"/>
                    <a:pt x="22128" y="557322"/>
                    <a:pt x="21218" y="553600"/>
                  </a:cubicBezTo>
                  <a:close/>
                  <a:moveTo>
                    <a:pt x="140604" y="543995"/>
                  </a:moveTo>
                  <a:cubicBezTo>
                    <a:pt x="140672" y="544179"/>
                    <a:pt x="140740" y="544363"/>
                    <a:pt x="140817" y="544547"/>
                  </a:cubicBezTo>
                  <a:lnTo>
                    <a:pt x="140817" y="544596"/>
                  </a:lnTo>
                  <a:cubicBezTo>
                    <a:pt x="143811" y="551981"/>
                    <a:pt x="147173" y="559251"/>
                    <a:pt x="150342" y="565764"/>
                  </a:cubicBezTo>
                  <a:cubicBezTo>
                    <a:pt x="151553" y="566946"/>
                    <a:pt x="150690" y="564029"/>
                    <a:pt x="151310" y="563573"/>
                  </a:cubicBezTo>
                  <a:cubicBezTo>
                    <a:pt x="150351" y="560753"/>
                    <a:pt x="148772" y="559066"/>
                    <a:pt x="148133" y="556159"/>
                  </a:cubicBezTo>
                  <a:lnTo>
                    <a:pt x="148210" y="556159"/>
                  </a:lnTo>
                  <a:lnTo>
                    <a:pt x="147677" y="555189"/>
                  </a:lnTo>
                  <a:cubicBezTo>
                    <a:pt x="147483" y="554802"/>
                    <a:pt x="147367" y="554337"/>
                    <a:pt x="147483" y="554220"/>
                  </a:cubicBezTo>
                  <a:cubicBezTo>
                    <a:pt x="147600" y="554104"/>
                    <a:pt x="147861" y="554337"/>
                    <a:pt x="148074" y="554763"/>
                  </a:cubicBezTo>
                  <a:lnTo>
                    <a:pt x="148326" y="555257"/>
                  </a:lnTo>
                  <a:cubicBezTo>
                    <a:pt x="148636" y="555238"/>
                    <a:pt x="148966" y="555325"/>
                    <a:pt x="149411" y="556537"/>
                  </a:cubicBezTo>
                  <a:cubicBezTo>
                    <a:pt x="150312" y="556585"/>
                    <a:pt x="148084" y="553106"/>
                    <a:pt x="148501" y="552582"/>
                  </a:cubicBezTo>
                  <a:cubicBezTo>
                    <a:pt x="147832" y="551206"/>
                    <a:pt x="147357" y="552359"/>
                    <a:pt x="146563" y="549907"/>
                  </a:cubicBezTo>
                  <a:cubicBezTo>
                    <a:pt x="146088" y="550101"/>
                    <a:pt x="147115" y="552049"/>
                    <a:pt x="146234" y="551758"/>
                  </a:cubicBezTo>
                  <a:cubicBezTo>
                    <a:pt x="145458" y="552039"/>
                    <a:pt x="144829" y="548725"/>
                    <a:pt x="143976" y="547029"/>
                  </a:cubicBezTo>
                  <a:cubicBezTo>
                    <a:pt x="143888" y="547195"/>
                    <a:pt x="143791" y="547357"/>
                    <a:pt x="143685" y="547513"/>
                  </a:cubicBezTo>
                  <a:cubicBezTo>
                    <a:pt x="142460" y="546530"/>
                    <a:pt x="141417" y="545339"/>
                    <a:pt x="140604" y="543995"/>
                  </a:cubicBezTo>
                  <a:close/>
                  <a:moveTo>
                    <a:pt x="127970" y="542570"/>
                  </a:moveTo>
                  <a:cubicBezTo>
                    <a:pt x="127931" y="543064"/>
                    <a:pt x="127883" y="543530"/>
                    <a:pt x="127534" y="543607"/>
                  </a:cubicBezTo>
                  <a:cubicBezTo>
                    <a:pt x="128726" y="546020"/>
                    <a:pt x="128212" y="545449"/>
                    <a:pt x="129317" y="548356"/>
                  </a:cubicBezTo>
                  <a:cubicBezTo>
                    <a:pt x="130208" y="547377"/>
                    <a:pt x="129123" y="544906"/>
                    <a:pt x="127970" y="542570"/>
                  </a:cubicBezTo>
                  <a:close/>
                  <a:moveTo>
                    <a:pt x="31004" y="540729"/>
                  </a:moveTo>
                  <a:cubicBezTo>
                    <a:pt x="31973" y="544383"/>
                    <a:pt x="35655" y="552466"/>
                    <a:pt x="34357" y="553532"/>
                  </a:cubicBezTo>
                  <a:cubicBezTo>
                    <a:pt x="33184" y="552708"/>
                    <a:pt x="31702" y="545294"/>
                    <a:pt x="30559" y="543103"/>
                  </a:cubicBezTo>
                  <a:cubicBezTo>
                    <a:pt x="31673" y="544131"/>
                    <a:pt x="30714" y="541272"/>
                    <a:pt x="31004" y="540729"/>
                  </a:cubicBezTo>
                  <a:close/>
                  <a:moveTo>
                    <a:pt x="648243" y="535165"/>
                  </a:moveTo>
                  <a:cubicBezTo>
                    <a:pt x="643217" y="541145"/>
                    <a:pt x="639521" y="548126"/>
                    <a:pt x="637401" y="555645"/>
                  </a:cubicBezTo>
                  <a:cubicBezTo>
                    <a:pt x="638709" y="556576"/>
                    <a:pt x="639242" y="555907"/>
                    <a:pt x="640376" y="556479"/>
                  </a:cubicBezTo>
                  <a:lnTo>
                    <a:pt x="640376" y="556517"/>
                  </a:lnTo>
                  <a:cubicBezTo>
                    <a:pt x="646247" y="550954"/>
                    <a:pt x="646857" y="543016"/>
                    <a:pt x="648243" y="535165"/>
                  </a:cubicBezTo>
                  <a:close/>
                  <a:moveTo>
                    <a:pt x="129937" y="534913"/>
                  </a:moveTo>
                  <a:lnTo>
                    <a:pt x="129937" y="534942"/>
                  </a:lnTo>
                  <a:cubicBezTo>
                    <a:pt x="130372" y="535650"/>
                    <a:pt x="130726" y="536404"/>
                    <a:pt x="130993" y="537191"/>
                  </a:cubicBezTo>
                  <a:cubicBezTo>
                    <a:pt x="131468" y="537152"/>
                    <a:pt x="131177" y="536105"/>
                    <a:pt x="131700" y="536105"/>
                  </a:cubicBezTo>
                  <a:cubicBezTo>
                    <a:pt x="131100" y="535000"/>
                    <a:pt x="130528" y="535213"/>
                    <a:pt x="129937" y="534913"/>
                  </a:cubicBezTo>
                  <a:close/>
                  <a:moveTo>
                    <a:pt x="20104" y="523738"/>
                  </a:moveTo>
                  <a:cubicBezTo>
                    <a:pt x="20502" y="525463"/>
                    <a:pt x="20928" y="524474"/>
                    <a:pt x="21316" y="526927"/>
                  </a:cubicBezTo>
                  <a:cubicBezTo>
                    <a:pt x="20986" y="527993"/>
                    <a:pt x="19572" y="523505"/>
                    <a:pt x="20104" y="523738"/>
                  </a:cubicBezTo>
                  <a:close/>
                  <a:moveTo>
                    <a:pt x="26141" y="522962"/>
                  </a:moveTo>
                  <a:cubicBezTo>
                    <a:pt x="27206" y="523631"/>
                    <a:pt x="27865" y="527421"/>
                    <a:pt x="28243" y="529446"/>
                  </a:cubicBezTo>
                  <a:lnTo>
                    <a:pt x="28485" y="530667"/>
                  </a:lnTo>
                  <a:cubicBezTo>
                    <a:pt x="28660" y="531346"/>
                    <a:pt x="28640" y="531908"/>
                    <a:pt x="28485" y="531908"/>
                  </a:cubicBezTo>
                  <a:cubicBezTo>
                    <a:pt x="28301" y="531879"/>
                    <a:pt x="28030" y="531268"/>
                    <a:pt x="27884" y="530551"/>
                  </a:cubicBezTo>
                  <a:lnTo>
                    <a:pt x="27604" y="529126"/>
                  </a:lnTo>
                  <a:cubicBezTo>
                    <a:pt x="27129" y="526403"/>
                    <a:pt x="26925" y="525715"/>
                    <a:pt x="26538" y="525511"/>
                  </a:cubicBezTo>
                  <a:cubicBezTo>
                    <a:pt x="26217" y="525068"/>
                    <a:pt x="26023" y="524545"/>
                    <a:pt x="25976" y="523999"/>
                  </a:cubicBezTo>
                  <a:cubicBezTo>
                    <a:pt x="25869" y="523292"/>
                    <a:pt x="25937" y="522827"/>
                    <a:pt x="26141" y="522962"/>
                  </a:cubicBezTo>
                  <a:close/>
                  <a:moveTo>
                    <a:pt x="127892" y="519909"/>
                  </a:moveTo>
                  <a:cubicBezTo>
                    <a:pt x="127897" y="519974"/>
                    <a:pt x="127897" y="520039"/>
                    <a:pt x="127892" y="520103"/>
                  </a:cubicBezTo>
                  <a:cubicBezTo>
                    <a:pt x="129394" y="525327"/>
                    <a:pt x="131119" y="528128"/>
                    <a:pt x="132931" y="531492"/>
                  </a:cubicBezTo>
                  <a:cubicBezTo>
                    <a:pt x="131807" y="532829"/>
                    <a:pt x="134801" y="538102"/>
                    <a:pt x="133832" y="538935"/>
                  </a:cubicBezTo>
                  <a:cubicBezTo>
                    <a:pt x="134558" y="540651"/>
                    <a:pt x="135140" y="538538"/>
                    <a:pt x="135857" y="540011"/>
                  </a:cubicBezTo>
                  <a:cubicBezTo>
                    <a:pt x="139054" y="547697"/>
                    <a:pt x="142532" y="555248"/>
                    <a:pt x="145662" y="561703"/>
                  </a:cubicBezTo>
                  <a:cubicBezTo>
                    <a:pt x="146059" y="562624"/>
                    <a:pt x="146418" y="563486"/>
                    <a:pt x="145894" y="563389"/>
                  </a:cubicBezTo>
                  <a:cubicBezTo>
                    <a:pt x="146921" y="565357"/>
                    <a:pt x="147522" y="564291"/>
                    <a:pt x="148491" y="565832"/>
                  </a:cubicBezTo>
                  <a:cubicBezTo>
                    <a:pt x="147260" y="560249"/>
                    <a:pt x="144247" y="556091"/>
                    <a:pt x="140827" y="548667"/>
                  </a:cubicBezTo>
                  <a:cubicBezTo>
                    <a:pt x="137882" y="542260"/>
                    <a:pt x="136157" y="536018"/>
                    <a:pt x="134442" y="533595"/>
                  </a:cubicBezTo>
                  <a:cubicBezTo>
                    <a:pt x="133347" y="528623"/>
                    <a:pt x="131584" y="525211"/>
                    <a:pt x="129976" y="521227"/>
                  </a:cubicBezTo>
                  <a:cubicBezTo>
                    <a:pt x="129247" y="520844"/>
                    <a:pt x="128551" y="520404"/>
                    <a:pt x="127892" y="519909"/>
                  </a:cubicBezTo>
                  <a:close/>
                  <a:moveTo>
                    <a:pt x="833649" y="515315"/>
                  </a:moveTo>
                  <a:cubicBezTo>
                    <a:pt x="833679" y="515321"/>
                    <a:pt x="833709" y="515329"/>
                    <a:pt x="833739" y="515337"/>
                  </a:cubicBezTo>
                  <a:cubicBezTo>
                    <a:pt x="834559" y="515565"/>
                    <a:pt x="835039" y="516414"/>
                    <a:pt x="834812" y="517234"/>
                  </a:cubicBezTo>
                  <a:cubicBezTo>
                    <a:pt x="833504" y="524465"/>
                    <a:pt x="831682" y="531908"/>
                    <a:pt x="829745" y="539003"/>
                  </a:cubicBezTo>
                  <a:cubicBezTo>
                    <a:pt x="825491" y="554588"/>
                    <a:pt x="819988" y="570319"/>
                    <a:pt x="815802" y="585895"/>
                  </a:cubicBezTo>
                  <a:cubicBezTo>
                    <a:pt x="815605" y="586784"/>
                    <a:pt x="814770" y="587382"/>
                    <a:pt x="813865" y="587281"/>
                  </a:cubicBezTo>
                  <a:cubicBezTo>
                    <a:pt x="813819" y="587268"/>
                    <a:pt x="813775" y="587253"/>
                    <a:pt x="813731" y="587236"/>
                  </a:cubicBezTo>
                  <a:cubicBezTo>
                    <a:pt x="812977" y="586944"/>
                    <a:pt x="812603" y="586096"/>
                    <a:pt x="812896" y="585342"/>
                  </a:cubicBezTo>
                  <a:cubicBezTo>
                    <a:pt x="817091" y="569612"/>
                    <a:pt x="822585" y="553871"/>
                    <a:pt x="826886" y="538267"/>
                  </a:cubicBezTo>
                  <a:cubicBezTo>
                    <a:pt x="828814" y="531249"/>
                    <a:pt x="830597" y="523931"/>
                    <a:pt x="831896" y="516769"/>
                  </a:cubicBezTo>
                  <a:cubicBezTo>
                    <a:pt x="832006" y="515898"/>
                    <a:pt x="832773" y="515262"/>
                    <a:pt x="833649" y="515315"/>
                  </a:cubicBezTo>
                  <a:close/>
                  <a:moveTo>
                    <a:pt x="13477" y="507755"/>
                  </a:moveTo>
                  <a:cubicBezTo>
                    <a:pt x="13874" y="510847"/>
                    <a:pt x="14601" y="508656"/>
                    <a:pt x="15056" y="510934"/>
                  </a:cubicBezTo>
                  <a:cubicBezTo>
                    <a:pt x="14620" y="511254"/>
                    <a:pt x="15511" y="512736"/>
                    <a:pt x="15182" y="513192"/>
                  </a:cubicBezTo>
                  <a:cubicBezTo>
                    <a:pt x="14911" y="511903"/>
                    <a:pt x="14533" y="512048"/>
                    <a:pt x="14223" y="512203"/>
                  </a:cubicBezTo>
                  <a:cubicBezTo>
                    <a:pt x="14136" y="509616"/>
                    <a:pt x="12867" y="508113"/>
                    <a:pt x="13477" y="507755"/>
                  </a:cubicBezTo>
                  <a:close/>
                  <a:moveTo>
                    <a:pt x="15686" y="493643"/>
                  </a:moveTo>
                  <a:cubicBezTo>
                    <a:pt x="16088" y="494426"/>
                    <a:pt x="16297" y="495293"/>
                    <a:pt x="16297" y="496173"/>
                  </a:cubicBezTo>
                  <a:cubicBezTo>
                    <a:pt x="16522" y="499170"/>
                    <a:pt x="16946" y="502149"/>
                    <a:pt x="17566" y="505090"/>
                  </a:cubicBezTo>
                  <a:lnTo>
                    <a:pt x="17973" y="507338"/>
                  </a:lnTo>
                  <a:cubicBezTo>
                    <a:pt x="18467" y="508511"/>
                    <a:pt x="19320" y="513823"/>
                    <a:pt x="18942" y="513726"/>
                  </a:cubicBezTo>
                  <a:cubicBezTo>
                    <a:pt x="18370" y="512194"/>
                    <a:pt x="17653" y="512815"/>
                    <a:pt x="17256" y="508531"/>
                  </a:cubicBezTo>
                  <a:lnTo>
                    <a:pt x="16733" y="505807"/>
                  </a:lnTo>
                  <a:cubicBezTo>
                    <a:pt x="15978" y="502235"/>
                    <a:pt x="15480" y="498614"/>
                    <a:pt x="15241" y="494971"/>
                  </a:cubicBezTo>
                  <a:cubicBezTo>
                    <a:pt x="15202" y="493895"/>
                    <a:pt x="15396" y="493313"/>
                    <a:pt x="15686" y="493643"/>
                  </a:cubicBezTo>
                  <a:close/>
                  <a:moveTo>
                    <a:pt x="19920" y="481702"/>
                  </a:moveTo>
                  <a:cubicBezTo>
                    <a:pt x="20056" y="481557"/>
                    <a:pt x="20240" y="481858"/>
                    <a:pt x="20346" y="482604"/>
                  </a:cubicBezTo>
                  <a:cubicBezTo>
                    <a:pt x="20453" y="483350"/>
                    <a:pt x="20598" y="484116"/>
                    <a:pt x="20744" y="484920"/>
                  </a:cubicBezTo>
                  <a:lnTo>
                    <a:pt x="20879" y="485715"/>
                  </a:lnTo>
                  <a:cubicBezTo>
                    <a:pt x="21011" y="486233"/>
                    <a:pt x="21011" y="486776"/>
                    <a:pt x="20879" y="487294"/>
                  </a:cubicBezTo>
                  <a:cubicBezTo>
                    <a:pt x="20860" y="487382"/>
                    <a:pt x="20908" y="487372"/>
                    <a:pt x="20792" y="487382"/>
                  </a:cubicBezTo>
                  <a:cubicBezTo>
                    <a:pt x="20676" y="487391"/>
                    <a:pt x="20530" y="487091"/>
                    <a:pt x="20434" y="486587"/>
                  </a:cubicBezTo>
                  <a:lnTo>
                    <a:pt x="20288" y="485821"/>
                  </a:lnTo>
                  <a:cubicBezTo>
                    <a:pt x="20124" y="484978"/>
                    <a:pt x="19969" y="484096"/>
                    <a:pt x="19833" y="483185"/>
                  </a:cubicBezTo>
                  <a:cubicBezTo>
                    <a:pt x="19718" y="482693"/>
                    <a:pt x="19749" y="482178"/>
                    <a:pt x="19920" y="481702"/>
                  </a:cubicBezTo>
                  <a:close/>
                  <a:moveTo>
                    <a:pt x="1327" y="476981"/>
                  </a:moveTo>
                  <a:cubicBezTo>
                    <a:pt x="1383" y="478520"/>
                    <a:pt x="1590" y="480049"/>
                    <a:pt x="1947" y="481546"/>
                  </a:cubicBezTo>
                  <a:cubicBezTo>
                    <a:pt x="1589" y="481517"/>
                    <a:pt x="1424" y="482128"/>
                    <a:pt x="1269" y="482748"/>
                  </a:cubicBezTo>
                  <a:cubicBezTo>
                    <a:pt x="1327" y="481517"/>
                    <a:pt x="814" y="473957"/>
                    <a:pt x="1327" y="476981"/>
                  </a:cubicBezTo>
                  <a:close/>
                  <a:moveTo>
                    <a:pt x="48" y="468995"/>
                  </a:moveTo>
                  <a:cubicBezTo>
                    <a:pt x="348" y="467144"/>
                    <a:pt x="1133" y="468976"/>
                    <a:pt x="1472" y="471224"/>
                  </a:cubicBezTo>
                  <a:cubicBezTo>
                    <a:pt x="1113" y="471195"/>
                    <a:pt x="968" y="471796"/>
                    <a:pt x="765" y="472407"/>
                  </a:cubicBezTo>
                  <a:cubicBezTo>
                    <a:pt x="600" y="470778"/>
                    <a:pt x="222" y="470497"/>
                    <a:pt x="48" y="468995"/>
                  </a:cubicBezTo>
                  <a:close/>
                  <a:moveTo>
                    <a:pt x="835771" y="464837"/>
                  </a:moveTo>
                  <a:lnTo>
                    <a:pt x="836091" y="464885"/>
                  </a:lnTo>
                  <a:cubicBezTo>
                    <a:pt x="837000" y="465245"/>
                    <a:pt x="837498" y="466226"/>
                    <a:pt x="837253" y="467173"/>
                  </a:cubicBezTo>
                  <a:cubicBezTo>
                    <a:pt x="836740" y="469373"/>
                    <a:pt x="836071" y="471525"/>
                    <a:pt x="835422" y="473599"/>
                  </a:cubicBezTo>
                  <a:cubicBezTo>
                    <a:pt x="834889" y="475266"/>
                    <a:pt x="834347" y="476933"/>
                    <a:pt x="833843" y="478648"/>
                  </a:cubicBezTo>
                  <a:cubicBezTo>
                    <a:pt x="833834" y="478689"/>
                    <a:pt x="833824" y="478729"/>
                    <a:pt x="833813" y="478769"/>
                  </a:cubicBezTo>
                  <a:cubicBezTo>
                    <a:pt x="833558" y="479648"/>
                    <a:pt x="832639" y="480154"/>
                    <a:pt x="831760" y="479899"/>
                  </a:cubicBezTo>
                  <a:cubicBezTo>
                    <a:pt x="830886" y="479488"/>
                    <a:pt x="830448" y="478496"/>
                    <a:pt x="830733" y="477573"/>
                  </a:cubicBezTo>
                  <a:cubicBezTo>
                    <a:pt x="831246" y="475818"/>
                    <a:pt x="831799" y="474112"/>
                    <a:pt x="832331" y="472407"/>
                  </a:cubicBezTo>
                  <a:cubicBezTo>
                    <a:pt x="833000" y="470313"/>
                    <a:pt x="833601" y="468326"/>
                    <a:pt x="834085" y="466271"/>
                  </a:cubicBezTo>
                  <a:cubicBezTo>
                    <a:pt x="834226" y="465448"/>
                    <a:pt x="834936" y="464844"/>
                    <a:pt x="835771" y="464837"/>
                  </a:cubicBezTo>
                  <a:close/>
                  <a:moveTo>
                    <a:pt x="891578" y="460020"/>
                  </a:moveTo>
                  <a:cubicBezTo>
                    <a:pt x="892136" y="460093"/>
                    <a:pt x="892585" y="460514"/>
                    <a:pt x="892692" y="461067"/>
                  </a:cubicBezTo>
                  <a:cubicBezTo>
                    <a:pt x="893283" y="463694"/>
                    <a:pt x="893302" y="466417"/>
                    <a:pt x="892751" y="469053"/>
                  </a:cubicBezTo>
                  <a:cubicBezTo>
                    <a:pt x="892605" y="469964"/>
                    <a:pt x="891937" y="470584"/>
                    <a:pt x="891230" y="470419"/>
                  </a:cubicBezTo>
                  <a:cubicBezTo>
                    <a:pt x="890474" y="470100"/>
                    <a:pt x="890063" y="469278"/>
                    <a:pt x="890261" y="468481"/>
                  </a:cubicBezTo>
                  <a:cubicBezTo>
                    <a:pt x="890710" y="466450"/>
                    <a:pt x="890730" y="464347"/>
                    <a:pt x="890319" y="462307"/>
                  </a:cubicBezTo>
                  <a:cubicBezTo>
                    <a:pt x="890068" y="461496"/>
                    <a:pt x="890375" y="460616"/>
                    <a:pt x="891075" y="460136"/>
                  </a:cubicBezTo>
                  <a:cubicBezTo>
                    <a:pt x="891229" y="460052"/>
                    <a:pt x="891403" y="460012"/>
                    <a:pt x="891578" y="460020"/>
                  </a:cubicBezTo>
                  <a:close/>
                  <a:moveTo>
                    <a:pt x="2247" y="458566"/>
                  </a:moveTo>
                  <a:cubicBezTo>
                    <a:pt x="2490" y="463771"/>
                    <a:pt x="3381" y="466039"/>
                    <a:pt x="3982" y="469915"/>
                  </a:cubicBezTo>
                  <a:cubicBezTo>
                    <a:pt x="3003" y="470788"/>
                    <a:pt x="2993" y="470797"/>
                    <a:pt x="1918" y="470012"/>
                  </a:cubicBezTo>
                  <a:cubicBezTo>
                    <a:pt x="1937" y="466039"/>
                    <a:pt x="1327" y="466106"/>
                    <a:pt x="1027" y="467764"/>
                  </a:cubicBezTo>
                  <a:lnTo>
                    <a:pt x="852" y="463460"/>
                  </a:lnTo>
                  <a:cubicBezTo>
                    <a:pt x="728" y="463382"/>
                    <a:pt x="590" y="463326"/>
                    <a:pt x="445" y="463296"/>
                  </a:cubicBezTo>
                  <a:lnTo>
                    <a:pt x="300" y="463296"/>
                  </a:lnTo>
                  <a:cubicBezTo>
                    <a:pt x="145" y="463296"/>
                    <a:pt x="0" y="462656"/>
                    <a:pt x="0" y="462007"/>
                  </a:cubicBezTo>
                  <a:cubicBezTo>
                    <a:pt x="0" y="461357"/>
                    <a:pt x="97" y="460824"/>
                    <a:pt x="223" y="460911"/>
                  </a:cubicBezTo>
                  <a:lnTo>
                    <a:pt x="358" y="460911"/>
                  </a:lnTo>
                  <a:cubicBezTo>
                    <a:pt x="609" y="460955"/>
                    <a:pt x="840" y="461078"/>
                    <a:pt x="1017" y="461260"/>
                  </a:cubicBezTo>
                  <a:lnTo>
                    <a:pt x="1017" y="460921"/>
                  </a:lnTo>
                  <a:cubicBezTo>
                    <a:pt x="1870" y="461881"/>
                    <a:pt x="1753" y="459099"/>
                    <a:pt x="2247" y="458566"/>
                  </a:cubicBezTo>
                  <a:close/>
                  <a:moveTo>
                    <a:pt x="818670" y="438048"/>
                  </a:moveTo>
                  <a:cubicBezTo>
                    <a:pt x="818263" y="438358"/>
                    <a:pt x="817875" y="438610"/>
                    <a:pt x="817527" y="438833"/>
                  </a:cubicBezTo>
                  <a:cubicBezTo>
                    <a:pt x="818340" y="452732"/>
                    <a:pt x="817401" y="467629"/>
                    <a:pt x="815511" y="482332"/>
                  </a:cubicBezTo>
                  <a:cubicBezTo>
                    <a:pt x="813622" y="497132"/>
                    <a:pt x="810783" y="511758"/>
                    <a:pt x="808274" y="525395"/>
                  </a:cubicBezTo>
                  <a:cubicBezTo>
                    <a:pt x="814203" y="525104"/>
                    <a:pt x="815812" y="517118"/>
                    <a:pt x="818224" y="510857"/>
                  </a:cubicBezTo>
                  <a:cubicBezTo>
                    <a:pt x="818219" y="510782"/>
                    <a:pt x="818219" y="510708"/>
                    <a:pt x="818224" y="510634"/>
                  </a:cubicBezTo>
                  <a:cubicBezTo>
                    <a:pt x="819686" y="505698"/>
                    <a:pt x="820526" y="500599"/>
                    <a:pt x="820724" y="495456"/>
                  </a:cubicBezTo>
                  <a:cubicBezTo>
                    <a:pt x="819833" y="485918"/>
                    <a:pt x="820647" y="476827"/>
                    <a:pt x="821199" y="467658"/>
                  </a:cubicBezTo>
                  <a:cubicBezTo>
                    <a:pt x="821770" y="457965"/>
                    <a:pt x="822022" y="448273"/>
                    <a:pt x="819493" y="438581"/>
                  </a:cubicBezTo>
                  <a:lnTo>
                    <a:pt x="818525" y="438581"/>
                  </a:lnTo>
                  <a:close/>
                  <a:moveTo>
                    <a:pt x="2461" y="431166"/>
                  </a:moveTo>
                  <a:cubicBezTo>
                    <a:pt x="2674" y="431176"/>
                    <a:pt x="2771" y="431970"/>
                    <a:pt x="2771" y="432940"/>
                  </a:cubicBezTo>
                  <a:lnTo>
                    <a:pt x="2684" y="435227"/>
                  </a:lnTo>
                  <a:cubicBezTo>
                    <a:pt x="2645" y="436197"/>
                    <a:pt x="2441" y="436972"/>
                    <a:pt x="2218" y="436972"/>
                  </a:cubicBezTo>
                  <a:cubicBezTo>
                    <a:pt x="1996" y="436962"/>
                    <a:pt x="1850" y="436158"/>
                    <a:pt x="1937" y="435188"/>
                  </a:cubicBezTo>
                  <a:lnTo>
                    <a:pt x="1976" y="432911"/>
                  </a:lnTo>
                  <a:cubicBezTo>
                    <a:pt x="2025" y="431941"/>
                    <a:pt x="2248" y="431156"/>
                    <a:pt x="2461" y="431166"/>
                  </a:cubicBezTo>
                  <a:close/>
                  <a:moveTo>
                    <a:pt x="11985" y="418702"/>
                  </a:moveTo>
                  <a:cubicBezTo>
                    <a:pt x="12111" y="418789"/>
                    <a:pt x="12188" y="419390"/>
                    <a:pt x="12111" y="420039"/>
                  </a:cubicBezTo>
                  <a:lnTo>
                    <a:pt x="12043" y="420737"/>
                  </a:lnTo>
                  <a:cubicBezTo>
                    <a:pt x="11975" y="421406"/>
                    <a:pt x="11888" y="422104"/>
                    <a:pt x="11801" y="422812"/>
                  </a:cubicBezTo>
                  <a:lnTo>
                    <a:pt x="11898" y="422686"/>
                  </a:lnTo>
                  <a:cubicBezTo>
                    <a:pt x="11888" y="425855"/>
                    <a:pt x="11326" y="425555"/>
                    <a:pt x="11268" y="428249"/>
                  </a:cubicBezTo>
                  <a:lnTo>
                    <a:pt x="11171" y="428094"/>
                  </a:lnTo>
                  <a:cubicBezTo>
                    <a:pt x="11069" y="428981"/>
                    <a:pt x="10917" y="429861"/>
                    <a:pt x="10715" y="430730"/>
                  </a:cubicBezTo>
                  <a:cubicBezTo>
                    <a:pt x="10647" y="431041"/>
                    <a:pt x="10551" y="431186"/>
                    <a:pt x="10463" y="431186"/>
                  </a:cubicBezTo>
                  <a:cubicBezTo>
                    <a:pt x="10392" y="431186"/>
                    <a:pt x="10334" y="431089"/>
                    <a:pt x="10289" y="430895"/>
                  </a:cubicBezTo>
                  <a:cubicBezTo>
                    <a:pt x="10188" y="430287"/>
                    <a:pt x="10208" y="429664"/>
                    <a:pt x="10347" y="429063"/>
                  </a:cubicBezTo>
                  <a:cubicBezTo>
                    <a:pt x="10415" y="428782"/>
                    <a:pt x="10521" y="428482"/>
                    <a:pt x="10521" y="428171"/>
                  </a:cubicBezTo>
                  <a:cubicBezTo>
                    <a:pt x="9969" y="427978"/>
                    <a:pt x="10134" y="425322"/>
                    <a:pt x="10376" y="422540"/>
                  </a:cubicBezTo>
                  <a:cubicBezTo>
                    <a:pt x="10812" y="422812"/>
                    <a:pt x="11016" y="421493"/>
                    <a:pt x="11423" y="421493"/>
                  </a:cubicBezTo>
                  <a:cubicBezTo>
                    <a:pt x="11462" y="421135"/>
                    <a:pt x="11539" y="420805"/>
                    <a:pt x="11539" y="420427"/>
                  </a:cubicBezTo>
                  <a:lnTo>
                    <a:pt x="11626" y="419681"/>
                  </a:lnTo>
                  <a:cubicBezTo>
                    <a:pt x="11675" y="419060"/>
                    <a:pt x="11859" y="418614"/>
                    <a:pt x="11985" y="418702"/>
                  </a:cubicBezTo>
                  <a:close/>
                  <a:moveTo>
                    <a:pt x="638389" y="416007"/>
                  </a:moveTo>
                  <a:cubicBezTo>
                    <a:pt x="634388" y="416599"/>
                    <a:pt x="636103" y="419429"/>
                    <a:pt x="636180" y="421648"/>
                  </a:cubicBezTo>
                  <a:cubicBezTo>
                    <a:pt x="640986" y="421600"/>
                    <a:pt x="640269" y="417151"/>
                    <a:pt x="638389" y="416007"/>
                  </a:cubicBezTo>
                  <a:close/>
                  <a:moveTo>
                    <a:pt x="12662" y="412499"/>
                  </a:moveTo>
                  <a:lnTo>
                    <a:pt x="13176" y="412547"/>
                  </a:lnTo>
                  <a:cubicBezTo>
                    <a:pt x="13263" y="412547"/>
                    <a:pt x="13263" y="412867"/>
                    <a:pt x="13263" y="413236"/>
                  </a:cubicBezTo>
                  <a:cubicBezTo>
                    <a:pt x="13234" y="413614"/>
                    <a:pt x="13127" y="413914"/>
                    <a:pt x="13040" y="413866"/>
                  </a:cubicBezTo>
                  <a:lnTo>
                    <a:pt x="12527" y="413866"/>
                  </a:lnTo>
                  <a:cubicBezTo>
                    <a:pt x="12440" y="413856"/>
                    <a:pt x="12401" y="413546"/>
                    <a:pt x="12440" y="413168"/>
                  </a:cubicBezTo>
                  <a:cubicBezTo>
                    <a:pt x="12478" y="412790"/>
                    <a:pt x="12575" y="412499"/>
                    <a:pt x="12662" y="412499"/>
                  </a:cubicBezTo>
                  <a:close/>
                  <a:moveTo>
                    <a:pt x="629912" y="400296"/>
                  </a:moveTo>
                  <a:cubicBezTo>
                    <a:pt x="629931" y="400955"/>
                    <a:pt x="630415" y="401759"/>
                    <a:pt x="629514" y="402138"/>
                  </a:cubicBezTo>
                  <a:cubicBezTo>
                    <a:pt x="629548" y="402579"/>
                    <a:pt x="629667" y="403010"/>
                    <a:pt x="629863" y="403407"/>
                  </a:cubicBezTo>
                  <a:lnTo>
                    <a:pt x="629863" y="403446"/>
                  </a:lnTo>
                  <a:cubicBezTo>
                    <a:pt x="631597" y="404037"/>
                    <a:pt x="633138" y="404851"/>
                    <a:pt x="633526" y="406664"/>
                  </a:cubicBezTo>
                  <a:cubicBezTo>
                    <a:pt x="637227" y="405336"/>
                    <a:pt x="634611" y="398357"/>
                    <a:pt x="629912" y="400296"/>
                  </a:cubicBezTo>
                  <a:close/>
                  <a:moveTo>
                    <a:pt x="810357" y="399317"/>
                  </a:moveTo>
                  <a:cubicBezTo>
                    <a:pt x="810735" y="404512"/>
                    <a:pt x="810628" y="412789"/>
                    <a:pt x="811132" y="420369"/>
                  </a:cubicBezTo>
                  <a:cubicBezTo>
                    <a:pt x="811636" y="427948"/>
                    <a:pt x="812808" y="434859"/>
                    <a:pt x="816480" y="437515"/>
                  </a:cubicBezTo>
                  <a:lnTo>
                    <a:pt x="816480" y="437825"/>
                  </a:lnTo>
                  <a:cubicBezTo>
                    <a:pt x="816839" y="437621"/>
                    <a:pt x="817255" y="437350"/>
                    <a:pt x="817720" y="437020"/>
                  </a:cubicBezTo>
                  <a:cubicBezTo>
                    <a:pt x="819590" y="433492"/>
                    <a:pt x="819464" y="427822"/>
                    <a:pt x="818776" y="421861"/>
                  </a:cubicBezTo>
                  <a:cubicBezTo>
                    <a:pt x="817904" y="421929"/>
                    <a:pt x="817575" y="421222"/>
                    <a:pt x="816936" y="420960"/>
                  </a:cubicBezTo>
                  <a:cubicBezTo>
                    <a:pt x="816887" y="421047"/>
                    <a:pt x="816839" y="421134"/>
                    <a:pt x="816790" y="421241"/>
                  </a:cubicBezTo>
                  <a:lnTo>
                    <a:pt x="816616" y="421571"/>
                  </a:lnTo>
                  <a:cubicBezTo>
                    <a:pt x="816596" y="421609"/>
                    <a:pt x="816574" y="421647"/>
                    <a:pt x="816550" y="421683"/>
                  </a:cubicBezTo>
                  <a:cubicBezTo>
                    <a:pt x="816232" y="422153"/>
                    <a:pt x="815594" y="422276"/>
                    <a:pt x="815124" y="421958"/>
                  </a:cubicBezTo>
                  <a:cubicBezTo>
                    <a:pt x="814613" y="421577"/>
                    <a:pt x="814464" y="420877"/>
                    <a:pt x="814775" y="420320"/>
                  </a:cubicBezTo>
                  <a:lnTo>
                    <a:pt x="814901" y="420068"/>
                  </a:lnTo>
                  <a:cubicBezTo>
                    <a:pt x="815118" y="419599"/>
                    <a:pt x="815413" y="419170"/>
                    <a:pt x="815773" y="418799"/>
                  </a:cubicBezTo>
                  <a:lnTo>
                    <a:pt x="815550" y="418741"/>
                  </a:lnTo>
                  <a:cubicBezTo>
                    <a:pt x="814717" y="415513"/>
                    <a:pt x="814930" y="410890"/>
                    <a:pt x="814581" y="406925"/>
                  </a:cubicBezTo>
                  <a:cubicBezTo>
                    <a:pt x="814232" y="402961"/>
                    <a:pt x="813264" y="399705"/>
                    <a:pt x="810357" y="399317"/>
                  </a:cubicBezTo>
                  <a:close/>
                  <a:moveTo>
                    <a:pt x="19029" y="380746"/>
                  </a:moveTo>
                  <a:cubicBezTo>
                    <a:pt x="18476" y="386290"/>
                    <a:pt x="17333" y="396817"/>
                    <a:pt x="15899" y="403737"/>
                  </a:cubicBezTo>
                  <a:cubicBezTo>
                    <a:pt x="15851" y="404774"/>
                    <a:pt x="15773" y="406015"/>
                    <a:pt x="15589" y="407449"/>
                  </a:cubicBezTo>
                  <a:lnTo>
                    <a:pt x="15705" y="407342"/>
                  </a:lnTo>
                  <a:cubicBezTo>
                    <a:pt x="15182" y="411775"/>
                    <a:pt x="14746" y="416211"/>
                    <a:pt x="14397" y="420650"/>
                  </a:cubicBezTo>
                  <a:cubicBezTo>
                    <a:pt x="13070" y="421474"/>
                    <a:pt x="13128" y="417917"/>
                    <a:pt x="13041" y="414932"/>
                  </a:cubicBezTo>
                  <a:cubicBezTo>
                    <a:pt x="13961" y="414341"/>
                    <a:pt x="14165" y="407973"/>
                    <a:pt x="14979" y="406315"/>
                  </a:cubicBezTo>
                  <a:cubicBezTo>
                    <a:pt x="15046" y="406005"/>
                    <a:pt x="15046" y="405666"/>
                    <a:pt x="15046" y="405346"/>
                  </a:cubicBezTo>
                  <a:cubicBezTo>
                    <a:pt x="14407" y="406364"/>
                    <a:pt x="14107" y="402962"/>
                    <a:pt x="14233" y="400432"/>
                  </a:cubicBezTo>
                  <a:cubicBezTo>
                    <a:pt x="14785" y="399996"/>
                    <a:pt x="15570" y="402118"/>
                    <a:pt x="15822" y="398367"/>
                  </a:cubicBezTo>
                  <a:cubicBezTo>
                    <a:pt x="16325" y="393192"/>
                    <a:pt x="14572" y="393637"/>
                    <a:pt x="16229" y="385961"/>
                  </a:cubicBezTo>
                  <a:cubicBezTo>
                    <a:pt x="17110" y="382326"/>
                    <a:pt x="18176" y="382103"/>
                    <a:pt x="18564" y="381803"/>
                  </a:cubicBezTo>
                  <a:cubicBezTo>
                    <a:pt x="18312" y="381716"/>
                    <a:pt x="18632" y="380359"/>
                    <a:pt x="19029" y="380746"/>
                  </a:cubicBezTo>
                  <a:close/>
                  <a:moveTo>
                    <a:pt x="12382" y="378391"/>
                  </a:moveTo>
                  <a:lnTo>
                    <a:pt x="13148" y="378527"/>
                  </a:lnTo>
                  <a:cubicBezTo>
                    <a:pt x="12702" y="382481"/>
                    <a:pt x="11975" y="387851"/>
                    <a:pt x="11200" y="392997"/>
                  </a:cubicBezTo>
                  <a:cubicBezTo>
                    <a:pt x="10425" y="398144"/>
                    <a:pt x="9611" y="403175"/>
                    <a:pt x="8768" y="406567"/>
                  </a:cubicBezTo>
                  <a:cubicBezTo>
                    <a:pt x="7015" y="405278"/>
                    <a:pt x="8846" y="393569"/>
                    <a:pt x="9921" y="386067"/>
                  </a:cubicBezTo>
                  <a:cubicBezTo>
                    <a:pt x="10861" y="386455"/>
                    <a:pt x="11510" y="380610"/>
                    <a:pt x="12382" y="378391"/>
                  </a:cubicBezTo>
                  <a:close/>
                  <a:moveTo>
                    <a:pt x="16984" y="349508"/>
                  </a:moveTo>
                  <a:cubicBezTo>
                    <a:pt x="17303" y="348898"/>
                    <a:pt x="17507" y="348966"/>
                    <a:pt x="17507" y="349634"/>
                  </a:cubicBezTo>
                  <a:cubicBezTo>
                    <a:pt x="17435" y="350451"/>
                    <a:pt x="17218" y="351249"/>
                    <a:pt x="16867" y="351990"/>
                  </a:cubicBezTo>
                  <a:lnTo>
                    <a:pt x="16567" y="352552"/>
                  </a:lnTo>
                  <a:cubicBezTo>
                    <a:pt x="16054" y="355081"/>
                    <a:pt x="15317" y="358173"/>
                    <a:pt x="15085" y="360305"/>
                  </a:cubicBezTo>
                  <a:cubicBezTo>
                    <a:pt x="14116" y="360935"/>
                    <a:pt x="14445" y="358958"/>
                    <a:pt x="13845" y="358861"/>
                  </a:cubicBezTo>
                  <a:cubicBezTo>
                    <a:pt x="14591" y="355895"/>
                    <a:pt x="15375" y="352920"/>
                    <a:pt x="16199" y="349964"/>
                  </a:cubicBezTo>
                  <a:lnTo>
                    <a:pt x="16674" y="350090"/>
                  </a:lnTo>
                  <a:close/>
                  <a:moveTo>
                    <a:pt x="25365" y="345292"/>
                  </a:moveTo>
                  <a:cubicBezTo>
                    <a:pt x="25162" y="345932"/>
                    <a:pt x="24977" y="346581"/>
                    <a:pt x="24822" y="347230"/>
                  </a:cubicBezTo>
                  <a:cubicBezTo>
                    <a:pt x="24764" y="347473"/>
                    <a:pt x="24716" y="347725"/>
                    <a:pt x="24648" y="347977"/>
                  </a:cubicBezTo>
                  <a:lnTo>
                    <a:pt x="25491" y="345292"/>
                  </a:lnTo>
                  <a:close/>
                  <a:moveTo>
                    <a:pt x="785757" y="305796"/>
                  </a:moveTo>
                  <a:cubicBezTo>
                    <a:pt x="780961" y="307056"/>
                    <a:pt x="786280" y="312997"/>
                    <a:pt x="787249" y="317029"/>
                  </a:cubicBezTo>
                  <a:lnTo>
                    <a:pt x="790078" y="315992"/>
                  </a:lnTo>
                  <a:cubicBezTo>
                    <a:pt x="788073" y="312270"/>
                    <a:pt x="789468" y="307734"/>
                    <a:pt x="785757" y="305796"/>
                  </a:cubicBezTo>
                  <a:close/>
                  <a:moveTo>
                    <a:pt x="34415" y="297741"/>
                  </a:moveTo>
                  <a:cubicBezTo>
                    <a:pt x="33774" y="298819"/>
                    <a:pt x="33241" y="299959"/>
                    <a:pt x="32826" y="301143"/>
                  </a:cubicBezTo>
                  <a:cubicBezTo>
                    <a:pt x="33017" y="301075"/>
                    <a:pt x="33226" y="301075"/>
                    <a:pt x="33417" y="301143"/>
                  </a:cubicBezTo>
                  <a:cubicBezTo>
                    <a:pt x="33418" y="301144"/>
                    <a:pt x="33419" y="301144"/>
                    <a:pt x="33420" y="301145"/>
                  </a:cubicBezTo>
                  <a:cubicBezTo>
                    <a:pt x="34005" y="301448"/>
                    <a:pt x="34233" y="302168"/>
                    <a:pt x="33930" y="302752"/>
                  </a:cubicBezTo>
                  <a:lnTo>
                    <a:pt x="32574" y="306251"/>
                  </a:lnTo>
                  <a:cubicBezTo>
                    <a:pt x="32390" y="306897"/>
                    <a:pt x="31738" y="307290"/>
                    <a:pt x="31082" y="307153"/>
                  </a:cubicBezTo>
                  <a:cubicBezTo>
                    <a:pt x="31062" y="307143"/>
                    <a:pt x="31043" y="307134"/>
                    <a:pt x="31023" y="307123"/>
                  </a:cubicBezTo>
                  <a:cubicBezTo>
                    <a:pt x="30454" y="306815"/>
                    <a:pt x="30241" y="306104"/>
                    <a:pt x="30549" y="305534"/>
                  </a:cubicBezTo>
                  <a:lnTo>
                    <a:pt x="31179" y="303906"/>
                  </a:lnTo>
                  <a:cubicBezTo>
                    <a:pt x="31679" y="302044"/>
                    <a:pt x="32367" y="300238"/>
                    <a:pt x="33233" y="298516"/>
                  </a:cubicBezTo>
                  <a:cubicBezTo>
                    <a:pt x="33543" y="298710"/>
                    <a:pt x="33969" y="298226"/>
                    <a:pt x="34415" y="297741"/>
                  </a:cubicBezTo>
                  <a:close/>
                  <a:moveTo>
                    <a:pt x="44685" y="269139"/>
                  </a:moveTo>
                  <a:cubicBezTo>
                    <a:pt x="45180" y="269190"/>
                    <a:pt x="45540" y="269632"/>
                    <a:pt x="45489" y="270128"/>
                  </a:cubicBezTo>
                  <a:cubicBezTo>
                    <a:pt x="45489" y="271756"/>
                    <a:pt x="44665" y="273345"/>
                    <a:pt x="43551" y="275565"/>
                  </a:cubicBezTo>
                  <a:cubicBezTo>
                    <a:pt x="43317" y="276157"/>
                    <a:pt x="42672" y="276476"/>
                    <a:pt x="42059" y="276302"/>
                  </a:cubicBezTo>
                  <a:lnTo>
                    <a:pt x="42049" y="276282"/>
                  </a:lnTo>
                  <a:cubicBezTo>
                    <a:pt x="42041" y="276277"/>
                    <a:pt x="42032" y="276271"/>
                    <a:pt x="42023" y="276266"/>
                  </a:cubicBezTo>
                  <a:cubicBezTo>
                    <a:pt x="41495" y="275921"/>
                    <a:pt x="41346" y="275212"/>
                    <a:pt x="41691" y="274683"/>
                  </a:cubicBezTo>
                  <a:cubicBezTo>
                    <a:pt x="42611" y="272861"/>
                    <a:pt x="43280" y="271543"/>
                    <a:pt x="43280" y="270632"/>
                  </a:cubicBezTo>
                  <a:cubicBezTo>
                    <a:pt x="43282" y="269950"/>
                    <a:pt x="43731" y="269351"/>
                    <a:pt x="44384" y="269158"/>
                  </a:cubicBezTo>
                  <a:cubicBezTo>
                    <a:pt x="44483" y="269135"/>
                    <a:pt x="44584" y="269128"/>
                    <a:pt x="44685" y="269139"/>
                  </a:cubicBezTo>
                  <a:close/>
                  <a:moveTo>
                    <a:pt x="778161" y="247360"/>
                  </a:moveTo>
                  <a:cubicBezTo>
                    <a:pt x="783754" y="256142"/>
                    <a:pt x="788974" y="265107"/>
                    <a:pt x="793818" y="274257"/>
                  </a:cubicBezTo>
                  <a:cubicBezTo>
                    <a:pt x="794087" y="273856"/>
                    <a:pt x="794378" y="273471"/>
                    <a:pt x="794690" y="273103"/>
                  </a:cubicBezTo>
                  <a:cubicBezTo>
                    <a:pt x="794977" y="272779"/>
                    <a:pt x="795233" y="272428"/>
                    <a:pt x="795455" y="272056"/>
                  </a:cubicBezTo>
                  <a:cubicBezTo>
                    <a:pt x="792655" y="264710"/>
                    <a:pt x="788179" y="257596"/>
                    <a:pt x="783645" y="250879"/>
                  </a:cubicBezTo>
                  <a:lnTo>
                    <a:pt x="783044" y="250006"/>
                  </a:lnTo>
                  <a:cubicBezTo>
                    <a:pt x="781145" y="250908"/>
                    <a:pt x="780447" y="243939"/>
                    <a:pt x="778161" y="247360"/>
                  </a:cubicBezTo>
                  <a:close/>
                  <a:moveTo>
                    <a:pt x="55643" y="245354"/>
                  </a:moveTo>
                  <a:cubicBezTo>
                    <a:pt x="55912" y="245647"/>
                    <a:pt x="55912" y="246098"/>
                    <a:pt x="55643" y="246391"/>
                  </a:cubicBezTo>
                  <a:lnTo>
                    <a:pt x="55226" y="246973"/>
                  </a:lnTo>
                  <a:cubicBezTo>
                    <a:pt x="54738" y="247769"/>
                    <a:pt x="54142" y="248494"/>
                    <a:pt x="53453" y="249124"/>
                  </a:cubicBezTo>
                  <a:cubicBezTo>
                    <a:pt x="53263" y="249295"/>
                    <a:pt x="52991" y="249341"/>
                    <a:pt x="52755" y="249241"/>
                  </a:cubicBezTo>
                  <a:cubicBezTo>
                    <a:pt x="52659" y="249193"/>
                    <a:pt x="52581" y="249115"/>
                    <a:pt x="52533" y="249018"/>
                  </a:cubicBezTo>
                  <a:cubicBezTo>
                    <a:pt x="52473" y="248891"/>
                    <a:pt x="52453" y="248749"/>
                    <a:pt x="52474" y="248611"/>
                  </a:cubicBezTo>
                  <a:cubicBezTo>
                    <a:pt x="50643" y="252468"/>
                    <a:pt x="47911" y="257373"/>
                    <a:pt x="45121" y="262510"/>
                  </a:cubicBezTo>
                  <a:cubicBezTo>
                    <a:pt x="41652" y="268819"/>
                    <a:pt x="38116" y="275459"/>
                    <a:pt x="35703" y="280586"/>
                  </a:cubicBezTo>
                  <a:cubicBezTo>
                    <a:pt x="34492" y="281972"/>
                    <a:pt x="32942" y="284734"/>
                    <a:pt x="31954" y="285374"/>
                  </a:cubicBezTo>
                  <a:cubicBezTo>
                    <a:pt x="35403" y="275701"/>
                    <a:pt x="42495" y="263130"/>
                    <a:pt x="48221" y="253951"/>
                  </a:cubicBezTo>
                  <a:cubicBezTo>
                    <a:pt x="49994" y="251063"/>
                    <a:pt x="52048" y="246420"/>
                    <a:pt x="53608" y="246120"/>
                  </a:cubicBezTo>
                  <a:cubicBezTo>
                    <a:pt x="53356" y="246711"/>
                    <a:pt x="53056" y="247370"/>
                    <a:pt x="52736" y="248058"/>
                  </a:cubicBezTo>
                  <a:lnTo>
                    <a:pt x="52843" y="247952"/>
                  </a:lnTo>
                  <a:cubicBezTo>
                    <a:pt x="53381" y="247444"/>
                    <a:pt x="53850" y="246867"/>
                    <a:pt x="54238" y="246236"/>
                  </a:cubicBezTo>
                  <a:lnTo>
                    <a:pt x="54674" y="245625"/>
                  </a:lnTo>
                  <a:cubicBezTo>
                    <a:pt x="54872" y="245290"/>
                    <a:pt x="55299" y="245170"/>
                    <a:pt x="55643" y="245354"/>
                  </a:cubicBezTo>
                  <a:close/>
                  <a:moveTo>
                    <a:pt x="65438" y="239354"/>
                  </a:moveTo>
                  <a:cubicBezTo>
                    <a:pt x="65680" y="239374"/>
                    <a:pt x="65458" y="240072"/>
                    <a:pt x="64925" y="240915"/>
                  </a:cubicBezTo>
                  <a:cubicBezTo>
                    <a:pt x="64663" y="241322"/>
                    <a:pt x="64411" y="241739"/>
                    <a:pt x="64169" y="242155"/>
                  </a:cubicBezTo>
                  <a:cubicBezTo>
                    <a:pt x="59741" y="250462"/>
                    <a:pt x="57183" y="253622"/>
                    <a:pt x="53608" y="259437"/>
                  </a:cubicBezTo>
                  <a:lnTo>
                    <a:pt x="53608" y="259233"/>
                  </a:lnTo>
                  <a:lnTo>
                    <a:pt x="53046" y="260203"/>
                  </a:lnTo>
                  <a:cubicBezTo>
                    <a:pt x="52145" y="261695"/>
                    <a:pt x="51331" y="263178"/>
                    <a:pt x="50634" y="264603"/>
                  </a:cubicBezTo>
                  <a:lnTo>
                    <a:pt x="50740" y="264467"/>
                  </a:lnTo>
                  <a:cubicBezTo>
                    <a:pt x="50033" y="267230"/>
                    <a:pt x="48967" y="270448"/>
                    <a:pt x="48870" y="272590"/>
                  </a:cubicBezTo>
                  <a:cubicBezTo>
                    <a:pt x="46661" y="275933"/>
                    <a:pt x="43454" y="284666"/>
                    <a:pt x="40276" y="288931"/>
                  </a:cubicBezTo>
                  <a:cubicBezTo>
                    <a:pt x="42437" y="284124"/>
                    <a:pt x="39530" y="286653"/>
                    <a:pt x="39908" y="284977"/>
                  </a:cubicBezTo>
                  <a:cubicBezTo>
                    <a:pt x="42418" y="278298"/>
                    <a:pt x="46206" y="271281"/>
                    <a:pt x="49481" y="265126"/>
                  </a:cubicBezTo>
                  <a:lnTo>
                    <a:pt x="49481" y="265301"/>
                  </a:lnTo>
                  <a:cubicBezTo>
                    <a:pt x="50343" y="263401"/>
                    <a:pt x="51360" y="261589"/>
                    <a:pt x="52387" y="259844"/>
                  </a:cubicBezTo>
                  <a:lnTo>
                    <a:pt x="52484" y="259670"/>
                  </a:lnTo>
                  <a:cubicBezTo>
                    <a:pt x="54984" y="254019"/>
                    <a:pt x="58501" y="249405"/>
                    <a:pt x="63190" y="242136"/>
                  </a:cubicBezTo>
                  <a:lnTo>
                    <a:pt x="63190" y="242214"/>
                  </a:lnTo>
                  <a:cubicBezTo>
                    <a:pt x="63471" y="241758"/>
                    <a:pt x="63743" y="241293"/>
                    <a:pt x="64033" y="240837"/>
                  </a:cubicBezTo>
                  <a:cubicBezTo>
                    <a:pt x="64566" y="239994"/>
                    <a:pt x="65196" y="239335"/>
                    <a:pt x="65438" y="239354"/>
                  </a:cubicBezTo>
                  <a:close/>
                  <a:moveTo>
                    <a:pt x="780031" y="239345"/>
                  </a:moveTo>
                  <a:cubicBezTo>
                    <a:pt x="781794" y="242007"/>
                    <a:pt x="783522" y="244692"/>
                    <a:pt x="785214" y="247399"/>
                  </a:cubicBezTo>
                  <a:lnTo>
                    <a:pt x="784875" y="247467"/>
                  </a:lnTo>
                  <a:lnTo>
                    <a:pt x="786106" y="249279"/>
                  </a:lnTo>
                  <a:cubicBezTo>
                    <a:pt x="790921" y="256384"/>
                    <a:pt x="795669" y="263934"/>
                    <a:pt x="798575" y="271892"/>
                  </a:cubicBezTo>
                  <a:lnTo>
                    <a:pt x="798759" y="272415"/>
                  </a:lnTo>
                  <a:lnTo>
                    <a:pt x="798662" y="272909"/>
                  </a:lnTo>
                  <a:cubicBezTo>
                    <a:pt x="798388" y="273896"/>
                    <a:pt x="797872" y="274799"/>
                    <a:pt x="797161" y="275536"/>
                  </a:cubicBezTo>
                  <a:cubicBezTo>
                    <a:pt x="796807" y="275962"/>
                    <a:pt x="796483" y="276412"/>
                    <a:pt x="796192" y="276883"/>
                  </a:cubicBezTo>
                  <a:cubicBezTo>
                    <a:pt x="804514" y="295027"/>
                    <a:pt x="812149" y="311688"/>
                    <a:pt x="818709" y="328844"/>
                  </a:cubicBezTo>
                  <a:cubicBezTo>
                    <a:pt x="825491" y="346426"/>
                    <a:pt x="830955" y="364531"/>
                    <a:pt x="833649" y="384575"/>
                  </a:cubicBezTo>
                  <a:lnTo>
                    <a:pt x="833290" y="384779"/>
                  </a:lnTo>
                  <a:cubicBezTo>
                    <a:pt x="835122" y="386368"/>
                    <a:pt x="835480" y="388898"/>
                    <a:pt x="835742" y="390982"/>
                  </a:cubicBezTo>
                  <a:cubicBezTo>
                    <a:pt x="835829" y="391689"/>
                    <a:pt x="835916" y="392377"/>
                    <a:pt x="836052" y="393027"/>
                  </a:cubicBezTo>
                  <a:cubicBezTo>
                    <a:pt x="836094" y="393133"/>
                    <a:pt x="836119" y="393246"/>
                    <a:pt x="836126" y="393361"/>
                  </a:cubicBezTo>
                  <a:cubicBezTo>
                    <a:pt x="836159" y="393949"/>
                    <a:pt x="835710" y="394452"/>
                    <a:pt x="835122" y="394486"/>
                  </a:cubicBezTo>
                  <a:cubicBezTo>
                    <a:pt x="834535" y="394519"/>
                    <a:pt x="834031" y="394070"/>
                    <a:pt x="833998" y="393482"/>
                  </a:cubicBezTo>
                  <a:cubicBezTo>
                    <a:pt x="833843" y="392765"/>
                    <a:pt x="833746" y="391990"/>
                    <a:pt x="833649" y="391195"/>
                  </a:cubicBezTo>
                  <a:cubicBezTo>
                    <a:pt x="833566" y="389970"/>
                    <a:pt x="833288" y="388765"/>
                    <a:pt x="832825" y="387628"/>
                  </a:cubicBezTo>
                  <a:cubicBezTo>
                    <a:pt x="831382" y="391437"/>
                    <a:pt x="832612" y="397572"/>
                    <a:pt x="833319" y="403456"/>
                  </a:cubicBezTo>
                  <a:cubicBezTo>
                    <a:pt x="833717" y="403475"/>
                    <a:pt x="835722" y="402758"/>
                    <a:pt x="835189" y="402079"/>
                  </a:cubicBezTo>
                  <a:cubicBezTo>
                    <a:pt x="836478" y="403708"/>
                    <a:pt x="835819" y="409378"/>
                    <a:pt x="835441" y="415707"/>
                  </a:cubicBezTo>
                  <a:cubicBezTo>
                    <a:pt x="835063" y="422036"/>
                    <a:pt x="834879" y="428966"/>
                    <a:pt x="837621" y="433521"/>
                  </a:cubicBezTo>
                  <a:cubicBezTo>
                    <a:pt x="837457" y="436545"/>
                    <a:pt x="835829" y="431971"/>
                    <a:pt x="833581" y="433638"/>
                  </a:cubicBezTo>
                  <a:cubicBezTo>
                    <a:pt x="833420" y="438641"/>
                    <a:pt x="831729" y="443475"/>
                    <a:pt x="828737" y="447488"/>
                  </a:cubicBezTo>
                  <a:cubicBezTo>
                    <a:pt x="828494" y="463946"/>
                    <a:pt x="827991" y="481799"/>
                    <a:pt x="824115" y="496231"/>
                  </a:cubicBezTo>
                  <a:lnTo>
                    <a:pt x="823873" y="496115"/>
                  </a:lnTo>
                  <a:cubicBezTo>
                    <a:pt x="823618" y="501104"/>
                    <a:pt x="822802" y="506050"/>
                    <a:pt x="821441" y="510857"/>
                  </a:cubicBezTo>
                  <a:lnTo>
                    <a:pt x="821702" y="510857"/>
                  </a:lnTo>
                  <a:cubicBezTo>
                    <a:pt x="820703" y="521959"/>
                    <a:pt x="818427" y="532910"/>
                    <a:pt x="814920" y="543491"/>
                  </a:cubicBezTo>
                  <a:cubicBezTo>
                    <a:pt x="811615" y="553556"/>
                    <a:pt x="807680" y="563404"/>
                    <a:pt x="803139" y="572975"/>
                  </a:cubicBezTo>
                  <a:cubicBezTo>
                    <a:pt x="801918" y="575631"/>
                    <a:pt x="800571" y="578296"/>
                    <a:pt x="799186" y="580952"/>
                  </a:cubicBezTo>
                  <a:cubicBezTo>
                    <a:pt x="798650" y="583573"/>
                    <a:pt x="797905" y="586146"/>
                    <a:pt x="796957" y="588647"/>
                  </a:cubicBezTo>
                  <a:cubicBezTo>
                    <a:pt x="797577" y="589365"/>
                    <a:pt x="798159" y="590150"/>
                    <a:pt x="796889" y="593581"/>
                  </a:cubicBezTo>
                  <a:cubicBezTo>
                    <a:pt x="794748" y="596411"/>
                    <a:pt x="793954" y="602091"/>
                    <a:pt x="790572" y="607432"/>
                  </a:cubicBezTo>
                  <a:cubicBezTo>
                    <a:pt x="789264" y="607102"/>
                    <a:pt x="787530" y="608730"/>
                    <a:pt x="785592" y="611309"/>
                  </a:cubicBezTo>
                  <a:cubicBezTo>
                    <a:pt x="785272" y="612520"/>
                    <a:pt x="784943" y="613722"/>
                    <a:pt x="784565" y="614885"/>
                  </a:cubicBezTo>
                  <a:cubicBezTo>
                    <a:pt x="783189" y="619227"/>
                    <a:pt x="781242" y="623007"/>
                    <a:pt x="777202" y="625043"/>
                  </a:cubicBezTo>
                  <a:lnTo>
                    <a:pt x="777047" y="624858"/>
                  </a:lnTo>
                  <a:cubicBezTo>
                    <a:pt x="776795" y="625595"/>
                    <a:pt x="776514" y="626274"/>
                    <a:pt x="776252" y="626865"/>
                  </a:cubicBezTo>
                  <a:cubicBezTo>
                    <a:pt x="775840" y="627658"/>
                    <a:pt x="775515" y="628493"/>
                    <a:pt x="775283" y="629356"/>
                  </a:cubicBezTo>
                  <a:cubicBezTo>
                    <a:pt x="775246" y="629528"/>
                    <a:pt x="775177" y="629693"/>
                    <a:pt x="775080" y="629840"/>
                  </a:cubicBezTo>
                  <a:cubicBezTo>
                    <a:pt x="774886" y="633087"/>
                    <a:pt x="776698" y="636373"/>
                    <a:pt x="774024" y="641733"/>
                  </a:cubicBezTo>
                  <a:lnTo>
                    <a:pt x="773907" y="641839"/>
                  </a:lnTo>
                  <a:cubicBezTo>
                    <a:pt x="774905" y="641975"/>
                    <a:pt x="775758" y="641539"/>
                    <a:pt x="776911" y="640686"/>
                  </a:cubicBezTo>
                  <a:cubicBezTo>
                    <a:pt x="777307" y="640361"/>
                    <a:pt x="777856" y="640296"/>
                    <a:pt x="778316" y="640521"/>
                  </a:cubicBezTo>
                  <a:cubicBezTo>
                    <a:pt x="778471" y="640610"/>
                    <a:pt x="778601" y="640737"/>
                    <a:pt x="778694" y="640890"/>
                  </a:cubicBezTo>
                  <a:cubicBezTo>
                    <a:pt x="779041" y="641568"/>
                    <a:pt x="778829" y="642399"/>
                    <a:pt x="778200" y="642828"/>
                  </a:cubicBezTo>
                  <a:cubicBezTo>
                    <a:pt x="776866" y="644003"/>
                    <a:pt x="775131" y="644617"/>
                    <a:pt x="773355" y="644544"/>
                  </a:cubicBezTo>
                  <a:cubicBezTo>
                    <a:pt x="769421" y="649361"/>
                    <a:pt x="762949" y="656359"/>
                    <a:pt x="758105" y="664762"/>
                  </a:cubicBezTo>
                  <a:cubicBezTo>
                    <a:pt x="756245" y="668096"/>
                    <a:pt x="751478" y="676257"/>
                    <a:pt x="753415" y="678661"/>
                  </a:cubicBezTo>
                  <a:cubicBezTo>
                    <a:pt x="772541" y="661021"/>
                    <a:pt x="786735" y="641791"/>
                    <a:pt x="796618" y="621951"/>
                  </a:cubicBezTo>
                  <a:cubicBezTo>
                    <a:pt x="796984" y="621089"/>
                    <a:pt x="797943" y="620645"/>
                    <a:pt x="798837" y="620923"/>
                  </a:cubicBezTo>
                  <a:lnTo>
                    <a:pt x="798895" y="620923"/>
                  </a:lnTo>
                  <a:cubicBezTo>
                    <a:pt x="798905" y="620929"/>
                    <a:pt x="798916" y="620936"/>
                    <a:pt x="798926" y="620942"/>
                  </a:cubicBezTo>
                  <a:cubicBezTo>
                    <a:pt x="799678" y="621406"/>
                    <a:pt x="799911" y="622391"/>
                    <a:pt x="799447" y="623143"/>
                  </a:cubicBezTo>
                  <a:cubicBezTo>
                    <a:pt x="789293" y="643594"/>
                    <a:pt x="774673" y="663279"/>
                    <a:pt x="754946" y="681394"/>
                  </a:cubicBezTo>
                  <a:lnTo>
                    <a:pt x="755150" y="681462"/>
                  </a:lnTo>
                  <a:cubicBezTo>
                    <a:pt x="748077" y="689826"/>
                    <a:pt x="741537" y="696776"/>
                    <a:pt x="734377" y="703754"/>
                  </a:cubicBezTo>
                  <a:cubicBezTo>
                    <a:pt x="727217" y="710733"/>
                    <a:pt x="719534" y="717769"/>
                    <a:pt x="709777" y="725940"/>
                  </a:cubicBezTo>
                  <a:lnTo>
                    <a:pt x="709777" y="725804"/>
                  </a:lnTo>
                  <a:cubicBezTo>
                    <a:pt x="705622" y="729609"/>
                    <a:pt x="701075" y="732962"/>
                    <a:pt x="696212" y="735807"/>
                  </a:cubicBezTo>
                  <a:cubicBezTo>
                    <a:pt x="695564" y="736780"/>
                    <a:pt x="694828" y="737691"/>
                    <a:pt x="694013" y="738530"/>
                  </a:cubicBezTo>
                  <a:lnTo>
                    <a:pt x="693839" y="738724"/>
                  </a:lnTo>
                  <a:lnTo>
                    <a:pt x="693509" y="739054"/>
                  </a:lnTo>
                  <a:cubicBezTo>
                    <a:pt x="692792" y="739800"/>
                    <a:pt x="692056" y="740556"/>
                    <a:pt x="691271" y="741331"/>
                  </a:cubicBezTo>
                  <a:cubicBezTo>
                    <a:pt x="704148" y="735506"/>
                    <a:pt x="718555" y="724913"/>
                    <a:pt x="731829" y="712487"/>
                  </a:cubicBezTo>
                  <a:cubicBezTo>
                    <a:pt x="745102" y="700061"/>
                    <a:pt x="757039" y="685765"/>
                    <a:pt x="766486" y="673398"/>
                  </a:cubicBezTo>
                  <a:cubicBezTo>
                    <a:pt x="768733" y="671973"/>
                    <a:pt x="771010" y="670723"/>
                    <a:pt x="773268" y="669240"/>
                  </a:cubicBezTo>
                  <a:cubicBezTo>
                    <a:pt x="780738" y="658297"/>
                    <a:pt x="788557" y="647645"/>
                    <a:pt x="795552" y="637352"/>
                  </a:cubicBezTo>
                  <a:cubicBezTo>
                    <a:pt x="802548" y="627059"/>
                    <a:pt x="808729" y="617211"/>
                    <a:pt x="812992" y="608275"/>
                  </a:cubicBezTo>
                  <a:cubicBezTo>
                    <a:pt x="817352" y="599183"/>
                    <a:pt x="822400" y="589723"/>
                    <a:pt x="826780" y="580254"/>
                  </a:cubicBezTo>
                  <a:cubicBezTo>
                    <a:pt x="831159" y="570785"/>
                    <a:pt x="834811" y="561286"/>
                    <a:pt x="836468" y="552476"/>
                  </a:cubicBezTo>
                  <a:cubicBezTo>
                    <a:pt x="838765" y="540525"/>
                    <a:pt x="841313" y="528807"/>
                    <a:pt x="838406" y="519706"/>
                  </a:cubicBezTo>
                  <a:cubicBezTo>
                    <a:pt x="839951" y="514188"/>
                    <a:pt x="841088" y="508564"/>
                    <a:pt x="841807" y="502880"/>
                  </a:cubicBezTo>
                  <a:cubicBezTo>
                    <a:pt x="842399" y="498064"/>
                    <a:pt x="843240" y="493283"/>
                    <a:pt x="844326" y="488555"/>
                  </a:cubicBezTo>
                  <a:cubicBezTo>
                    <a:pt x="844087" y="488123"/>
                    <a:pt x="844021" y="487617"/>
                    <a:pt x="844142" y="487139"/>
                  </a:cubicBezTo>
                  <a:cubicBezTo>
                    <a:pt x="845031" y="483321"/>
                    <a:pt x="845556" y="479426"/>
                    <a:pt x="845712" y="475509"/>
                  </a:cubicBezTo>
                  <a:cubicBezTo>
                    <a:pt x="845867" y="473144"/>
                    <a:pt x="846012" y="470692"/>
                    <a:pt x="846254" y="468385"/>
                  </a:cubicBezTo>
                  <a:cubicBezTo>
                    <a:pt x="846279" y="467553"/>
                    <a:pt x="846944" y="466884"/>
                    <a:pt x="847775" y="466853"/>
                  </a:cubicBezTo>
                  <a:lnTo>
                    <a:pt x="847872" y="466853"/>
                  </a:lnTo>
                  <a:cubicBezTo>
                    <a:pt x="848728" y="467033"/>
                    <a:pt x="849283" y="467864"/>
                    <a:pt x="849122" y="468724"/>
                  </a:cubicBezTo>
                  <a:cubicBezTo>
                    <a:pt x="848889" y="470934"/>
                    <a:pt x="848764" y="473231"/>
                    <a:pt x="848599" y="475664"/>
                  </a:cubicBezTo>
                  <a:cubicBezTo>
                    <a:pt x="848437" y="479758"/>
                    <a:pt x="847885" y="483828"/>
                    <a:pt x="846952" y="487818"/>
                  </a:cubicBezTo>
                  <a:cubicBezTo>
                    <a:pt x="847562" y="489727"/>
                    <a:pt x="846710" y="493003"/>
                    <a:pt x="847746" y="494477"/>
                  </a:cubicBezTo>
                  <a:cubicBezTo>
                    <a:pt x="851874" y="488409"/>
                    <a:pt x="849742" y="480277"/>
                    <a:pt x="849936" y="472901"/>
                  </a:cubicBezTo>
                  <a:cubicBezTo>
                    <a:pt x="850110" y="466640"/>
                    <a:pt x="851651" y="461116"/>
                    <a:pt x="851825" y="454864"/>
                  </a:cubicBezTo>
                  <a:cubicBezTo>
                    <a:pt x="852281" y="437573"/>
                    <a:pt x="849442" y="419109"/>
                    <a:pt x="847184" y="400781"/>
                  </a:cubicBezTo>
                  <a:cubicBezTo>
                    <a:pt x="840850" y="349135"/>
                    <a:pt x="822993" y="299575"/>
                    <a:pt x="794932" y="255764"/>
                  </a:cubicBezTo>
                  <a:cubicBezTo>
                    <a:pt x="791008" y="249599"/>
                    <a:pt x="786706" y="241283"/>
                    <a:pt x="780031" y="239345"/>
                  </a:cubicBezTo>
                  <a:close/>
                  <a:moveTo>
                    <a:pt x="75283" y="215036"/>
                  </a:moveTo>
                  <a:cubicBezTo>
                    <a:pt x="74478" y="216160"/>
                    <a:pt x="73219" y="217682"/>
                    <a:pt x="73345" y="218002"/>
                  </a:cubicBezTo>
                  <a:cubicBezTo>
                    <a:pt x="73841" y="217342"/>
                    <a:pt x="74476" y="216799"/>
                    <a:pt x="75205" y="216412"/>
                  </a:cubicBezTo>
                  <a:cubicBezTo>
                    <a:pt x="73798" y="218341"/>
                    <a:pt x="72226" y="220144"/>
                    <a:pt x="70506" y="221801"/>
                  </a:cubicBezTo>
                  <a:cubicBezTo>
                    <a:pt x="71291" y="220667"/>
                    <a:pt x="70942" y="220541"/>
                    <a:pt x="70564" y="220425"/>
                  </a:cubicBezTo>
                  <a:cubicBezTo>
                    <a:pt x="71941" y="218466"/>
                    <a:pt x="73523" y="216659"/>
                    <a:pt x="75283" y="215036"/>
                  </a:cubicBezTo>
                  <a:close/>
                  <a:moveTo>
                    <a:pt x="72298" y="212866"/>
                  </a:moveTo>
                  <a:cubicBezTo>
                    <a:pt x="72303" y="212870"/>
                    <a:pt x="72308" y="212874"/>
                    <a:pt x="72312" y="212878"/>
                  </a:cubicBezTo>
                  <a:cubicBezTo>
                    <a:pt x="72800" y="213320"/>
                    <a:pt x="72837" y="214074"/>
                    <a:pt x="72395" y="214562"/>
                  </a:cubicBezTo>
                  <a:cubicBezTo>
                    <a:pt x="70419" y="217373"/>
                    <a:pt x="68481" y="220206"/>
                    <a:pt x="66582" y="223062"/>
                  </a:cubicBezTo>
                  <a:cubicBezTo>
                    <a:pt x="66265" y="223647"/>
                    <a:pt x="65561" y="223901"/>
                    <a:pt x="64944" y="223654"/>
                  </a:cubicBezTo>
                  <a:cubicBezTo>
                    <a:pt x="64932" y="223643"/>
                    <a:pt x="64919" y="223633"/>
                    <a:pt x="64907" y="223622"/>
                  </a:cubicBezTo>
                  <a:cubicBezTo>
                    <a:pt x="64420" y="223195"/>
                    <a:pt x="64372" y="222454"/>
                    <a:pt x="64799" y="221967"/>
                  </a:cubicBezTo>
                  <a:cubicBezTo>
                    <a:pt x="66692" y="219098"/>
                    <a:pt x="68629" y="216249"/>
                    <a:pt x="70612" y="213418"/>
                  </a:cubicBezTo>
                  <a:cubicBezTo>
                    <a:pt x="70948" y="212827"/>
                    <a:pt x="71678" y="212587"/>
                    <a:pt x="72298" y="212866"/>
                  </a:cubicBezTo>
                  <a:close/>
                  <a:moveTo>
                    <a:pt x="94708" y="180851"/>
                  </a:moveTo>
                  <a:cubicBezTo>
                    <a:pt x="94715" y="180858"/>
                    <a:pt x="94722" y="180866"/>
                    <a:pt x="94728" y="180873"/>
                  </a:cubicBezTo>
                  <a:cubicBezTo>
                    <a:pt x="95233" y="181426"/>
                    <a:pt x="95194" y="182285"/>
                    <a:pt x="94641" y="182790"/>
                  </a:cubicBezTo>
                  <a:cubicBezTo>
                    <a:pt x="92935" y="184806"/>
                    <a:pt x="91046" y="186638"/>
                    <a:pt x="89244" y="188421"/>
                  </a:cubicBezTo>
                  <a:cubicBezTo>
                    <a:pt x="87030" y="190492"/>
                    <a:pt x="85013" y="192763"/>
                    <a:pt x="83217" y="195206"/>
                  </a:cubicBezTo>
                  <a:cubicBezTo>
                    <a:pt x="82828" y="195879"/>
                    <a:pt x="82012" y="196177"/>
                    <a:pt x="81280" y="195913"/>
                  </a:cubicBezTo>
                  <a:lnTo>
                    <a:pt x="81221" y="195865"/>
                  </a:lnTo>
                  <a:cubicBezTo>
                    <a:pt x="80692" y="195370"/>
                    <a:pt x="80658" y="194541"/>
                    <a:pt x="81144" y="194004"/>
                  </a:cubicBezTo>
                  <a:cubicBezTo>
                    <a:pt x="83076" y="191356"/>
                    <a:pt x="85253" y="188897"/>
                    <a:pt x="87645" y="186657"/>
                  </a:cubicBezTo>
                  <a:cubicBezTo>
                    <a:pt x="89457" y="184864"/>
                    <a:pt x="91191" y="183187"/>
                    <a:pt x="92771" y="181326"/>
                  </a:cubicBezTo>
                  <a:cubicBezTo>
                    <a:pt x="93205" y="180703"/>
                    <a:pt x="94035" y="180500"/>
                    <a:pt x="94708" y="180851"/>
                  </a:cubicBezTo>
                  <a:close/>
                  <a:moveTo>
                    <a:pt x="103923" y="167602"/>
                  </a:moveTo>
                  <a:cubicBezTo>
                    <a:pt x="101898" y="168940"/>
                    <a:pt x="99660" y="174057"/>
                    <a:pt x="97858" y="172817"/>
                  </a:cubicBezTo>
                  <a:cubicBezTo>
                    <a:pt x="98313" y="172177"/>
                    <a:pt x="98739" y="171557"/>
                    <a:pt x="97993" y="171208"/>
                  </a:cubicBezTo>
                  <a:cubicBezTo>
                    <a:pt x="97577" y="170771"/>
                    <a:pt x="97218" y="170316"/>
                    <a:pt x="98110" y="169599"/>
                  </a:cubicBezTo>
                  <a:cubicBezTo>
                    <a:pt x="99815" y="171566"/>
                    <a:pt x="102363" y="163541"/>
                    <a:pt x="103923" y="167602"/>
                  </a:cubicBezTo>
                  <a:close/>
                  <a:moveTo>
                    <a:pt x="126922" y="140630"/>
                  </a:moveTo>
                  <a:cubicBezTo>
                    <a:pt x="127371" y="140340"/>
                    <a:pt x="127971" y="140469"/>
                    <a:pt x="128261" y="140919"/>
                  </a:cubicBezTo>
                  <a:cubicBezTo>
                    <a:pt x="128434" y="141508"/>
                    <a:pt x="128161" y="142136"/>
                    <a:pt x="127612" y="142411"/>
                  </a:cubicBezTo>
                  <a:cubicBezTo>
                    <a:pt x="125075" y="144112"/>
                    <a:pt x="122712" y="146060"/>
                    <a:pt x="120559" y="148226"/>
                  </a:cubicBezTo>
                  <a:cubicBezTo>
                    <a:pt x="117080" y="151463"/>
                    <a:pt x="113631" y="154865"/>
                    <a:pt x="109329" y="156591"/>
                  </a:cubicBezTo>
                  <a:cubicBezTo>
                    <a:pt x="108993" y="156753"/>
                    <a:pt x="108593" y="156708"/>
                    <a:pt x="108302" y="156474"/>
                  </a:cubicBezTo>
                  <a:cubicBezTo>
                    <a:pt x="108173" y="156359"/>
                    <a:pt x="108091" y="156200"/>
                    <a:pt x="108069" y="156028"/>
                  </a:cubicBezTo>
                  <a:cubicBezTo>
                    <a:pt x="108051" y="155392"/>
                    <a:pt x="108441" y="154814"/>
                    <a:pt x="109038" y="154594"/>
                  </a:cubicBezTo>
                  <a:cubicBezTo>
                    <a:pt x="112759" y="153101"/>
                    <a:pt x="115869" y="150068"/>
                    <a:pt x="119221" y="146908"/>
                  </a:cubicBezTo>
                  <a:cubicBezTo>
                    <a:pt x="121531" y="144595"/>
                    <a:pt x="124069" y="142523"/>
                    <a:pt x="126798" y="140725"/>
                  </a:cubicBezTo>
                  <a:cubicBezTo>
                    <a:pt x="126837" y="140690"/>
                    <a:pt x="126878" y="140658"/>
                    <a:pt x="126922" y="140630"/>
                  </a:cubicBezTo>
                  <a:close/>
                  <a:moveTo>
                    <a:pt x="259147" y="76998"/>
                  </a:moveTo>
                  <a:lnTo>
                    <a:pt x="257772" y="77434"/>
                  </a:lnTo>
                  <a:lnTo>
                    <a:pt x="256599" y="77783"/>
                  </a:lnTo>
                  <a:lnTo>
                    <a:pt x="256754" y="77928"/>
                  </a:lnTo>
                  <a:cubicBezTo>
                    <a:pt x="253602" y="79318"/>
                    <a:pt x="250489" y="80733"/>
                    <a:pt x="247414" y="82174"/>
                  </a:cubicBezTo>
                  <a:cubicBezTo>
                    <a:pt x="250059" y="83909"/>
                    <a:pt x="255349" y="80477"/>
                    <a:pt x="259942" y="78655"/>
                  </a:cubicBezTo>
                  <a:close/>
                  <a:moveTo>
                    <a:pt x="668309" y="51100"/>
                  </a:moveTo>
                  <a:cubicBezTo>
                    <a:pt x="676963" y="54151"/>
                    <a:pt x="685287" y="58070"/>
                    <a:pt x="693151" y="62799"/>
                  </a:cubicBezTo>
                  <a:cubicBezTo>
                    <a:pt x="701402" y="67582"/>
                    <a:pt x="709207" y="73096"/>
                    <a:pt x="716473" y="79276"/>
                  </a:cubicBezTo>
                  <a:cubicBezTo>
                    <a:pt x="713498" y="80604"/>
                    <a:pt x="715504" y="83269"/>
                    <a:pt x="718808" y="86303"/>
                  </a:cubicBezTo>
                  <a:cubicBezTo>
                    <a:pt x="722112" y="89337"/>
                    <a:pt x="726656" y="92797"/>
                    <a:pt x="728894" y="95520"/>
                  </a:cubicBezTo>
                  <a:lnTo>
                    <a:pt x="728797" y="95520"/>
                  </a:lnTo>
                  <a:cubicBezTo>
                    <a:pt x="729359" y="95840"/>
                    <a:pt x="729911" y="96150"/>
                    <a:pt x="730473" y="96490"/>
                  </a:cubicBezTo>
                  <a:cubicBezTo>
                    <a:pt x="731277" y="96984"/>
                    <a:pt x="731636" y="97837"/>
                    <a:pt x="731384" y="98428"/>
                  </a:cubicBezTo>
                  <a:cubicBezTo>
                    <a:pt x="731132" y="99019"/>
                    <a:pt x="730241" y="99097"/>
                    <a:pt x="729446" y="98612"/>
                  </a:cubicBezTo>
                  <a:cubicBezTo>
                    <a:pt x="728740" y="98166"/>
                    <a:pt x="727998" y="97780"/>
                    <a:pt x="727227" y="97459"/>
                  </a:cubicBezTo>
                  <a:lnTo>
                    <a:pt x="727130" y="97401"/>
                  </a:lnTo>
                  <a:lnTo>
                    <a:pt x="727034" y="97788"/>
                  </a:lnTo>
                  <a:cubicBezTo>
                    <a:pt x="725629" y="96916"/>
                    <a:pt x="723962" y="95278"/>
                    <a:pt x="723051" y="96024"/>
                  </a:cubicBezTo>
                  <a:cubicBezTo>
                    <a:pt x="723641" y="96500"/>
                    <a:pt x="723748" y="97357"/>
                    <a:pt x="723294" y="97963"/>
                  </a:cubicBezTo>
                  <a:cubicBezTo>
                    <a:pt x="723487" y="98234"/>
                    <a:pt x="723701" y="98496"/>
                    <a:pt x="723943" y="98787"/>
                  </a:cubicBezTo>
                  <a:cubicBezTo>
                    <a:pt x="724330" y="99252"/>
                    <a:pt x="724301" y="99805"/>
                    <a:pt x="723875" y="99998"/>
                  </a:cubicBezTo>
                  <a:cubicBezTo>
                    <a:pt x="723335" y="100165"/>
                    <a:pt x="722748" y="99980"/>
                    <a:pt x="722402" y="99533"/>
                  </a:cubicBezTo>
                  <a:cubicBezTo>
                    <a:pt x="721758" y="98804"/>
                    <a:pt x="721208" y="97996"/>
                    <a:pt x="720765" y="97129"/>
                  </a:cubicBezTo>
                  <a:lnTo>
                    <a:pt x="720077" y="97469"/>
                  </a:lnTo>
                  <a:cubicBezTo>
                    <a:pt x="711744" y="94212"/>
                    <a:pt x="710068" y="87262"/>
                    <a:pt x="703024" y="83114"/>
                  </a:cubicBezTo>
                  <a:cubicBezTo>
                    <a:pt x="695641" y="78830"/>
                    <a:pt x="688288" y="79644"/>
                    <a:pt x="681428" y="75234"/>
                  </a:cubicBezTo>
                  <a:cubicBezTo>
                    <a:pt x="678046" y="73034"/>
                    <a:pt x="673609" y="68294"/>
                    <a:pt x="669801" y="65125"/>
                  </a:cubicBezTo>
                  <a:cubicBezTo>
                    <a:pt x="666061" y="62033"/>
                    <a:pt x="661091" y="58602"/>
                    <a:pt x="658116" y="54541"/>
                  </a:cubicBezTo>
                  <a:cubicBezTo>
                    <a:pt x="662903" y="56111"/>
                    <a:pt x="664433" y="51400"/>
                    <a:pt x="668309" y="51100"/>
                  </a:cubicBezTo>
                  <a:close/>
                  <a:moveTo>
                    <a:pt x="383185" y="30048"/>
                  </a:moveTo>
                  <a:cubicBezTo>
                    <a:pt x="378524" y="30145"/>
                    <a:pt x="373758" y="31250"/>
                    <a:pt x="371413" y="33285"/>
                  </a:cubicBezTo>
                  <a:cubicBezTo>
                    <a:pt x="372624" y="34613"/>
                    <a:pt x="377100" y="34759"/>
                    <a:pt x="381886" y="34448"/>
                  </a:cubicBezTo>
                  <a:cubicBezTo>
                    <a:pt x="386044" y="34234"/>
                    <a:pt x="390169" y="33604"/>
                    <a:pt x="394201" y="32568"/>
                  </a:cubicBezTo>
                  <a:cubicBezTo>
                    <a:pt x="392341" y="30853"/>
                    <a:pt x="387835" y="29951"/>
                    <a:pt x="383185" y="30048"/>
                  </a:cubicBezTo>
                  <a:close/>
                  <a:moveTo>
                    <a:pt x="442035" y="25997"/>
                  </a:moveTo>
                  <a:cubicBezTo>
                    <a:pt x="434352" y="24708"/>
                    <a:pt x="427279" y="24931"/>
                    <a:pt x="423413" y="29893"/>
                  </a:cubicBezTo>
                  <a:cubicBezTo>
                    <a:pt x="429226" y="31308"/>
                    <a:pt x="436435" y="31686"/>
                    <a:pt x="443759" y="31628"/>
                  </a:cubicBezTo>
                  <a:cubicBezTo>
                    <a:pt x="451084" y="31570"/>
                    <a:pt x="458535" y="31114"/>
                    <a:pt x="464775" y="30659"/>
                  </a:cubicBezTo>
                  <a:cubicBezTo>
                    <a:pt x="457973" y="30029"/>
                    <a:pt x="449728" y="27257"/>
                    <a:pt x="442035" y="25997"/>
                  </a:cubicBezTo>
                  <a:close/>
                  <a:moveTo>
                    <a:pt x="502523" y="8328"/>
                  </a:moveTo>
                  <a:cubicBezTo>
                    <a:pt x="507193" y="8974"/>
                    <a:pt x="511850" y="9691"/>
                    <a:pt x="516494" y="10479"/>
                  </a:cubicBezTo>
                  <a:cubicBezTo>
                    <a:pt x="517317" y="10615"/>
                    <a:pt x="517879" y="11187"/>
                    <a:pt x="517783" y="11739"/>
                  </a:cubicBezTo>
                  <a:cubicBezTo>
                    <a:pt x="517686" y="12291"/>
                    <a:pt x="516940" y="12631"/>
                    <a:pt x="516126" y="12485"/>
                  </a:cubicBezTo>
                  <a:cubicBezTo>
                    <a:pt x="511495" y="11720"/>
                    <a:pt x="506863" y="10993"/>
                    <a:pt x="502213" y="10353"/>
                  </a:cubicBezTo>
                  <a:cubicBezTo>
                    <a:pt x="501389" y="10237"/>
                    <a:pt x="500788" y="9704"/>
                    <a:pt x="500876" y="9142"/>
                  </a:cubicBezTo>
                  <a:cubicBezTo>
                    <a:pt x="500963" y="8580"/>
                    <a:pt x="501699" y="8221"/>
                    <a:pt x="502523" y="8328"/>
                  </a:cubicBezTo>
                  <a:close/>
                  <a:moveTo>
                    <a:pt x="438101" y="477"/>
                  </a:moveTo>
                  <a:cubicBezTo>
                    <a:pt x="448371" y="1553"/>
                    <a:pt x="458496" y="4325"/>
                    <a:pt x="465676" y="6409"/>
                  </a:cubicBezTo>
                  <a:lnTo>
                    <a:pt x="465724" y="6409"/>
                  </a:lnTo>
                  <a:cubicBezTo>
                    <a:pt x="467362" y="6656"/>
                    <a:pt x="468980" y="7016"/>
                    <a:pt x="470569" y="7484"/>
                  </a:cubicBezTo>
                  <a:cubicBezTo>
                    <a:pt x="471644" y="7853"/>
                    <a:pt x="472158" y="8706"/>
                    <a:pt x="471712" y="9423"/>
                  </a:cubicBezTo>
                  <a:cubicBezTo>
                    <a:pt x="471045" y="10204"/>
                    <a:pt x="469958" y="10480"/>
                    <a:pt x="468999" y="10111"/>
                  </a:cubicBezTo>
                  <a:cubicBezTo>
                    <a:pt x="467638" y="9721"/>
                    <a:pt x="466253" y="9423"/>
                    <a:pt x="464852" y="9219"/>
                  </a:cubicBezTo>
                  <a:lnTo>
                    <a:pt x="464726" y="9219"/>
                  </a:lnTo>
                  <a:lnTo>
                    <a:pt x="464813" y="9471"/>
                  </a:lnTo>
                  <a:cubicBezTo>
                    <a:pt x="460308" y="9975"/>
                    <a:pt x="455900" y="10644"/>
                    <a:pt x="454795" y="13775"/>
                  </a:cubicBezTo>
                  <a:cubicBezTo>
                    <a:pt x="448129" y="10702"/>
                    <a:pt x="437655" y="13649"/>
                    <a:pt x="435417" y="17235"/>
                  </a:cubicBezTo>
                  <a:cubicBezTo>
                    <a:pt x="441783" y="17623"/>
                    <a:pt x="446579" y="19125"/>
                    <a:pt x="451472" y="20618"/>
                  </a:cubicBezTo>
                  <a:cubicBezTo>
                    <a:pt x="456809" y="22418"/>
                    <a:pt x="462336" y="23595"/>
                    <a:pt x="467943" y="24126"/>
                  </a:cubicBezTo>
                  <a:cubicBezTo>
                    <a:pt x="469774" y="24843"/>
                    <a:pt x="467865" y="27829"/>
                    <a:pt x="470326" y="28148"/>
                  </a:cubicBezTo>
                  <a:cubicBezTo>
                    <a:pt x="473969" y="25347"/>
                    <a:pt x="479938" y="29311"/>
                    <a:pt x="482360" y="29224"/>
                  </a:cubicBezTo>
                  <a:cubicBezTo>
                    <a:pt x="486565" y="29069"/>
                    <a:pt x="477748" y="26762"/>
                    <a:pt x="485267" y="27596"/>
                  </a:cubicBezTo>
                  <a:cubicBezTo>
                    <a:pt x="488202" y="30620"/>
                    <a:pt x="490130" y="30203"/>
                    <a:pt x="488793" y="31861"/>
                  </a:cubicBezTo>
                  <a:cubicBezTo>
                    <a:pt x="522420" y="35669"/>
                    <a:pt x="555663" y="42329"/>
                    <a:pt x="588162" y="51769"/>
                  </a:cubicBezTo>
                  <a:cubicBezTo>
                    <a:pt x="606997" y="57158"/>
                    <a:pt x="625745" y="64553"/>
                    <a:pt x="643515" y="72123"/>
                  </a:cubicBezTo>
                  <a:cubicBezTo>
                    <a:pt x="650588" y="75118"/>
                    <a:pt x="658339" y="76959"/>
                    <a:pt x="665121" y="80371"/>
                  </a:cubicBezTo>
                  <a:cubicBezTo>
                    <a:pt x="673211" y="84432"/>
                    <a:pt x="680061" y="88861"/>
                    <a:pt x="686436" y="92612"/>
                  </a:cubicBezTo>
                  <a:cubicBezTo>
                    <a:pt x="692812" y="96363"/>
                    <a:pt x="698703" y="99455"/>
                    <a:pt x="704981" y="101016"/>
                  </a:cubicBezTo>
                  <a:cubicBezTo>
                    <a:pt x="702065" y="96014"/>
                    <a:pt x="695747" y="92195"/>
                    <a:pt x="689014" y="88561"/>
                  </a:cubicBezTo>
                  <a:cubicBezTo>
                    <a:pt x="682280" y="84926"/>
                    <a:pt x="675217" y="81495"/>
                    <a:pt x="670605" y="76765"/>
                  </a:cubicBezTo>
                  <a:lnTo>
                    <a:pt x="670789" y="76649"/>
                  </a:lnTo>
                  <a:cubicBezTo>
                    <a:pt x="669891" y="76322"/>
                    <a:pt x="669028" y="75906"/>
                    <a:pt x="668212" y="75408"/>
                  </a:cubicBezTo>
                  <a:cubicBezTo>
                    <a:pt x="667497" y="74910"/>
                    <a:pt x="666679" y="74579"/>
                    <a:pt x="665818" y="74439"/>
                  </a:cubicBezTo>
                  <a:cubicBezTo>
                    <a:pt x="665106" y="74410"/>
                    <a:pt x="664478" y="73961"/>
                    <a:pt x="664220" y="73295"/>
                  </a:cubicBezTo>
                  <a:cubicBezTo>
                    <a:pt x="664155" y="73084"/>
                    <a:pt x="664183" y="72855"/>
                    <a:pt x="664297" y="72665"/>
                  </a:cubicBezTo>
                  <a:cubicBezTo>
                    <a:pt x="664510" y="72347"/>
                    <a:pt x="664889" y="72184"/>
                    <a:pt x="665266" y="72249"/>
                  </a:cubicBezTo>
                  <a:cubicBezTo>
                    <a:pt x="666726" y="72407"/>
                    <a:pt x="668123" y="72923"/>
                    <a:pt x="669336" y="73751"/>
                  </a:cubicBezTo>
                  <a:cubicBezTo>
                    <a:pt x="669824" y="74038"/>
                    <a:pt x="670329" y="74297"/>
                    <a:pt x="670847" y="74526"/>
                  </a:cubicBezTo>
                  <a:cubicBezTo>
                    <a:pt x="678085" y="75767"/>
                    <a:pt x="685215" y="79789"/>
                    <a:pt x="692763" y="85091"/>
                  </a:cubicBezTo>
                  <a:cubicBezTo>
                    <a:pt x="700311" y="90393"/>
                    <a:pt x="707994" y="96625"/>
                    <a:pt x="716404" y="102023"/>
                  </a:cubicBezTo>
                  <a:lnTo>
                    <a:pt x="716239" y="102120"/>
                  </a:lnTo>
                  <a:cubicBezTo>
                    <a:pt x="722589" y="106043"/>
                    <a:pt x="728577" y="110523"/>
                    <a:pt x="734135" y="115506"/>
                  </a:cubicBezTo>
                  <a:cubicBezTo>
                    <a:pt x="737264" y="118200"/>
                    <a:pt x="740452" y="121040"/>
                    <a:pt x="743678" y="123725"/>
                  </a:cubicBezTo>
                  <a:cubicBezTo>
                    <a:pt x="744589" y="124490"/>
                    <a:pt x="744860" y="125624"/>
                    <a:pt x="744289" y="126254"/>
                  </a:cubicBezTo>
                  <a:cubicBezTo>
                    <a:pt x="743462" y="126841"/>
                    <a:pt x="742333" y="126747"/>
                    <a:pt x="741614" y="126032"/>
                  </a:cubicBezTo>
                  <a:cubicBezTo>
                    <a:pt x="738301" y="123279"/>
                    <a:pt x="735074" y="120420"/>
                    <a:pt x="731926" y="117706"/>
                  </a:cubicBezTo>
                  <a:cubicBezTo>
                    <a:pt x="726795" y="113107"/>
                    <a:pt x="721285" y="108950"/>
                    <a:pt x="715454" y="105280"/>
                  </a:cubicBezTo>
                  <a:cubicBezTo>
                    <a:pt x="714340" y="106017"/>
                    <a:pt x="712199" y="103351"/>
                    <a:pt x="711124" y="104224"/>
                  </a:cubicBezTo>
                  <a:cubicBezTo>
                    <a:pt x="713032" y="109302"/>
                    <a:pt x="717751" y="112753"/>
                    <a:pt x="723419" y="116388"/>
                  </a:cubicBezTo>
                  <a:cubicBezTo>
                    <a:pt x="729087" y="120022"/>
                    <a:pt x="735704" y="123851"/>
                    <a:pt x="741111" y="129414"/>
                  </a:cubicBezTo>
                  <a:cubicBezTo>
                    <a:pt x="751410" y="139921"/>
                    <a:pt x="765313" y="152104"/>
                    <a:pt x="777483" y="164675"/>
                  </a:cubicBezTo>
                  <a:cubicBezTo>
                    <a:pt x="789652" y="177246"/>
                    <a:pt x="799980" y="190224"/>
                    <a:pt x="803856" y="200449"/>
                  </a:cubicBezTo>
                  <a:cubicBezTo>
                    <a:pt x="804854" y="199403"/>
                    <a:pt x="803943" y="197755"/>
                    <a:pt x="804747" y="196650"/>
                  </a:cubicBezTo>
                  <a:cubicBezTo>
                    <a:pt x="819125" y="213864"/>
                    <a:pt x="831149" y="233694"/>
                    <a:pt x="841216" y="254087"/>
                  </a:cubicBezTo>
                  <a:cubicBezTo>
                    <a:pt x="851283" y="274480"/>
                    <a:pt x="859450" y="295405"/>
                    <a:pt x="867075" y="315759"/>
                  </a:cubicBezTo>
                  <a:cubicBezTo>
                    <a:pt x="869130" y="321236"/>
                    <a:pt x="870060" y="326867"/>
                    <a:pt x="872172" y="332110"/>
                  </a:cubicBezTo>
                  <a:cubicBezTo>
                    <a:pt x="873586" y="335648"/>
                    <a:pt x="876474" y="338032"/>
                    <a:pt x="877908" y="341580"/>
                  </a:cubicBezTo>
                  <a:cubicBezTo>
                    <a:pt x="882946" y="354034"/>
                    <a:pt x="885804" y="368389"/>
                    <a:pt x="887655" y="382859"/>
                  </a:cubicBezTo>
                  <a:cubicBezTo>
                    <a:pt x="889505" y="397330"/>
                    <a:pt x="890319" y="411888"/>
                    <a:pt x="891830" y="425244"/>
                  </a:cubicBezTo>
                  <a:cubicBezTo>
                    <a:pt x="892683" y="432523"/>
                    <a:pt x="896946" y="442564"/>
                    <a:pt x="893313" y="451791"/>
                  </a:cubicBezTo>
                  <a:lnTo>
                    <a:pt x="893177" y="451762"/>
                  </a:lnTo>
                  <a:cubicBezTo>
                    <a:pt x="893302" y="452403"/>
                    <a:pt x="893392" y="453050"/>
                    <a:pt x="893449" y="453701"/>
                  </a:cubicBezTo>
                  <a:cubicBezTo>
                    <a:pt x="893545" y="454189"/>
                    <a:pt x="893256" y="454671"/>
                    <a:pt x="892780" y="454815"/>
                  </a:cubicBezTo>
                  <a:cubicBezTo>
                    <a:pt x="892363" y="454922"/>
                    <a:pt x="891995" y="454496"/>
                    <a:pt x="891937" y="453953"/>
                  </a:cubicBezTo>
                  <a:cubicBezTo>
                    <a:pt x="891868" y="453162"/>
                    <a:pt x="891736" y="452377"/>
                    <a:pt x="891540" y="451607"/>
                  </a:cubicBezTo>
                  <a:lnTo>
                    <a:pt x="891210" y="451821"/>
                  </a:lnTo>
                  <a:lnTo>
                    <a:pt x="889195" y="451821"/>
                  </a:lnTo>
                  <a:cubicBezTo>
                    <a:pt x="889525" y="458062"/>
                    <a:pt x="888904" y="465361"/>
                    <a:pt x="888304" y="472533"/>
                  </a:cubicBezTo>
                  <a:cubicBezTo>
                    <a:pt x="887703" y="479705"/>
                    <a:pt x="887073" y="486752"/>
                    <a:pt x="887577" y="492654"/>
                  </a:cubicBezTo>
                  <a:cubicBezTo>
                    <a:pt x="885291" y="499313"/>
                    <a:pt x="883479" y="507697"/>
                    <a:pt x="881764" y="516507"/>
                  </a:cubicBezTo>
                  <a:cubicBezTo>
                    <a:pt x="880049" y="525318"/>
                    <a:pt x="878382" y="534554"/>
                    <a:pt x="876629" y="542861"/>
                  </a:cubicBezTo>
                  <a:cubicBezTo>
                    <a:pt x="871319" y="568303"/>
                    <a:pt x="863907" y="594434"/>
                    <a:pt x="854141" y="617366"/>
                  </a:cubicBezTo>
                  <a:cubicBezTo>
                    <a:pt x="851292" y="624093"/>
                    <a:pt x="848017" y="629181"/>
                    <a:pt x="845208" y="634105"/>
                  </a:cubicBezTo>
                  <a:cubicBezTo>
                    <a:pt x="842398" y="639029"/>
                    <a:pt x="840063" y="643778"/>
                    <a:pt x="838861" y="649933"/>
                  </a:cubicBezTo>
                  <a:cubicBezTo>
                    <a:pt x="836749" y="654439"/>
                    <a:pt x="833552" y="651125"/>
                    <a:pt x="831556" y="656659"/>
                  </a:cubicBezTo>
                  <a:cubicBezTo>
                    <a:pt x="829570" y="665421"/>
                    <a:pt x="823127" y="671847"/>
                    <a:pt x="819581" y="675869"/>
                  </a:cubicBezTo>
                  <a:cubicBezTo>
                    <a:pt x="816868" y="678981"/>
                    <a:pt x="813932" y="682877"/>
                    <a:pt x="811219" y="686366"/>
                  </a:cubicBezTo>
                  <a:cubicBezTo>
                    <a:pt x="802800" y="697163"/>
                    <a:pt x="795242" y="702649"/>
                    <a:pt x="789429" y="708465"/>
                  </a:cubicBezTo>
                  <a:cubicBezTo>
                    <a:pt x="780612" y="717217"/>
                    <a:pt x="771999" y="726958"/>
                    <a:pt x="763172" y="736427"/>
                  </a:cubicBezTo>
                  <a:cubicBezTo>
                    <a:pt x="754745" y="745715"/>
                    <a:pt x="745797" y="754517"/>
                    <a:pt x="736373" y="762790"/>
                  </a:cubicBezTo>
                  <a:cubicBezTo>
                    <a:pt x="734677" y="764215"/>
                    <a:pt x="733921" y="761298"/>
                    <a:pt x="732303" y="762374"/>
                  </a:cubicBezTo>
                  <a:cubicBezTo>
                    <a:pt x="728962" y="767439"/>
                    <a:pt x="724656" y="771797"/>
                    <a:pt x="719630" y="775197"/>
                  </a:cubicBezTo>
                  <a:cubicBezTo>
                    <a:pt x="714873" y="778599"/>
                    <a:pt x="709748" y="781555"/>
                    <a:pt x="704516" y="785306"/>
                  </a:cubicBezTo>
                  <a:cubicBezTo>
                    <a:pt x="702287" y="786895"/>
                    <a:pt x="701347" y="789783"/>
                    <a:pt x="699129" y="791480"/>
                  </a:cubicBezTo>
                  <a:cubicBezTo>
                    <a:pt x="693994" y="795444"/>
                    <a:pt x="687260" y="796636"/>
                    <a:pt x="680565" y="800203"/>
                  </a:cubicBezTo>
                  <a:cubicBezTo>
                    <a:pt x="666797" y="807540"/>
                    <a:pt x="652545" y="816748"/>
                    <a:pt x="638360" y="823532"/>
                  </a:cubicBezTo>
                  <a:cubicBezTo>
                    <a:pt x="621085" y="831839"/>
                    <a:pt x="603868" y="839467"/>
                    <a:pt x="590672" y="841405"/>
                  </a:cubicBezTo>
                  <a:cubicBezTo>
                    <a:pt x="583556" y="845883"/>
                    <a:pt x="575753" y="849157"/>
                    <a:pt x="567573" y="851097"/>
                  </a:cubicBezTo>
                  <a:cubicBezTo>
                    <a:pt x="560006" y="853016"/>
                    <a:pt x="552304" y="854267"/>
                    <a:pt x="543216" y="856438"/>
                  </a:cubicBezTo>
                  <a:cubicBezTo>
                    <a:pt x="539757" y="857252"/>
                    <a:pt x="537596" y="859685"/>
                    <a:pt x="534438" y="860402"/>
                  </a:cubicBezTo>
                  <a:cubicBezTo>
                    <a:pt x="534408" y="860412"/>
                    <a:pt x="530329" y="859375"/>
                    <a:pt x="530010" y="859375"/>
                  </a:cubicBezTo>
                  <a:lnTo>
                    <a:pt x="511368" y="862835"/>
                  </a:lnTo>
                  <a:cubicBezTo>
                    <a:pt x="510467" y="863155"/>
                    <a:pt x="512686" y="865578"/>
                    <a:pt x="510545" y="865907"/>
                  </a:cubicBezTo>
                  <a:cubicBezTo>
                    <a:pt x="510632" y="865898"/>
                    <a:pt x="509905" y="863203"/>
                    <a:pt x="508694" y="863271"/>
                  </a:cubicBezTo>
                  <a:cubicBezTo>
                    <a:pt x="501689" y="863668"/>
                    <a:pt x="492000" y="866760"/>
                    <a:pt x="486187" y="869183"/>
                  </a:cubicBezTo>
                  <a:cubicBezTo>
                    <a:pt x="479511" y="866305"/>
                    <a:pt x="471431" y="867759"/>
                    <a:pt x="463040" y="868960"/>
                  </a:cubicBezTo>
                  <a:cubicBezTo>
                    <a:pt x="454650" y="870162"/>
                    <a:pt x="445843" y="871248"/>
                    <a:pt x="438440" y="867991"/>
                  </a:cubicBezTo>
                  <a:cubicBezTo>
                    <a:pt x="434885" y="870056"/>
                    <a:pt x="429904" y="869736"/>
                    <a:pt x="425254" y="869474"/>
                  </a:cubicBezTo>
                  <a:cubicBezTo>
                    <a:pt x="420603" y="869212"/>
                    <a:pt x="416311" y="868960"/>
                    <a:pt x="413889" y="871325"/>
                  </a:cubicBezTo>
                  <a:cubicBezTo>
                    <a:pt x="417512" y="874611"/>
                    <a:pt x="418074" y="876957"/>
                    <a:pt x="426077" y="875580"/>
                  </a:cubicBezTo>
                  <a:cubicBezTo>
                    <a:pt x="427802" y="879389"/>
                    <a:pt x="420942" y="877790"/>
                    <a:pt x="424576" y="880359"/>
                  </a:cubicBezTo>
                  <a:cubicBezTo>
                    <a:pt x="429798" y="883101"/>
                    <a:pt x="440678" y="881832"/>
                    <a:pt x="445155" y="884904"/>
                  </a:cubicBezTo>
                  <a:cubicBezTo>
                    <a:pt x="452512" y="886189"/>
                    <a:pt x="460015" y="886428"/>
                    <a:pt x="467439" y="885612"/>
                  </a:cubicBezTo>
                  <a:cubicBezTo>
                    <a:pt x="468311" y="885534"/>
                    <a:pt x="469086" y="885912"/>
                    <a:pt x="469183" y="886503"/>
                  </a:cubicBezTo>
                  <a:lnTo>
                    <a:pt x="469183" y="886571"/>
                  </a:lnTo>
                  <a:cubicBezTo>
                    <a:pt x="469222" y="887134"/>
                    <a:pt x="468611" y="887647"/>
                    <a:pt x="467768" y="887734"/>
                  </a:cubicBezTo>
                  <a:cubicBezTo>
                    <a:pt x="459888" y="888601"/>
                    <a:pt x="451924" y="888337"/>
                    <a:pt x="444118" y="886949"/>
                  </a:cubicBezTo>
                  <a:lnTo>
                    <a:pt x="444225" y="887153"/>
                  </a:lnTo>
                  <a:cubicBezTo>
                    <a:pt x="440310" y="889789"/>
                    <a:pt x="437210" y="886339"/>
                    <a:pt x="432908" y="886252"/>
                  </a:cubicBezTo>
                  <a:cubicBezTo>
                    <a:pt x="432918" y="887531"/>
                    <a:pt x="435379" y="887153"/>
                    <a:pt x="435727" y="888190"/>
                  </a:cubicBezTo>
                  <a:cubicBezTo>
                    <a:pt x="425506" y="887734"/>
                    <a:pt x="420981" y="887541"/>
                    <a:pt x="413104" y="886697"/>
                  </a:cubicBezTo>
                  <a:lnTo>
                    <a:pt x="412920" y="886271"/>
                  </a:lnTo>
                  <a:cubicBezTo>
                    <a:pt x="410643" y="886845"/>
                    <a:pt x="408257" y="886822"/>
                    <a:pt x="405992" y="886203"/>
                  </a:cubicBezTo>
                  <a:lnTo>
                    <a:pt x="405992" y="886310"/>
                  </a:lnTo>
                  <a:cubicBezTo>
                    <a:pt x="394007" y="884904"/>
                    <a:pt x="375831" y="882859"/>
                    <a:pt x="357616" y="879089"/>
                  </a:cubicBezTo>
                  <a:cubicBezTo>
                    <a:pt x="339401" y="875318"/>
                    <a:pt x="321331" y="869678"/>
                    <a:pt x="309365" y="863455"/>
                  </a:cubicBezTo>
                  <a:cubicBezTo>
                    <a:pt x="306187" y="862941"/>
                    <a:pt x="306846" y="867148"/>
                    <a:pt x="302864" y="865636"/>
                  </a:cubicBezTo>
                  <a:cubicBezTo>
                    <a:pt x="301944" y="864153"/>
                    <a:pt x="297371" y="862447"/>
                    <a:pt x="292129" y="860547"/>
                  </a:cubicBezTo>
                  <a:cubicBezTo>
                    <a:pt x="286887" y="858648"/>
                    <a:pt x="280986" y="856506"/>
                    <a:pt x="277343" y="854451"/>
                  </a:cubicBezTo>
                  <a:lnTo>
                    <a:pt x="277479" y="854305"/>
                  </a:lnTo>
                  <a:cubicBezTo>
                    <a:pt x="275629" y="853871"/>
                    <a:pt x="273838" y="853220"/>
                    <a:pt x="272140" y="852367"/>
                  </a:cubicBezTo>
                  <a:lnTo>
                    <a:pt x="272140" y="852571"/>
                  </a:lnTo>
                  <a:cubicBezTo>
                    <a:pt x="268400" y="853142"/>
                    <a:pt x="262984" y="851281"/>
                    <a:pt x="257539" y="848694"/>
                  </a:cubicBezTo>
                  <a:cubicBezTo>
                    <a:pt x="252094" y="846106"/>
                    <a:pt x="246668" y="842801"/>
                    <a:pt x="242667" y="840668"/>
                  </a:cubicBezTo>
                  <a:lnTo>
                    <a:pt x="243045" y="840523"/>
                  </a:lnTo>
                  <a:cubicBezTo>
                    <a:pt x="240186" y="837964"/>
                    <a:pt x="236592" y="836462"/>
                    <a:pt x="232784" y="834814"/>
                  </a:cubicBezTo>
                  <a:cubicBezTo>
                    <a:pt x="229574" y="833550"/>
                    <a:pt x="226519" y="831924"/>
                    <a:pt x="223677" y="829968"/>
                  </a:cubicBezTo>
                  <a:cubicBezTo>
                    <a:pt x="222834" y="829348"/>
                    <a:pt x="222611" y="828408"/>
                    <a:pt x="223202" y="827874"/>
                  </a:cubicBezTo>
                  <a:cubicBezTo>
                    <a:pt x="224001" y="827347"/>
                    <a:pt x="225054" y="827414"/>
                    <a:pt x="225779" y="828039"/>
                  </a:cubicBezTo>
                  <a:cubicBezTo>
                    <a:pt x="228316" y="829752"/>
                    <a:pt x="231036" y="831176"/>
                    <a:pt x="233889" y="832284"/>
                  </a:cubicBezTo>
                  <a:cubicBezTo>
                    <a:pt x="237474" y="833835"/>
                    <a:pt x="241184" y="835386"/>
                    <a:pt x="244430" y="837906"/>
                  </a:cubicBezTo>
                  <a:cubicBezTo>
                    <a:pt x="246717" y="837596"/>
                    <a:pt x="250088" y="841366"/>
                    <a:pt x="253576" y="840077"/>
                  </a:cubicBezTo>
                  <a:lnTo>
                    <a:pt x="253635" y="840164"/>
                  </a:lnTo>
                  <a:lnTo>
                    <a:pt x="254381" y="839835"/>
                  </a:lnTo>
                  <a:cubicBezTo>
                    <a:pt x="255007" y="839531"/>
                    <a:pt x="255676" y="839240"/>
                    <a:pt x="256386" y="838963"/>
                  </a:cubicBezTo>
                  <a:lnTo>
                    <a:pt x="255650" y="838837"/>
                  </a:lnTo>
                  <a:cubicBezTo>
                    <a:pt x="244430" y="835890"/>
                    <a:pt x="238530" y="828243"/>
                    <a:pt x="227872" y="821885"/>
                  </a:cubicBezTo>
                  <a:cubicBezTo>
                    <a:pt x="215315" y="814344"/>
                    <a:pt x="200821" y="807491"/>
                    <a:pt x="186597" y="800048"/>
                  </a:cubicBezTo>
                  <a:cubicBezTo>
                    <a:pt x="172374" y="792604"/>
                    <a:pt x="158422" y="784501"/>
                    <a:pt x="147377" y="775303"/>
                  </a:cubicBezTo>
                  <a:cubicBezTo>
                    <a:pt x="139955" y="769090"/>
                    <a:pt x="134704" y="765388"/>
                    <a:pt x="129123" y="761336"/>
                  </a:cubicBezTo>
                  <a:cubicBezTo>
                    <a:pt x="123542" y="757285"/>
                    <a:pt x="118543" y="752342"/>
                    <a:pt x="113553" y="747593"/>
                  </a:cubicBezTo>
                  <a:cubicBezTo>
                    <a:pt x="108563" y="742843"/>
                    <a:pt x="103573" y="738346"/>
                    <a:pt x="97828" y="735245"/>
                  </a:cubicBezTo>
                  <a:cubicBezTo>
                    <a:pt x="96937" y="736030"/>
                    <a:pt x="98429" y="737261"/>
                    <a:pt x="98283" y="738230"/>
                  </a:cubicBezTo>
                  <a:cubicBezTo>
                    <a:pt x="113069" y="754368"/>
                    <a:pt x="129908" y="768131"/>
                    <a:pt x="146980" y="780188"/>
                  </a:cubicBezTo>
                  <a:cubicBezTo>
                    <a:pt x="168247" y="795211"/>
                    <a:pt x="191325" y="808781"/>
                    <a:pt x="214927" y="823135"/>
                  </a:cubicBezTo>
                  <a:cubicBezTo>
                    <a:pt x="216032" y="823794"/>
                    <a:pt x="216478" y="824879"/>
                    <a:pt x="216032" y="825645"/>
                  </a:cubicBezTo>
                  <a:lnTo>
                    <a:pt x="215955" y="825771"/>
                  </a:lnTo>
                  <a:cubicBezTo>
                    <a:pt x="215383" y="826537"/>
                    <a:pt x="213988" y="826595"/>
                    <a:pt x="212844" y="825907"/>
                  </a:cubicBezTo>
                  <a:cubicBezTo>
                    <a:pt x="189417" y="811611"/>
                    <a:pt x="166338" y="798041"/>
                    <a:pt x="145022" y="783009"/>
                  </a:cubicBezTo>
                  <a:cubicBezTo>
                    <a:pt x="127418" y="770583"/>
                    <a:pt x="110017" y="756384"/>
                    <a:pt x="94805" y="739567"/>
                  </a:cubicBezTo>
                  <a:cubicBezTo>
                    <a:pt x="94632" y="739367"/>
                    <a:pt x="94486" y="739146"/>
                    <a:pt x="94369" y="738908"/>
                  </a:cubicBezTo>
                  <a:cubicBezTo>
                    <a:pt x="84162" y="729588"/>
                    <a:pt x="74891" y="719291"/>
                    <a:pt x="66688" y="708164"/>
                  </a:cubicBezTo>
                  <a:cubicBezTo>
                    <a:pt x="68839" y="704026"/>
                    <a:pt x="64082" y="702649"/>
                    <a:pt x="60119" y="696213"/>
                  </a:cubicBezTo>
                  <a:lnTo>
                    <a:pt x="60439" y="696136"/>
                  </a:lnTo>
                  <a:cubicBezTo>
                    <a:pt x="59952" y="695654"/>
                    <a:pt x="59493" y="695147"/>
                    <a:pt x="59063" y="694614"/>
                  </a:cubicBezTo>
                  <a:cubicBezTo>
                    <a:pt x="58404" y="693981"/>
                    <a:pt x="58366" y="692939"/>
                    <a:pt x="58976" y="692259"/>
                  </a:cubicBezTo>
                  <a:cubicBezTo>
                    <a:pt x="59790" y="691857"/>
                    <a:pt x="60777" y="692127"/>
                    <a:pt x="61272" y="692889"/>
                  </a:cubicBezTo>
                  <a:lnTo>
                    <a:pt x="61805" y="693490"/>
                  </a:lnTo>
                  <a:cubicBezTo>
                    <a:pt x="65923" y="690747"/>
                    <a:pt x="65167" y="683526"/>
                    <a:pt x="67957" y="681588"/>
                  </a:cubicBezTo>
                  <a:cubicBezTo>
                    <a:pt x="70912" y="679455"/>
                    <a:pt x="74487" y="680318"/>
                    <a:pt x="77956" y="680425"/>
                  </a:cubicBezTo>
                  <a:cubicBezTo>
                    <a:pt x="74013" y="674357"/>
                    <a:pt x="70389" y="669007"/>
                    <a:pt x="66329" y="663318"/>
                  </a:cubicBezTo>
                  <a:cubicBezTo>
                    <a:pt x="65874" y="662668"/>
                    <a:pt x="65564" y="662000"/>
                    <a:pt x="65690" y="661874"/>
                  </a:cubicBezTo>
                  <a:cubicBezTo>
                    <a:pt x="65816" y="661748"/>
                    <a:pt x="66262" y="662135"/>
                    <a:pt x="66727" y="662785"/>
                  </a:cubicBezTo>
                  <a:cubicBezTo>
                    <a:pt x="70990" y="668687"/>
                    <a:pt x="74701" y="674231"/>
                    <a:pt x="78741" y="680444"/>
                  </a:cubicBezTo>
                  <a:cubicBezTo>
                    <a:pt x="80759" y="680524"/>
                    <a:pt x="82743" y="679908"/>
                    <a:pt x="84360" y="678699"/>
                  </a:cubicBezTo>
                  <a:cubicBezTo>
                    <a:pt x="83895" y="677653"/>
                    <a:pt x="83634" y="676848"/>
                    <a:pt x="83895" y="676625"/>
                  </a:cubicBezTo>
                  <a:cubicBezTo>
                    <a:pt x="84312" y="677100"/>
                    <a:pt x="84680" y="677614"/>
                    <a:pt x="85039" y="678070"/>
                  </a:cubicBezTo>
                  <a:cubicBezTo>
                    <a:pt x="86569" y="674852"/>
                    <a:pt x="80834" y="669375"/>
                    <a:pt x="82694" y="666254"/>
                  </a:cubicBezTo>
                  <a:cubicBezTo>
                    <a:pt x="84140" y="666408"/>
                    <a:pt x="85602" y="666294"/>
                    <a:pt x="87005" y="665915"/>
                  </a:cubicBezTo>
                  <a:cubicBezTo>
                    <a:pt x="86434" y="665024"/>
                    <a:pt x="85882" y="664142"/>
                    <a:pt x="85349" y="663279"/>
                  </a:cubicBezTo>
                  <a:lnTo>
                    <a:pt x="85349" y="663143"/>
                  </a:lnTo>
                  <a:lnTo>
                    <a:pt x="84545" y="662348"/>
                  </a:lnTo>
                  <a:lnTo>
                    <a:pt x="83944" y="661757"/>
                  </a:lnTo>
                  <a:cubicBezTo>
                    <a:pt x="83503" y="661306"/>
                    <a:pt x="83154" y="660772"/>
                    <a:pt x="82917" y="660187"/>
                  </a:cubicBezTo>
                  <a:cubicBezTo>
                    <a:pt x="82791" y="659722"/>
                    <a:pt x="83043" y="659741"/>
                    <a:pt x="83469" y="660187"/>
                  </a:cubicBezTo>
                  <a:lnTo>
                    <a:pt x="83954" y="660662"/>
                  </a:lnTo>
                  <a:lnTo>
                    <a:pt x="84535" y="661234"/>
                  </a:lnTo>
                  <a:lnTo>
                    <a:pt x="84467" y="661127"/>
                  </a:lnTo>
                  <a:cubicBezTo>
                    <a:pt x="85864" y="662453"/>
                    <a:pt x="87159" y="663882"/>
                    <a:pt x="88343" y="665402"/>
                  </a:cubicBezTo>
                  <a:cubicBezTo>
                    <a:pt x="88575" y="663279"/>
                    <a:pt x="84622" y="659780"/>
                    <a:pt x="86463" y="658161"/>
                  </a:cubicBezTo>
                  <a:cubicBezTo>
                    <a:pt x="85523" y="657182"/>
                    <a:pt x="83837" y="654633"/>
                    <a:pt x="84244" y="654633"/>
                  </a:cubicBezTo>
                  <a:cubicBezTo>
                    <a:pt x="85494" y="656320"/>
                    <a:pt x="84244" y="653897"/>
                    <a:pt x="85310" y="655283"/>
                  </a:cubicBezTo>
                  <a:cubicBezTo>
                    <a:pt x="85194" y="655622"/>
                    <a:pt x="85688" y="656504"/>
                    <a:pt x="86163" y="657376"/>
                  </a:cubicBezTo>
                  <a:cubicBezTo>
                    <a:pt x="86318" y="657347"/>
                    <a:pt x="86502" y="657376"/>
                    <a:pt x="86938" y="658026"/>
                  </a:cubicBezTo>
                  <a:cubicBezTo>
                    <a:pt x="90387" y="659053"/>
                    <a:pt x="93701" y="661282"/>
                    <a:pt x="97014" y="663783"/>
                  </a:cubicBezTo>
                  <a:cubicBezTo>
                    <a:pt x="94735" y="660803"/>
                    <a:pt x="92616" y="657704"/>
                    <a:pt x="90668" y="654498"/>
                  </a:cubicBezTo>
                  <a:cubicBezTo>
                    <a:pt x="88236" y="650863"/>
                    <a:pt x="87887" y="652559"/>
                    <a:pt x="85426" y="648682"/>
                  </a:cubicBezTo>
                  <a:cubicBezTo>
                    <a:pt x="84215" y="646763"/>
                    <a:pt x="86230" y="647888"/>
                    <a:pt x="84457" y="645416"/>
                  </a:cubicBezTo>
                  <a:cubicBezTo>
                    <a:pt x="80805" y="640618"/>
                    <a:pt x="79419" y="636625"/>
                    <a:pt x="76929" y="632079"/>
                  </a:cubicBezTo>
                  <a:cubicBezTo>
                    <a:pt x="73364" y="625547"/>
                    <a:pt x="69314" y="619470"/>
                    <a:pt x="65709" y="612094"/>
                  </a:cubicBezTo>
                  <a:cubicBezTo>
                    <a:pt x="64760" y="610136"/>
                    <a:pt x="64178" y="608100"/>
                    <a:pt x="63210" y="606046"/>
                  </a:cubicBezTo>
                  <a:cubicBezTo>
                    <a:pt x="56473" y="592404"/>
                    <a:pt x="50587" y="578359"/>
                    <a:pt x="45586" y="563990"/>
                  </a:cubicBezTo>
                  <a:cubicBezTo>
                    <a:pt x="45440" y="562817"/>
                    <a:pt x="46380" y="563389"/>
                    <a:pt x="45285" y="560685"/>
                  </a:cubicBezTo>
                  <a:cubicBezTo>
                    <a:pt x="44491" y="559473"/>
                    <a:pt x="43522" y="555674"/>
                    <a:pt x="42863" y="555752"/>
                  </a:cubicBezTo>
                  <a:cubicBezTo>
                    <a:pt x="42659" y="555154"/>
                    <a:pt x="42500" y="554541"/>
                    <a:pt x="42388" y="553920"/>
                  </a:cubicBezTo>
                  <a:cubicBezTo>
                    <a:pt x="40389" y="551385"/>
                    <a:pt x="38114" y="549080"/>
                    <a:pt x="35606" y="547048"/>
                  </a:cubicBezTo>
                  <a:cubicBezTo>
                    <a:pt x="34744" y="543355"/>
                    <a:pt x="33872" y="539847"/>
                    <a:pt x="32990" y="536386"/>
                  </a:cubicBezTo>
                  <a:cubicBezTo>
                    <a:pt x="32551" y="535554"/>
                    <a:pt x="32194" y="534681"/>
                    <a:pt x="31924" y="533779"/>
                  </a:cubicBezTo>
                  <a:cubicBezTo>
                    <a:pt x="31784" y="532962"/>
                    <a:pt x="31707" y="532136"/>
                    <a:pt x="31692" y="531307"/>
                  </a:cubicBezTo>
                  <a:cubicBezTo>
                    <a:pt x="28107" y="517389"/>
                    <a:pt x="24658" y="504644"/>
                    <a:pt x="22497" y="491734"/>
                  </a:cubicBezTo>
                  <a:cubicBezTo>
                    <a:pt x="21780" y="487411"/>
                    <a:pt x="21063" y="482885"/>
                    <a:pt x="20404" y="478252"/>
                  </a:cubicBezTo>
                  <a:cubicBezTo>
                    <a:pt x="20375" y="478407"/>
                    <a:pt x="20336" y="478484"/>
                    <a:pt x="20269" y="478494"/>
                  </a:cubicBezTo>
                  <a:cubicBezTo>
                    <a:pt x="20201" y="478504"/>
                    <a:pt x="20114" y="478387"/>
                    <a:pt x="20046" y="478155"/>
                  </a:cubicBezTo>
                  <a:cubicBezTo>
                    <a:pt x="19779" y="476972"/>
                    <a:pt x="19659" y="475761"/>
                    <a:pt x="19687" y="474549"/>
                  </a:cubicBezTo>
                  <a:lnTo>
                    <a:pt x="19590" y="474694"/>
                  </a:lnTo>
                  <a:cubicBezTo>
                    <a:pt x="19590" y="473890"/>
                    <a:pt x="19590" y="473124"/>
                    <a:pt x="19590" y="472378"/>
                  </a:cubicBezTo>
                  <a:cubicBezTo>
                    <a:pt x="18767" y="466068"/>
                    <a:pt x="18147" y="459633"/>
                    <a:pt x="17798" y="453304"/>
                  </a:cubicBezTo>
                  <a:cubicBezTo>
                    <a:pt x="17062" y="440296"/>
                    <a:pt x="17565" y="427745"/>
                    <a:pt x="19736" y="418052"/>
                  </a:cubicBezTo>
                  <a:cubicBezTo>
                    <a:pt x="21082" y="411985"/>
                    <a:pt x="23708" y="406480"/>
                    <a:pt x="21528" y="399986"/>
                  </a:cubicBezTo>
                  <a:lnTo>
                    <a:pt x="20559" y="399870"/>
                  </a:lnTo>
                  <a:lnTo>
                    <a:pt x="20559" y="399666"/>
                  </a:lnTo>
                  <a:lnTo>
                    <a:pt x="20317" y="400025"/>
                  </a:lnTo>
                  <a:cubicBezTo>
                    <a:pt x="19503" y="401130"/>
                    <a:pt x="19348" y="401430"/>
                    <a:pt x="19348" y="401963"/>
                  </a:cubicBezTo>
                  <a:cubicBezTo>
                    <a:pt x="19396" y="402633"/>
                    <a:pt x="18940" y="403234"/>
                    <a:pt x="18282" y="403369"/>
                  </a:cubicBezTo>
                  <a:lnTo>
                    <a:pt x="18108" y="403368"/>
                  </a:lnTo>
                  <a:cubicBezTo>
                    <a:pt x="17526" y="403267"/>
                    <a:pt x="17111" y="402747"/>
                    <a:pt x="17139" y="402157"/>
                  </a:cubicBezTo>
                  <a:cubicBezTo>
                    <a:pt x="17167" y="400771"/>
                    <a:pt x="17690" y="399441"/>
                    <a:pt x="18612" y="398406"/>
                  </a:cubicBezTo>
                  <a:lnTo>
                    <a:pt x="18738" y="398212"/>
                  </a:lnTo>
                  <a:cubicBezTo>
                    <a:pt x="20634" y="392323"/>
                    <a:pt x="21351" y="386118"/>
                    <a:pt x="20850" y="379952"/>
                  </a:cubicBezTo>
                  <a:cubicBezTo>
                    <a:pt x="20511" y="374640"/>
                    <a:pt x="19658" y="370124"/>
                    <a:pt x="20007" y="366382"/>
                  </a:cubicBezTo>
                  <a:cubicBezTo>
                    <a:pt x="20104" y="365278"/>
                    <a:pt x="20269" y="364182"/>
                    <a:pt x="20462" y="363087"/>
                  </a:cubicBezTo>
                  <a:cubicBezTo>
                    <a:pt x="20365" y="363316"/>
                    <a:pt x="20248" y="363537"/>
                    <a:pt x="20114" y="363746"/>
                  </a:cubicBezTo>
                  <a:cubicBezTo>
                    <a:pt x="19368" y="360422"/>
                    <a:pt x="21722" y="352396"/>
                    <a:pt x="23989" y="347269"/>
                  </a:cubicBezTo>
                  <a:lnTo>
                    <a:pt x="23989" y="347337"/>
                  </a:lnTo>
                  <a:cubicBezTo>
                    <a:pt x="24260" y="346135"/>
                    <a:pt x="24609" y="345001"/>
                    <a:pt x="24958" y="343974"/>
                  </a:cubicBezTo>
                  <a:lnTo>
                    <a:pt x="24880" y="344022"/>
                  </a:lnTo>
                  <a:cubicBezTo>
                    <a:pt x="25283" y="340063"/>
                    <a:pt x="26128" y="336162"/>
                    <a:pt x="27400" y="332391"/>
                  </a:cubicBezTo>
                  <a:cubicBezTo>
                    <a:pt x="27681" y="331480"/>
                    <a:pt x="27981" y="330559"/>
                    <a:pt x="28301" y="329648"/>
                  </a:cubicBezTo>
                  <a:cubicBezTo>
                    <a:pt x="27898" y="330083"/>
                    <a:pt x="27520" y="330539"/>
                    <a:pt x="27167" y="331015"/>
                  </a:cubicBezTo>
                  <a:cubicBezTo>
                    <a:pt x="27021" y="331229"/>
                    <a:pt x="26762" y="331335"/>
                    <a:pt x="26508" y="331287"/>
                  </a:cubicBezTo>
                  <a:cubicBezTo>
                    <a:pt x="26425" y="331258"/>
                    <a:pt x="26349" y="331212"/>
                    <a:pt x="26285" y="331151"/>
                  </a:cubicBezTo>
                  <a:cubicBezTo>
                    <a:pt x="26040" y="330856"/>
                    <a:pt x="26040" y="330428"/>
                    <a:pt x="26285" y="330133"/>
                  </a:cubicBezTo>
                  <a:cubicBezTo>
                    <a:pt x="26928" y="329244"/>
                    <a:pt x="27669" y="328431"/>
                    <a:pt x="28494" y="327710"/>
                  </a:cubicBezTo>
                  <a:lnTo>
                    <a:pt x="28136" y="327710"/>
                  </a:lnTo>
                  <a:cubicBezTo>
                    <a:pt x="39491" y="301424"/>
                    <a:pt x="50479" y="276302"/>
                    <a:pt x="62105" y="248950"/>
                  </a:cubicBezTo>
                  <a:cubicBezTo>
                    <a:pt x="64020" y="248161"/>
                    <a:pt x="65754" y="246991"/>
                    <a:pt x="67201" y="245509"/>
                  </a:cubicBezTo>
                  <a:cubicBezTo>
                    <a:pt x="67415" y="245251"/>
                    <a:pt x="67628" y="244979"/>
                    <a:pt x="67841" y="244695"/>
                  </a:cubicBezTo>
                  <a:cubicBezTo>
                    <a:pt x="68219" y="244172"/>
                    <a:pt x="68616" y="243900"/>
                    <a:pt x="68616" y="244084"/>
                  </a:cubicBezTo>
                  <a:cubicBezTo>
                    <a:pt x="70426" y="242157"/>
                    <a:pt x="72097" y="240104"/>
                    <a:pt x="73615" y="237939"/>
                  </a:cubicBezTo>
                  <a:cubicBezTo>
                    <a:pt x="77346" y="232667"/>
                    <a:pt x="80495" y="226706"/>
                    <a:pt x="81367" y="222432"/>
                  </a:cubicBezTo>
                  <a:cubicBezTo>
                    <a:pt x="81163" y="222222"/>
                    <a:pt x="80898" y="222083"/>
                    <a:pt x="80611" y="222034"/>
                  </a:cubicBezTo>
                  <a:cubicBezTo>
                    <a:pt x="79855" y="223081"/>
                    <a:pt x="79109" y="224167"/>
                    <a:pt x="78344" y="225291"/>
                  </a:cubicBezTo>
                  <a:cubicBezTo>
                    <a:pt x="76910" y="227414"/>
                    <a:pt x="75447" y="229633"/>
                    <a:pt x="73896" y="231765"/>
                  </a:cubicBezTo>
                  <a:cubicBezTo>
                    <a:pt x="73393" y="232454"/>
                    <a:pt x="72889" y="232899"/>
                    <a:pt x="72734" y="232803"/>
                  </a:cubicBezTo>
                  <a:cubicBezTo>
                    <a:pt x="72588" y="232667"/>
                    <a:pt x="72889" y="231988"/>
                    <a:pt x="73402" y="231290"/>
                  </a:cubicBezTo>
                  <a:cubicBezTo>
                    <a:pt x="74730" y="229507"/>
                    <a:pt x="76018" y="227540"/>
                    <a:pt x="77404" y="225475"/>
                  </a:cubicBezTo>
                  <a:cubicBezTo>
                    <a:pt x="78072" y="224486"/>
                    <a:pt x="78760" y="223469"/>
                    <a:pt x="79458" y="222499"/>
                  </a:cubicBezTo>
                  <a:cubicBezTo>
                    <a:pt x="78053" y="223663"/>
                    <a:pt x="76822" y="226541"/>
                    <a:pt x="75146" y="224516"/>
                  </a:cubicBezTo>
                  <a:cubicBezTo>
                    <a:pt x="78847" y="219795"/>
                    <a:pt x="78576" y="216403"/>
                    <a:pt x="83052" y="211557"/>
                  </a:cubicBezTo>
                  <a:cubicBezTo>
                    <a:pt x="84200" y="211126"/>
                    <a:pt x="85316" y="210617"/>
                    <a:pt x="86395" y="210035"/>
                  </a:cubicBezTo>
                  <a:cubicBezTo>
                    <a:pt x="87509" y="208610"/>
                    <a:pt x="88575" y="207341"/>
                    <a:pt x="89854" y="205858"/>
                  </a:cubicBezTo>
                  <a:cubicBezTo>
                    <a:pt x="91133" y="204375"/>
                    <a:pt x="92344" y="202979"/>
                    <a:pt x="93429" y="201642"/>
                  </a:cubicBezTo>
                  <a:lnTo>
                    <a:pt x="94075" y="201099"/>
                  </a:lnTo>
                  <a:lnTo>
                    <a:pt x="88352" y="208882"/>
                  </a:lnTo>
                  <a:cubicBezTo>
                    <a:pt x="88992" y="208097"/>
                    <a:pt x="89651" y="207312"/>
                    <a:pt x="90348" y="206507"/>
                  </a:cubicBezTo>
                  <a:cubicBezTo>
                    <a:pt x="91685" y="204956"/>
                    <a:pt x="93080" y="203347"/>
                    <a:pt x="94408" y="201719"/>
                  </a:cubicBezTo>
                  <a:cubicBezTo>
                    <a:pt x="95038" y="200934"/>
                    <a:pt x="95377" y="200294"/>
                    <a:pt x="95067" y="200265"/>
                  </a:cubicBezTo>
                  <a:lnTo>
                    <a:pt x="94075" y="201099"/>
                  </a:lnTo>
                  <a:lnTo>
                    <a:pt x="101665" y="190776"/>
                  </a:lnTo>
                  <a:cubicBezTo>
                    <a:pt x="103602" y="186405"/>
                    <a:pt x="105482" y="181733"/>
                    <a:pt x="107769" y="177207"/>
                  </a:cubicBezTo>
                  <a:cubicBezTo>
                    <a:pt x="106403" y="178593"/>
                    <a:pt x="103467" y="181995"/>
                    <a:pt x="100589" y="185155"/>
                  </a:cubicBezTo>
                  <a:cubicBezTo>
                    <a:pt x="97712" y="188315"/>
                    <a:pt x="95047" y="191087"/>
                    <a:pt x="94350" y="190670"/>
                  </a:cubicBezTo>
                  <a:cubicBezTo>
                    <a:pt x="97731" y="186492"/>
                    <a:pt x="101917" y="181578"/>
                    <a:pt x="106451" y="176858"/>
                  </a:cubicBezTo>
                  <a:cubicBezTo>
                    <a:pt x="107556" y="175714"/>
                    <a:pt x="108670" y="174581"/>
                    <a:pt x="109784" y="173476"/>
                  </a:cubicBezTo>
                  <a:cubicBezTo>
                    <a:pt x="111819" y="169865"/>
                    <a:pt x="114328" y="166544"/>
                    <a:pt x="117244" y="163599"/>
                  </a:cubicBezTo>
                  <a:cubicBezTo>
                    <a:pt x="118025" y="163801"/>
                    <a:pt x="118823" y="163931"/>
                    <a:pt x="119628" y="163987"/>
                  </a:cubicBezTo>
                  <a:cubicBezTo>
                    <a:pt x="124114" y="161913"/>
                    <a:pt x="125780" y="155913"/>
                    <a:pt x="129753" y="154042"/>
                  </a:cubicBezTo>
                  <a:cubicBezTo>
                    <a:pt x="131264" y="152055"/>
                    <a:pt x="127728" y="150689"/>
                    <a:pt x="131410" y="148440"/>
                  </a:cubicBezTo>
                  <a:cubicBezTo>
                    <a:pt x="134898" y="142828"/>
                    <a:pt x="142096" y="141762"/>
                    <a:pt x="146398" y="137779"/>
                  </a:cubicBezTo>
                  <a:cubicBezTo>
                    <a:pt x="150264" y="134202"/>
                    <a:pt x="151446" y="129511"/>
                    <a:pt x="154847" y="125750"/>
                  </a:cubicBezTo>
                  <a:cubicBezTo>
                    <a:pt x="163809" y="115874"/>
                    <a:pt x="175814" y="108692"/>
                    <a:pt x="186975" y="101403"/>
                  </a:cubicBezTo>
                  <a:cubicBezTo>
                    <a:pt x="187231" y="100923"/>
                    <a:pt x="187645" y="100546"/>
                    <a:pt x="188147" y="100337"/>
                  </a:cubicBezTo>
                  <a:cubicBezTo>
                    <a:pt x="190928" y="99164"/>
                    <a:pt x="193273" y="97236"/>
                    <a:pt x="195773" y="95219"/>
                  </a:cubicBezTo>
                  <a:cubicBezTo>
                    <a:pt x="198078" y="93231"/>
                    <a:pt x="200616" y="91529"/>
                    <a:pt x="203330" y="90150"/>
                  </a:cubicBezTo>
                  <a:cubicBezTo>
                    <a:pt x="204093" y="89653"/>
                    <a:pt x="205114" y="89865"/>
                    <a:pt x="205616" y="90625"/>
                  </a:cubicBezTo>
                  <a:cubicBezTo>
                    <a:pt x="205830" y="91527"/>
                    <a:pt x="205322" y="92443"/>
                    <a:pt x="204444" y="92738"/>
                  </a:cubicBezTo>
                  <a:cubicBezTo>
                    <a:pt x="202091" y="93963"/>
                    <a:pt x="199890" y="95459"/>
                    <a:pt x="197885" y="97197"/>
                  </a:cubicBezTo>
                  <a:cubicBezTo>
                    <a:pt x="195442" y="99313"/>
                    <a:pt x="192759" y="101135"/>
                    <a:pt x="189892" y="102624"/>
                  </a:cubicBezTo>
                  <a:lnTo>
                    <a:pt x="190163" y="102799"/>
                  </a:lnTo>
                  <a:cubicBezTo>
                    <a:pt x="185522" y="108062"/>
                    <a:pt x="178323" y="113335"/>
                    <a:pt x="171492" y="118820"/>
                  </a:cubicBezTo>
                  <a:cubicBezTo>
                    <a:pt x="164662" y="124306"/>
                    <a:pt x="158209" y="130054"/>
                    <a:pt x="155021" y="135695"/>
                  </a:cubicBezTo>
                  <a:cubicBezTo>
                    <a:pt x="163296" y="131750"/>
                    <a:pt x="172326" y="125024"/>
                    <a:pt x="181375" y="118074"/>
                  </a:cubicBezTo>
                  <a:cubicBezTo>
                    <a:pt x="190424" y="111125"/>
                    <a:pt x="199687" y="103914"/>
                    <a:pt x="207864" y="98689"/>
                  </a:cubicBezTo>
                  <a:cubicBezTo>
                    <a:pt x="208988" y="101558"/>
                    <a:pt x="213445" y="99319"/>
                    <a:pt x="216652" y="98089"/>
                  </a:cubicBezTo>
                  <a:cubicBezTo>
                    <a:pt x="221930" y="95926"/>
                    <a:pt x="227080" y="93463"/>
                    <a:pt x="232077" y="90713"/>
                  </a:cubicBezTo>
                  <a:cubicBezTo>
                    <a:pt x="237318" y="87805"/>
                    <a:pt x="241940" y="84975"/>
                    <a:pt x="243471" y="82959"/>
                  </a:cubicBezTo>
                  <a:cubicBezTo>
                    <a:pt x="237648" y="84519"/>
                    <a:pt x="230168" y="90005"/>
                    <a:pt x="225924" y="88542"/>
                  </a:cubicBezTo>
                  <a:cubicBezTo>
                    <a:pt x="226574" y="84054"/>
                    <a:pt x="232309" y="80284"/>
                    <a:pt x="238888" y="77880"/>
                  </a:cubicBezTo>
                  <a:cubicBezTo>
                    <a:pt x="245205" y="75544"/>
                    <a:pt x="252220" y="74507"/>
                    <a:pt x="256183" y="74749"/>
                  </a:cubicBezTo>
                  <a:lnTo>
                    <a:pt x="256977" y="74507"/>
                  </a:lnTo>
                  <a:cubicBezTo>
                    <a:pt x="257694" y="74284"/>
                    <a:pt x="258421" y="74071"/>
                    <a:pt x="259147" y="73867"/>
                  </a:cubicBezTo>
                  <a:lnTo>
                    <a:pt x="259021" y="73741"/>
                  </a:lnTo>
                  <a:cubicBezTo>
                    <a:pt x="268933" y="68430"/>
                    <a:pt x="274417" y="70901"/>
                    <a:pt x="282100" y="68692"/>
                  </a:cubicBezTo>
                  <a:cubicBezTo>
                    <a:pt x="286257" y="67499"/>
                    <a:pt x="292836" y="66501"/>
                    <a:pt x="294774" y="62188"/>
                  </a:cubicBezTo>
                  <a:cubicBezTo>
                    <a:pt x="287652" y="64737"/>
                    <a:pt x="280676" y="67519"/>
                    <a:pt x="276626" y="65580"/>
                  </a:cubicBezTo>
                  <a:cubicBezTo>
                    <a:pt x="279882" y="63477"/>
                    <a:pt x="274698" y="62973"/>
                    <a:pt x="274756" y="61112"/>
                  </a:cubicBezTo>
                  <a:cubicBezTo>
                    <a:pt x="276006" y="57991"/>
                    <a:pt x="285094" y="57090"/>
                    <a:pt x="284445" y="53455"/>
                  </a:cubicBezTo>
                  <a:cubicBezTo>
                    <a:pt x="279969" y="51488"/>
                    <a:pt x="276859" y="52438"/>
                    <a:pt x="273690" y="54153"/>
                  </a:cubicBezTo>
                  <a:cubicBezTo>
                    <a:pt x="270522" y="55869"/>
                    <a:pt x="267490" y="58321"/>
                    <a:pt x="262577" y="59649"/>
                  </a:cubicBezTo>
                  <a:cubicBezTo>
                    <a:pt x="257665" y="60976"/>
                    <a:pt x="253160" y="58718"/>
                    <a:pt x="247802" y="59590"/>
                  </a:cubicBezTo>
                  <a:cubicBezTo>
                    <a:pt x="240400" y="60802"/>
                    <a:pt x="233365" y="63797"/>
                    <a:pt x="226031" y="67587"/>
                  </a:cubicBezTo>
                  <a:cubicBezTo>
                    <a:pt x="218696" y="71376"/>
                    <a:pt x="211062" y="75951"/>
                    <a:pt x="202342" y="80448"/>
                  </a:cubicBezTo>
                  <a:cubicBezTo>
                    <a:pt x="189950" y="83182"/>
                    <a:pt x="174496" y="92040"/>
                    <a:pt x="160399" y="102498"/>
                  </a:cubicBezTo>
                  <a:cubicBezTo>
                    <a:pt x="146301" y="112957"/>
                    <a:pt x="133706" y="125033"/>
                    <a:pt x="125121" y="132903"/>
                  </a:cubicBezTo>
                  <a:cubicBezTo>
                    <a:pt x="123252" y="129172"/>
                    <a:pt x="125645" y="125159"/>
                    <a:pt x="129336" y="121273"/>
                  </a:cubicBezTo>
                  <a:cubicBezTo>
                    <a:pt x="133028" y="117386"/>
                    <a:pt x="138027" y="113645"/>
                    <a:pt x="141253" y="110243"/>
                  </a:cubicBezTo>
                  <a:cubicBezTo>
                    <a:pt x="144887" y="106424"/>
                    <a:pt x="146873" y="102605"/>
                    <a:pt x="150303" y="99581"/>
                  </a:cubicBezTo>
                  <a:cubicBezTo>
                    <a:pt x="157163" y="93552"/>
                    <a:pt x="166609" y="88231"/>
                    <a:pt x="175387" y="82135"/>
                  </a:cubicBezTo>
                  <a:cubicBezTo>
                    <a:pt x="199774" y="65164"/>
                    <a:pt x="227087" y="48241"/>
                    <a:pt x="256212" y="35117"/>
                  </a:cubicBezTo>
                  <a:cubicBezTo>
                    <a:pt x="264699" y="31279"/>
                    <a:pt x="273051" y="26966"/>
                    <a:pt x="280976" y="23263"/>
                  </a:cubicBezTo>
                  <a:cubicBezTo>
                    <a:pt x="288902" y="19561"/>
                    <a:pt x="296479" y="16479"/>
                    <a:pt x="303223" y="15170"/>
                  </a:cubicBezTo>
                  <a:cubicBezTo>
                    <a:pt x="310780" y="13678"/>
                    <a:pt x="318482" y="14889"/>
                    <a:pt x="325265" y="14502"/>
                  </a:cubicBezTo>
                  <a:cubicBezTo>
                    <a:pt x="327861" y="16043"/>
                    <a:pt x="328278" y="19949"/>
                    <a:pt x="332405" y="19803"/>
                  </a:cubicBezTo>
                  <a:cubicBezTo>
                    <a:pt x="341222" y="19629"/>
                    <a:pt x="348828" y="19173"/>
                    <a:pt x="356725" y="18534"/>
                  </a:cubicBezTo>
                  <a:cubicBezTo>
                    <a:pt x="364621" y="17894"/>
                    <a:pt x="372808" y="17041"/>
                    <a:pt x="382749" y="16333"/>
                  </a:cubicBezTo>
                  <a:cubicBezTo>
                    <a:pt x="380607" y="16663"/>
                    <a:pt x="377962" y="16779"/>
                    <a:pt x="378873" y="18718"/>
                  </a:cubicBezTo>
                  <a:cubicBezTo>
                    <a:pt x="387147" y="17700"/>
                    <a:pt x="395073" y="19639"/>
                    <a:pt x="402998" y="20928"/>
                  </a:cubicBezTo>
                  <a:cubicBezTo>
                    <a:pt x="410924" y="22217"/>
                    <a:pt x="418665" y="22827"/>
                    <a:pt x="427221" y="19231"/>
                  </a:cubicBezTo>
                  <a:cubicBezTo>
                    <a:pt x="417173" y="17516"/>
                    <a:pt x="415565" y="9520"/>
                    <a:pt x="409897" y="4451"/>
                  </a:cubicBezTo>
                  <a:cubicBezTo>
                    <a:pt x="416786" y="60"/>
                    <a:pt x="427492" y="-657"/>
                    <a:pt x="438101" y="477"/>
                  </a:cubicBezTo>
                  <a:close/>
                </a:path>
              </a:pathLst>
            </a:custGeom>
            <a:solidFill>
              <a:srgbClr val="4C8D24"/>
            </a:solidFill>
            <a:ln w="7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9862" y="6286732"/>
            <a:ext cx="1356830" cy="159401"/>
            <a:chOff x="6030154" y="6179576"/>
            <a:chExt cx="1356830" cy="159401"/>
          </a:xfrm>
          <a:solidFill>
            <a:srgbClr val="4C8D24"/>
          </a:solidFill>
        </p:grpSpPr>
        <p:sp>
          <p:nvSpPr>
            <p:cNvPr id="3" name="椭圆 2"/>
            <p:cNvSpPr/>
            <p:nvPr/>
          </p:nvSpPr>
          <p:spPr>
            <a:xfrm>
              <a:off x="6628868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6928225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29511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030154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27583" y="6179576"/>
              <a:ext cx="159401" cy="1594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3486785" y="1941830"/>
            <a:ext cx="18129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（增收实效）</a:t>
            </a:r>
          </a:p>
        </p:txBody>
      </p:sp>
      <p:sp>
        <p:nvSpPr>
          <p:cNvPr id="23" name="文本框 22"/>
          <p:cNvSpPr txBox="1"/>
          <p:nvPr>
            <p:custDataLst>
              <p:tags r:id="rId11"/>
            </p:custDataLst>
          </p:nvPr>
        </p:nvSpPr>
        <p:spPr>
          <a:xfrm>
            <a:off x="9040495" y="2075815"/>
            <a:ext cx="2011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（服务效能）</a:t>
            </a:r>
          </a:p>
        </p:txBody>
      </p:sp>
      <p:cxnSp>
        <p:nvCxnSpPr>
          <p:cNvPr id="2179" name="直线连接符 2178"/>
          <p:cNvCxnSpPr/>
          <p:nvPr>
            <p:custDataLst>
              <p:tags r:id="rId12"/>
            </p:custDataLst>
          </p:nvPr>
        </p:nvCxnSpPr>
        <p:spPr>
          <a:xfrm>
            <a:off x="997851" y="3330601"/>
            <a:ext cx="10319385" cy="10160"/>
          </a:xfrm>
          <a:prstGeom prst="line">
            <a:avLst/>
          </a:prstGeom>
          <a:ln w="28575" cmpd="thickThin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8" grpId="0"/>
      <p:bldP spid="18" grpId="1"/>
      <p:bldP spid="23" grpId="0"/>
      <p:bldP spid="2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635" y="3609340"/>
            <a:ext cx="12192000" cy="3248660"/>
            <a:chOff x="0" y="928"/>
            <a:chExt cx="19200" cy="8942"/>
          </a:xfrm>
        </p:grpSpPr>
        <p:sp>
          <p:nvSpPr>
            <p:cNvPr id="93" name="圆角矩形 92"/>
            <p:cNvSpPr/>
            <p:nvPr>
              <p:custDataLst>
                <p:tags r:id="rId33"/>
              </p:custDataLst>
            </p:nvPr>
          </p:nvSpPr>
          <p:spPr>
            <a:xfrm>
              <a:off x="0" y="930"/>
              <a:ext cx="19200" cy="8940"/>
            </a:xfrm>
            <a:prstGeom prst="roundRect">
              <a:avLst>
                <a:gd name="adj" fmla="val 0"/>
              </a:avLst>
            </a:prstGeom>
            <a:blipFill rotWithShape="1">
              <a:blip r:embed="rId36" cstate="screen"/>
              <a:stretch>
                <a:fillRect/>
              </a:stretch>
            </a:blipFill>
            <a:ln w="3175">
              <a:solidFill>
                <a:schemeClr val="bg1">
                  <a:lumMod val="95000"/>
                  <a:alpha val="7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45简" panose="020B0604020202020204" charset="-122"/>
              </a:endParaRPr>
            </a:p>
          </p:txBody>
        </p:sp>
        <p:sp>
          <p:nvSpPr>
            <p:cNvPr id="41" name="圆角矩形 40"/>
            <p:cNvSpPr/>
            <p:nvPr>
              <p:custDataLst>
                <p:tags r:id="rId34"/>
              </p:custDataLst>
            </p:nvPr>
          </p:nvSpPr>
          <p:spPr>
            <a:xfrm>
              <a:off x="0" y="928"/>
              <a:ext cx="19200" cy="8942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72BF8C">
                    <a:alpha val="29000"/>
                  </a:srgbClr>
                </a:gs>
                <a:gs pos="100000">
                  <a:schemeClr val="bg1">
                    <a:alpha val="63000"/>
                  </a:schemeClr>
                </a:gs>
              </a:gsLst>
              <a:lin ang="10800000" scaled="0"/>
            </a:gradFill>
            <a:ln w="3175">
              <a:solidFill>
                <a:schemeClr val="bg1">
                  <a:lumMod val="95000"/>
                  <a:alpha val="7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45简" panose="020B0604020202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035" y="392430"/>
            <a:ext cx="12139930" cy="870585"/>
            <a:chOff x="238" y="285"/>
            <a:chExt cx="19118" cy="1371"/>
          </a:xfrm>
        </p:grpSpPr>
        <p:sp>
          <p:nvSpPr>
            <p:cNvPr id="47" name="矩形 46"/>
            <p:cNvSpPr/>
            <p:nvPr/>
          </p:nvSpPr>
          <p:spPr>
            <a:xfrm>
              <a:off x="4638" y="285"/>
              <a:ext cx="10119" cy="1307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4800" spc="600" dirty="0">
                  <a:solidFill>
                    <a:srgbClr val="4BA368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Arial" panose="020B0604020202020204" pitchFamily="34" charset="0"/>
                </a:rPr>
                <a:t>三、跨区域差异对比</a:t>
              </a:r>
            </a:p>
          </p:txBody>
        </p:sp>
        <p:cxnSp>
          <p:nvCxnSpPr>
            <p:cNvPr id="101" name="直接连接符 100"/>
            <p:cNvCxnSpPr/>
            <p:nvPr/>
          </p:nvCxnSpPr>
          <p:spPr>
            <a:xfrm>
              <a:off x="238" y="1656"/>
              <a:ext cx="6241" cy="0"/>
            </a:xfrm>
            <a:prstGeom prst="line">
              <a:avLst/>
            </a:prstGeom>
            <a:ln w="3175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13194" y="1656"/>
              <a:ext cx="6162" cy="0"/>
            </a:xfrm>
            <a:prstGeom prst="line">
              <a:avLst/>
            </a:prstGeom>
            <a:ln w="3175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圆角矩形 14"/>
          <p:cNvSpPr/>
          <p:nvPr>
            <p:custDataLst>
              <p:tags r:id="rId2"/>
            </p:custDataLst>
          </p:nvPr>
        </p:nvSpPr>
        <p:spPr>
          <a:xfrm>
            <a:off x="4835525" y="1276350"/>
            <a:ext cx="2429510" cy="3234055"/>
          </a:xfrm>
          <a:prstGeom prst="roundRect">
            <a:avLst>
              <a:gd name="adj" fmla="val 0"/>
            </a:avLst>
          </a:prstGeom>
          <a:solidFill>
            <a:srgbClr val="4BA368"/>
          </a:solidFill>
          <a:ln>
            <a:noFill/>
          </a:ln>
          <a:effectLst>
            <a:outerShdw blurRad="4191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45简" panose="020B0604020202020204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5664200" y="1276350"/>
            <a:ext cx="977900" cy="854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71AA64"/>
                </a:solidFill>
                <a:effectLst/>
                <a:latin typeface="钉钉进步体" panose="00020600040101010101" pitchFamily="18" charset="-122"/>
                <a:ea typeface="钉钉进步体" panose="00020600040101010101" pitchFamily="18" charset="-122"/>
                <a:cs typeface="汉仪君黑-45简" panose="020B0604020202020204" charset="-122"/>
              </a:rPr>
              <a:t>人才焦点</a:t>
            </a:r>
          </a:p>
        </p:txBody>
      </p:sp>
      <p:sp>
        <p:nvSpPr>
          <p:cNvPr id="17" name="圆角矩形 16"/>
          <p:cNvSpPr/>
          <p:nvPr>
            <p:custDataLst>
              <p:tags r:id="rId4"/>
            </p:custDataLst>
          </p:nvPr>
        </p:nvSpPr>
        <p:spPr>
          <a:xfrm>
            <a:off x="7242810" y="1276350"/>
            <a:ext cx="2378075" cy="4061460"/>
          </a:xfrm>
          <a:prstGeom prst="roundRect">
            <a:avLst>
              <a:gd name="adj" fmla="val 0"/>
            </a:avLst>
          </a:prstGeom>
          <a:solidFill>
            <a:srgbClr val="61B77E"/>
          </a:solidFill>
          <a:ln>
            <a:noFill/>
          </a:ln>
          <a:effectLst>
            <a:outerShdw blurRad="4191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45简" panose="020B0604020202020204" charset="-122"/>
            </a:endParaRPr>
          </a:p>
        </p:txBody>
      </p:sp>
      <p:sp>
        <p:nvSpPr>
          <p:cNvPr id="18" name="圆角矩形 17"/>
          <p:cNvSpPr/>
          <p:nvPr>
            <p:custDataLst>
              <p:tags r:id="rId5"/>
            </p:custDataLst>
          </p:nvPr>
        </p:nvSpPr>
        <p:spPr>
          <a:xfrm>
            <a:off x="9585960" y="1276350"/>
            <a:ext cx="2393315" cy="3234055"/>
          </a:xfrm>
          <a:prstGeom prst="roundRect">
            <a:avLst>
              <a:gd name="adj" fmla="val 0"/>
            </a:avLst>
          </a:prstGeom>
          <a:solidFill>
            <a:srgbClr val="4BA368"/>
          </a:solidFill>
          <a:ln>
            <a:noFill/>
          </a:ln>
          <a:effectLst>
            <a:outerShdw blurRad="4191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汉仪君黑-45简" panose="020B0604020202020204" charset="-122"/>
            </a:endParaRPr>
          </a:p>
        </p:txBody>
      </p:sp>
      <p:sp>
        <p:nvSpPr>
          <p:cNvPr id="19" name="椭圆 18"/>
          <p:cNvSpPr/>
          <p:nvPr>
            <p:custDataLst>
              <p:tags r:id="rId6"/>
            </p:custDataLst>
          </p:nvPr>
        </p:nvSpPr>
        <p:spPr>
          <a:xfrm>
            <a:off x="7980045" y="1276350"/>
            <a:ext cx="913765" cy="8413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71AA64"/>
                </a:solidFill>
                <a:effectLst/>
                <a:latin typeface="钉钉进步体" panose="00020600040101010101" pitchFamily="18" charset="-122"/>
                <a:ea typeface="钉钉进步体" panose="00020600040101010101" pitchFamily="18" charset="-122"/>
                <a:cs typeface="汉仪君黑-45简" panose="020B0604020202020204" charset="-122"/>
              </a:rPr>
              <a:t>文化路径</a:t>
            </a:r>
          </a:p>
        </p:txBody>
      </p:sp>
      <p:grpSp>
        <p:nvGrpSpPr>
          <p:cNvPr id="8" name="组合 7"/>
          <p:cNvGrpSpPr/>
          <p:nvPr>
            <p:custDataLst>
              <p:tags r:id="rId7"/>
            </p:custDataLst>
          </p:nvPr>
        </p:nvGrpSpPr>
        <p:grpSpPr>
          <a:xfrm>
            <a:off x="558800" y="4564380"/>
            <a:ext cx="1893570" cy="1383665"/>
            <a:chOff x="880" y="7188"/>
            <a:chExt cx="2982" cy="2179"/>
          </a:xfrm>
        </p:grpSpPr>
        <p:sp>
          <p:nvSpPr>
            <p:cNvPr id="22" name="文本框 21"/>
            <p:cNvSpPr txBox="1"/>
            <p:nvPr>
              <p:custDataLst>
                <p:tags r:id="rId31"/>
              </p:custDataLst>
            </p:nvPr>
          </p:nvSpPr>
          <p:spPr>
            <a:xfrm>
              <a:off x="880" y="8025"/>
              <a:ext cx="2982" cy="13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000000"/>
                  </a:highlight>
                  <a:latin typeface="楷体" panose="02010609060101010101" charset="-122"/>
                  <a:ea typeface="楷体" panose="02010609060101010101" charset="-122"/>
                </a:rPr>
                <a:t>立足资源</a:t>
              </a:r>
            </a:p>
            <a:p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000000"/>
                  </a:highlight>
                  <a:latin typeface="楷体" panose="02010609060101010101" charset="-122"/>
                  <a:ea typeface="楷体" panose="02010609060101010101" charset="-122"/>
                </a:rPr>
                <a:t>分类施策</a:t>
              </a:r>
            </a:p>
          </p:txBody>
        </p:sp>
        <p:sp>
          <p:nvSpPr>
            <p:cNvPr id="23" name="下箭头 22"/>
            <p:cNvSpPr/>
            <p:nvPr>
              <p:custDataLst>
                <p:tags r:id="rId32"/>
              </p:custDataLst>
            </p:nvPr>
          </p:nvSpPr>
          <p:spPr>
            <a:xfrm>
              <a:off x="1830" y="7188"/>
              <a:ext cx="490" cy="837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5010785" y="2130425"/>
            <a:ext cx="21697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2"/>
                </a:solidFill>
              </a:rPr>
              <a:t>聚焦教育奠基：</a:t>
            </a:r>
          </a:p>
          <a:p>
            <a:r>
              <a:rPr lang="zh-CN" altLang="en-US">
                <a:solidFill>
                  <a:schemeClr val="bg2"/>
                </a:solidFill>
              </a:rPr>
              <a:t>潜在人才的成长根基</a:t>
            </a:r>
          </a:p>
          <a:p>
            <a:endParaRPr lang="zh-CN" altLang="en-US">
              <a:solidFill>
                <a:schemeClr val="bg2"/>
              </a:solidFill>
            </a:endParaRPr>
          </a:p>
          <a:p>
            <a:r>
              <a:rPr lang="zh-CN" altLang="en-US">
                <a:solidFill>
                  <a:schemeClr val="bg2"/>
                </a:solidFill>
              </a:rPr>
              <a:t>聚焦产业带徒：</a:t>
            </a:r>
          </a:p>
          <a:p>
            <a:r>
              <a:rPr lang="zh-CN" altLang="en-US">
                <a:solidFill>
                  <a:schemeClr val="bg2"/>
                </a:solidFill>
              </a:rPr>
              <a:t>产业端人才的培育实践</a:t>
            </a: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7247255" y="2117725"/>
            <a:ext cx="233616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有旅游产业基础：</a:t>
            </a:r>
          </a:p>
          <a:p>
            <a:r>
              <a:rPr lang="zh-CN" altLang="en-US">
                <a:solidFill>
                  <a:schemeClr val="bg1"/>
                </a:solidFill>
              </a:rPr>
              <a:t>以文促旅，实现经济价值转化</a:t>
            </a: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内生型村落：</a:t>
            </a:r>
          </a:p>
          <a:p>
            <a:r>
              <a:rPr lang="zh-CN" altLang="en-US">
                <a:solidFill>
                  <a:schemeClr val="bg1"/>
                </a:solidFill>
              </a:rPr>
              <a:t>以文固源，侧重文化传承保护</a:t>
            </a: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传统村落：</a:t>
            </a:r>
          </a:p>
          <a:p>
            <a:r>
              <a:rPr lang="zh-CN" altLang="en-US">
                <a:solidFill>
                  <a:schemeClr val="bg1"/>
                </a:solidFill>
              </a:rPr>
              <a:t>以文化人，公共文化服务滋养乡风</a:t>
            </a:r>
          </a:p>
        </p:txBody>
      </p: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9776460" y="1276350"/>
            <a:ext cx="2113915" cy="2871470"/>
            <a:chOff x="15396" y="2202"/>
            <a:chExt cx="3329" cy="4522"/>
          </a:xfrm>
        </p:grpSpPr>
        <p:sp>
          <p:nvSpPr>
            <p:cNvPr id="20" name="椭圆 19"/>
            <p:cNvSpPr/>
            <p:nvPr>
              <p:custDataLst>
                <p:tags r:id="rId29"/>
              </p:custDataLst>
            </p:nvPr>
          </p:nvSpPr>
          <p:spPr>
            <a:xfrm>
              <a:off x="16505" y="2202"/>
              <a:ext cx="1445" cy="13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71AA64"/>
                  </a:solidFill>
                  <a:effectLst/>
                  <a:latin typeface="钉钉进步体" panose="00020600040101010101" pitchFamily="18" charset="-122"/>
                  <a:ea typeface="钉钉进步体" panose="00020600040101010101" pitchFamily="18" charset="-122"/>
                  <a:cs typeface="汉仪君黑-45简" panose="020B0604020202020204" charset="-122"/>
                </a:rPr>
                <a:t>组织模式</a:t>
              </a:r>
            </a:p>
          </p:txBody>
        </p:sp>
        <p:sp>
          <p:nvSpPr>
            <p:cNvPr id="27" name="文本框 26"/>
            <p:cNvSpPr txBox="1"/>
            <p:nvPr>
              <p:custDataLst>
                <p:tags r:id="rId30"/>
              </p:custDataLst>
            </p:nvPr>
          </p:nvSpPr>
          <p:spPr>
            <a:xfrm>
              <a:off x="15396" y="3527"/>
              <a:ext cx="3329" cy="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2"/>
                  </a:solidFill>
                </a:rPr>
                <a:t>近郊多村：</a:t>
              </a:r>
            </a:p>
            <a:p>
              <a:r>
                <a:rPr lang="zh-CN" altLang="en-US">
                  <a:solidFill>
                    <a:schemeClr val="bg2"/>
                  </a:solidFill>
                </a:rPr>
                <a:t>体系化资源统筹，强调整合与标准化</a:t>
              </a:r>
            </a:p>
            <a:p>
              <a:endParaRPr lang="zh-CN" altLang="en-US">
                <a:solidFill>
                  <a:schemeClr val="bg2"/>
                </a:solidFill>
              </a:endParaRPr>
            </a:p>
            <a:p>
              <a:r>
                <a:rPr lang="zh-CN" altLang="en-US">
                  <a:solidFill>
                    <a:schemeClr val="bg2"/>
                  </a:solidFill>
                </a:rPr>
                <a:t>远郊小村：</a:t>
              </a:r>
            </a:p>
            <a:p>
              <a:r>
                <a:rPr lang="zh-CN" altLang="en-US">
                  <a:solidFill>
                    <a:schemeClr val="bg2"/>
                  </a:solidFill>
                </a:rPr>
                <a:t>社区化精准服务，侧重人情与精细化</a:t>
              </a:r>
            </a:p>
          </p:txBody>
        </p:sp>
      </p:grpSp>
      <p:sp>
        <p:nvSpPr>
          <p:cNvPr id="28" name="下箭头 27"/>
          <p:cNvSpPr/>
          <p:nvPr>
            <p:custDataLst>
              <p:tags r:id="rId11"/>
            </p:custDataLst>
          </p:nvPr>
        </p:nvSpPr>
        <p:spPr>
          <a:xfrm>
            <a:off x="3493770" y="4564380"/>
            <a:ext cx="311150" cy="531495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下箭头 28"/>
          <p:cNvSpPr/>
          <p:nvPr>
            <p:custDataLst>
              <p:tags r:id="rId12"/>
            </p:custDataLst>
          </p:nvPr>
        </p:nvSpPr>
        <p:spPr>
          <a:xfrm>
            <a:off x="5928995" y="4564380"/>
            <a:ext cx="311150" cy="531495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下箭头 30"/>
          <p:cNvSpPr/>
          <p:nvPr>
            <p:custDataLst>
              <p:tags r:id="rId13"/>
            </p:custDataLst>
          </p:nvPr>
        </p:nvSpPr>
        <p:spPr>
          <a:xfrm>
            <a:off x="10735945" y="4564380"/>
            <a:ext cx="311150" cy="531495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14"/>
            </p:custDataLst>
          </p:nvPr>
        </p:nvSpPr>
        <p:spPr>
          <a:xfrm>
            <a:off x="2550160" y="5149850"/>
            <a:ext cx="2350135" cy="852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latin typeface="楷体" panose="02010609060101010101" charset="-122"/>
                <a:ea typeface="楷体" panose="02010609060101010101" charset="-122"/>
              </a:rPr>
              <a:t>地形与核心问题决定优先方向</a:t>
            </a:r>
          </a:p>
        </p:txBody>
      </p:sp>
      <p:sp>
        <p:nvSpPr>
          <p:cNvPr id="33" name="文本框 32"/>
          <p:cNvSpPr txBox="1"/>
          <p:nvPr>
            <p:custDataLst>
              <p:tags r:id="rId15"/>
            </p:custDataLst>
          </p:nvPr>
        </p:nvSpPr>
        <p:spPr>
          <a:xfrm>
            <a:off x="5369560" y="5149850"/>
            <a:ext cx="1893570" cy="852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latin typeface="楷体" panose="02010609060101010101" charset="-122"/>
                <a:ea typeface="楷体" panose="02010609060101010101" charset="-122"/>
              </a:rPr>
              <a:t>需求为本</a:t>
            </a:r>
          </a:p>
          <a:p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latin typeface="楷体" panose="02010609060101010101" charset="-122"/>
                <a:ea typeface="楷体" panose="02010609060101010101" charset="-122"/>
              </a:rPr>
              <a:t>服务于人</a:t>
            </a:r>
          </a:p>
        </p:txBody>
      </p:sp>
      <p:grpSp>
        <p:nvGrpSpPr>
          <p:cNvPr id="2" name="组合 1"/>
          <p:cNvGrpSpPr/>
          <p:nvPr>
            <p:custDataLst>
              <p:tags r:id="rId16"/>
            </p:custDataLst>
          </p:nvPr>
        </p:nvGrpSpPr>
        <p:grpSpPr>
          <a:xfrm>
            <a:off x="6953250" y="5208905"/>
            <a:ext cx="2667635" cy="1207135"/>
            <a:chOff x="11005" y="7428"/>
            <a:chExt cx="4201" cy="1901"/>
          </a:xfrm>
        </p:grpSpPr>
        <p:sp>
          <p:nvSpPr>
            <p:cNvPr id="30" name="下箭头 29"/>
            <p:cNvSpPr/>
            <p:nvPr>
              <p:custDataLst>
                <p:tags r:id="rId27"/>
              </p:custDataLst>
            </p:nvPr>
          </p:nvSpPr>
          <p:spPr>
            <a:xfrm>
              <a:off x="13020" y="7428"/>
              <a:ext cx="427" cy="607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>
              <p:custDataLst>
                <p:tags r:id="rId28"/>
              </p:custDataLst>
            </p:nvPr>
          </p:nvSpPr>
          <p:spPr>
            <a:xfrm>
              <a:off x="11005" y="7987"/>
              <a:ext cx="4201" cy="134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2400"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000000"/>
                  </a:highlight>
                  <a:latin typeface="楷体" panose="02010609060101010101" charset="-122"/>
                  <a:ea typeface="楷体" panose="02010609060101010101" charset="-122"/>
                </a:rPr>
                <a:t>资源禀赋与发展阶段决定多元路径</a:t>
              </a:r>
            </a:p>
          </p:txBody>
        </p:sp>
      </p:grpSp>
      <p:sp>
        <p:nvSpPr>
          <p:cNvPr id="35" name="文本框 34"/>
          <p:cNvSpPr txBox="1"/>
          <p:nvPr>
            <p:custDataLst>
              <p:tags r:id="rId17"/>
            </p:custDataLst>
          </p:nvPr>
        </p:nvSpPr>
        <p:spPr>
          <a:xfrm>
            <a:off x="9712960" y="5160010"/>
            <a:ext cx="2382520" cy="852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latin typeface="楷体" panose="02010609060101010101" charset="-122"/>
                <a:ea typeface="楷体" panose="02010609060101010101" charset="-122"/>
              </a:rPr>
              <a:t>村落规模与区位影响治理模式</a:t>
            </a:r>
          </a:p>
        </p:txBody>
      </p:sp>
      <p:grpSp>
        <p:nvGrpSpPr>
          <p:cNvPr id="7" name="组合 6"/>
          <p:cNvGrpSpPr/>
          <p:nvPr>
            <p:custDataLst>
              <p:tags r:id="rId18"/>
            </p:custDataLst>
          </p:nvPr>
        </p:nvGrpSpPr>
        <p:grpSpPr>
          <a:xfrm>
            <a:off x="107950" y="1276350"/>
            <a:ext cx="2440940" cy="3233420"/>
            <a:chOff x="170" y="2010"/>
            <a:chExt cx="3844" cy="5092"/>
          </a:xfrm>
        </p:grpSpPr>
        <p:grpSp>
          <p:nvGrpSpPr>
            <p:cNvPr id="10" name="组合 9"/>
            <p:cNvGrpSpPr/>
            <p:nvPr>
              <p:custDataLst>
                <p:tags r:id="rId23"/>
              </p:custDataLst>
            </p:nvPr>
          </p:nvGrpSpPr>
          <p:grpSpPr>
            <a:xfrm>
              <a:off x="170" y="2010"/>
              <a:ext cx="3845" cy="5093"/>
              <a:chOff x="657" y="3922"/>
              <a:chExt cx="3787" cy="5193"/>
            </a:xfrm>
          </p:grpSpPr>
          <p:sp>
            <p:nvSpPr>
              <p:cNvPr id="11" name="圆角矩形 10"/>
              <p:cNvSpPr/>
              <p:nvPr>
                <p:custDataLst>
                  <p:tags r:id="rId25"/>
                </p:custDataLst>
              </p:nvPr>
            </p:nvSpPr>
            <p:spPr>
              <a:xfrm>
                <a:off x="657" y="3922"/>
                <a:ext cx="3787" cy="5193"/>
              </a:xfrm>
              <a:prstGeom prst="roundRect">
                <a:avLst>
                  <a:gd name="adj" fmla="val 0"/>
                </a:avLst>
              </a:prstGeom>
              <a:solidFill>
                <a:srgbClr val="4BA368"/>
              </a:solidFill>
              <a:ln>
                <a:noFill/>
              </a:ln>
              <a:effectLst>
                <a:outerShdw blurRad="4191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汉仪君黑-45简" panose="020B0604020202020204" charset="-122"/>
                </a:endParaRPr>
              </a:p>
            </p:txBody>
          </p:sp>
          <p:sp>
            <p:nvSpPr>
              <p:cNvPr id="12" name="椭圆 11"/>
              <p:cNvSpPr/>
              <p:nvPr>
                <p:custDataLst>
                  <p:tags r:id="rId26"/>
                </p:custDataLst>
              </p:nvPr>
            </p:nvSpPr>
            <p:spPr>
              <a:xfrm>
                <a:off x="1874" y="3922"/>
                <a:ext cx="1446" cy="135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schemeClr val="bg2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rgbClr val="71AA64"/>
                    </a:solidFill>
                    <a:effectLst/>
                    <a:latin typeface="钉钉进步体" panose="00020600040101010101" pitchFamily="18" charset="-122"/>
                    <a:ea typeface="钉钉进步体" panose="00020600040101010101" pitchFamily="18" charset="-122"/>
                    <a:cs typeface="汉仪君黑-45简" panose="020B0604020202020204" charset="-122"/>
                  </a:rPr>
                  <a:t>产业模式</a:t>
                </a:r>
              </a:p>
            </p:txBody>
          </p:sp>
        </p:grpSp>
        <p:sp>
          <p:nvSpPr>
            <p:cNvPr id="38" name="文本框 37"/>
            <p:cNvSpPr txBox="1"/>
            <p:nvPr>
              <p:custDataLst>
                <p:tags r:id="rId24"/>
              </p:custDataLst>
            </p:nvPr>
          </p:nvSpPr>
          <p:spPr>
            <a:xfrm>
              <a:off x="268" y="3335"/>
              <a:ext cx="3534" cy="3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2"/>
                  </a:solidFill>
                  <a:sym typeface="+mn-ea"/>
                </a:rPr>
                <a:t>近郊村：拓展市场销路</a:t>
              </a:r>
              <a:endParaRPr lang="zh-CN" altLang="en-US">
                <a:solidFill>
                  <a:schemeClr val="bg2"/>
                </a:solidFill>
              </a:endParaRPr>
            </a:p>
            <a:p>
              <a:endParaRPr lang="zh-CN" altLang="en-US">
                <a:solidFill>
                  <a:schemeClr val="bg2"/>
                </a:solidFill>
              </a:endParaRPr>
            </a:p>
            <a:p>
              <a:r>
                <a:rPr lang="zh-CN" altLang="en-US">
                  <a:solidFill>
                    <a:schemeClr val="bg2"/>
                  </a:solidFill>
                </a:rPr>
                <a:t>远郊村：特色产业突破限制</a:t>
              </a:r>
            </a:p>
            <a:p>
              <a:endParaRPr lang="zh-CN" altLang="en-US">
                <a:solidFill>
                  <a:schemeClr val="bg2"/>
                </a:solidFill>
              </a:endParaRPr>
            </a:p>
            <a:p>
              <a:r>
                <a:rPr lang="zh-CN" altLang="en-US">
                  <a:solidFill>
                    <a:schemeClr val="bg2"/>
                  </a:solidFill>
                </a:rPr>
                <a:t>山区村：推动产业升级与延伸</a:t>
              </a:r>
            </a:p>
          </p:txBody>
        </p:sp>
      </p:grpSp>
      <p:grpSp>
        <p:nvGrpSpPr>
          <p:cNvPr id="39" name="组合 38"/>
          <p:cNvGrpSpPr/>
          <p:nvPr>
            <p:custDataLst>
              <p:tags r:id="rId19"/>
            </p:custDataLst>
          </p:nvPr>
        </p:nvGrpSpPr>
        <p:grpSpPr>
          <a:xfrm>
            <a:off x="2439035" y="1276350"/>
            <a:ext cx="2473960" cy="3234055"/>
            <a:chOff x="4315" y="3922"/>
            <a:chExt cx="3785" cy="5193"/>
          </a:xfrm>
        </p:grpSpPr>
        <p:sp>
          <p:nvSpPr>
            <p:cNvPr id="40" name="圆角矩形 39"/>
            <p:cNvSpPr/>
            <p:nvPr>
              <p:custDataLst>
                <p:tags r:id="rId21"/>
              </p:custDataLst>
            </p:nvPr>
          </p:nvSpPr>
          <p:spPr>
            <a:xfrm>
              <a:off x="4315" y="3922"/>
              <a:ext cx="3785" cy="5193"/>
            </a:xfrm>
            <a:prstGeom prst="roundRect">
              <a:avLst>
                <a:gd name="adj" fmla="val 0"/>
              </a:avLst>
            </a:prstGeom>
            <a:solidFill>
              <a:srgbClr val="61B77E"/>
            </a:solidFill>
            <a:ln>
              <a:noFill/>
            </a:ln>
            <a:effectLst>
              <a:outerShdw blurRad="4191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汉仪君黑-45简" panose="020B0604020202020204" charset="-122"/>
              </a:endParaRPr>
            </a:p>
          </p:txBody>
        </p:sp>
        <p:sp>
          <p:nvSpPr>
            <p:cNvPr id="43" name="椭圆 42"/>
            <p:cNvSpPr/>
            <p:nvPr>
              <p:custDataLst>
                <p:tags r:id="rId22"/>
              </p:custDataLst>
            </p:nvPr>
          </p:nvSpPr>
          <p:spPr>
            <a:xfrm>
              <a:off x="5533" y="3922"/>
              <a:ext cx="1421" cy="13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schemeClr val="bg2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71AA64"/>
                  </a:solidFill>
                  <a:effectLst/>
                  <a:latin typeface="钉钉进步体" panose="00020600040101010101" pitchFamily="18" charset="-122"/>
                  <a:ea typeface="钉钉进步体" panose="00020600040101010101" pitchFamily="18" charset="-122"/>
                  <a:cs typeface="汉仪君黑-45简" panose="020B0604020202020204" charset="-122"/>
                </a:rPr>
                <a:t>生态路径</a:t>
              </a:r>
            </a:p>
          </p:txBody>
        </p:sp>
      </p:grpSp>
      <p:sp>
        <p:nvSpPr>
          <p:cNvPr id="44" name="文本框 43"/>
          <p:cNvSpPr txBox="1"/>
          <p:nvPr>
            <p:custDataLst>
              <p:tags r:id="rId20"/>
            </p:custDataLst>
          </p:nvPr>
        </p:nvSpPr>
        <p:spPr>
          <a:xfrm>
            <a:off x="2589530" y="2130425"/>
            <a:ext cx="218884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</a:rPr>
              <a:t>平原、河流村：</a:t>
            </a:r>
          </a:p>
          <a:p>
            <a:r>
              <a:rPr lang="zh-CN" altLang="en-US">
                <a:solidFill>
                  <a:schemeClr val="bg1"/>
                </a:solidFill>
              </a:rPr>
              <a:t>生态修复与价值转化</a:t>
            </a:r>
          </a:p>
          <a:p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山地、沿江镇：</a:t>
            </a:r>
          </a:p>
          <a:p>
            <a:r>
              <a:rPr lang="zh-CN" altLang="en-US">
                <a:solidFill>
                  <a:schemeClr val="bg1"/>
                </a:solidFill>
              </a:rPr>
              <a:t>污染防控与设施补缺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5" grpId="0"/>
      <p:bldP spid="25" grpId="1"/>
      <p:bldP spid="26" grpId="0"/>
      <p:bldP spid="26" grpId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/>
      <p:bldP spid="32" grpId="1"/>
      <p:bldP spid="33" grpId="0"/>
      <p:bldP spid="33" grpId="1"/>
      <p:bldP spid="35" grpId="0"/>
      <p:bldP spid="35" grpId="1"/>
      <p:bldP spid="44" grpId="0"/>
      <p:bldP spid="4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7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1000">
                <a:srgbClr val="FFFFFF">
                  <a:alpha val="94000"/>
                </a:srgbClr>
              </a:gs>
              <a:gs pos="100000">
                <a:schemeClr val="bg1">
                  <a:alpha val="7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7537" r="29133" b="39812"/>
          <a:stretch>
            <a:fillRect/>
          </a:stretch>
        </p:blipFill>
        <p:spPr>
          <a:xfrm>
            <a:off x="3050404" y="292450"/>
            <a:ext cx="5594832" cy="6110011"/>
          </a:xfrm>
          <a:custGeom>
            <a:avLst/>
            <a:gdLst>
              <a:gd name="connsiteX0" fmla="*/ 0 w 5862623"/>
              <a:gd name="connsiteY0" fmla="*/ 0 h 6402461"/>
              <a:gd name="connsiteX1" fmla="*/ 5862623 w 5862623"/>
              <a:gd name="connsiteY1" fmla="*/ 0 h 6402461"/>
              <a:gd name="connsiteX2" fmla="*/ 5862623 w 5862623"/>
              <a:gd name="connsiteY2" fmla="*/ 6402461 h 6402461"/>
              <a:gd name="connsiteX3" fmla="*/ 0 w 5862623"/>
              <a:gd name="connsiteY3" fmla="*/ 6402461 h 6402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2623" h="6402461">
                <a:moveTo>
                  <a:pt x="0" y="0"/>
                </a:moveTo>
                <a:lnTo>
                  <a:pt x="5862623" y="0"/>
                </a:lnTo>
                <a:lnTo>
                  <a:pt x="5862623" y="6402461"/>
                </a:lnTo>
                <a:lnTo>
                  <a:pt x="0" y="6402461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3593465" y="112395"/>
            <a:ext cx="4711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四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.(1)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针对性建议</a:t>
            </a:r>
          </a:p>
        </p:txBody>
      </p:sp>
      <p:cxnSp>
        <p:nvCxnSpPr>
          <p:cNvPr id="10" name="佳佳PPT"/>
          <p:cNvCxnSpPr/>
          <p:nvPr/>
        </p:nvCxnSpPr>
        <p:spPr>
          <a:xfrm>
            <a:off x="401638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佳佳PPT"/>
          <p:cNvSpPr/>
          <p:nvPr/>
        </p:nvSpPr>
        <p:spPr>
          <a:xfrm flipV="1">
            <a:off x="5830824" y="5247442"/>
            <a:ext cx="530352" cy="4572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6318738"/>
            <a:ext cx="12192000" cy="539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佳佳PPT"/>
          <p:cNvCxnSpPr/>
          <p:nvPr/>
        </p:nvCxnSpPr>
        <p:spPr>
          <a:xfrm>
            <a:off x="8558906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01955" y="807085"/>
            <a:ext cx="11530965" cy="53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3400"/>
              </a:lnSpc>
              <a:buFont typeface="+mj-lt"/>
              <a:buNone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产业振兴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多村联合议价物流，降低成本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引入农产品深加工，提升附加值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推广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产业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+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电商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+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旅游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等融合模式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优化产品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+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精准找客，增强韧性，突破圈层</a:t>
            </a:r>
          </a:p>
          <a:p>
            <a:pPr indent="0" fontAlgn="auto">
              <a:lnSpc>
                <a:spcPts val="2700"/>
              </a:lnSpc>
              <a:buFont typeface="+mj-ea"/>
              <a:buNone/>
            </a:pP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ts val="3400"/>
              </a:lnSpc>
              <a:buFont typeface="+mj-lt"/>
              <a:buNone/>
            </a:pP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生态振兴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明确生态设施维护主体，纳入村务公开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;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推动生态价值转化（绿水青山</a:t>
            </a: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→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金山银山）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;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实施精准污染防控（找准污染源）；</a:t>
            </a:r>
          </a:p>
          <a:p>
            <a:pPr marL="514350" indent="-514350" fontAlgn="auto">
              <a:lnSpc>
                <a:spcPts val="34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补齐监管短板：建立巡查机制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便捷举报渠道。</a:t>
            </a:r>
          </a:p>
          <a:p>
            <a:pPr indent="0" fontAlgn="auto">
              <a:lnSpc>
                <a:spcPts val="2200"/>
              </a:lnSpc>
              <a:buFont typeface="+mj-ea"/>
              <a:buNone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ts val="2400"/>
              </a:lnSpc>
              <a:buFont typeface="+mj-ea"/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C807EDC-386E-FA8F-E5BC-BDD6F2D3C9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1176" y="112395"/>
            <a:ext cx="5613287" cy="4208276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6DA5ED4-019D-E9BF-0C34-9BCDED0BC85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</a:blip>
          <a:srcRect/>
          <a:stretch>
            <a:fillRect/>
          </a:stretch>
        </p:blipFill>
        <p:spPr>
          <a:xfrm>
            <a:off x="217537" y="3490915"/>
            <a:ext cx="6061343" cy="268159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7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1000">
                <a:srgbClr val="FFFFFF">
                  <a:alpha val="94000"/>
                </a:srgbClr>
              </a:gs>
              <a:gs pos="100000">
                <a:schemeClr val="bg1">
                  <a:alpha val="7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7537" r="29133" b="39812"/>
          <a:stretch>
            <a:fillRect/>
          </a:stretch>
        </p:blipFill>
        <p:spPr>
          <a:xfrm>
            <a:off x="3050404" y="292450"/>
            <a:ext cx="5594832" cy="6110011"/>
          </a:xfrm>
          <a:custGeom>
            <a:avLst/>
            <a:gdLst>
              <a:gd name="connsiteX0" fmla="*/ 0 w 5862623"/>
              <a:gd name="connsiteY0" fmla="*/ 0 h 6402461"/>
              <a:gd name="connsiteX1" fmla="*/ 5862623 w 5862623"/>
              <a:gd name="connsiteY1" fmla="*/ 0 h 6402461"/>
              <a:gd name="connsiteX2" fmla="*/ 5862623 w 5862623"/>
              <a:gd name="connsiteY2" fmla="*/ 6402461 h 6402461"/>
              <a:gd name="connsiteX3" fmla="*/ 0 w 5862623"/>
              <a:gd name="connsiteY3" fmla="*/ 6402461 h 6402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2623" h="6402461">
                <a:moveTo>
                  <a:pt x="0" y="0"/>
                </a:moveTo>
                <a:lnTo>
                  <a:pt x="5862623" y="0"/>
                </a:lnTo>
                <a:lnTo>
                  <a:pt x="5862623" y="6402461"/>
                </a:lnTo>
                <a:lnTo>
                  <a:pt x="0" y="6402461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3593465" y="112395"/>
            <a:ext cx="4711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四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.(1)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针对性建议</a:t>
            </a:r>
          </a:p>
        </p:txBody>
      </p:sp>
      <p:cxnSp>
        <p:nvCxnSpPr>
          <p:cNvPr id="10" name="佳佳PPT"/>
          <p:cNvCxnSpPr/>
          <p:nvPr/>
        </p:nvCxnSpPr>
        <p:spPr>
          <a:xfrm>
            <a:off x="401638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佳佳PPT"/>
          <p:cNvSpPr/>
          <p:nvPr/>
        </p:nvSpPr>
        <p:spPr>
          <a:xfrm flipV="1">
            <a:off x="5830824" y="5247442"/>
            <a:ext cx="530352" cy="4572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6318738"/>
            <a:ext cx="12192000" cy="539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佳佳PPT"/>
          <p:cNvCxnSpPr/>
          <p:nvPr/>
        </p:nvCxnSpPr>
        <p:spPr>
          <a:xfrm>
            <a:off x="8558906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01955" y="1547495"/>
            <a:ext cx="11530965" cy="345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3600"/>
              </a:lnSpc>
              <a:buFont typeface="+mj-ea"/>
              <a:buNone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人才振兴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fontAlgn="auto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推动乡村教育本土化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从源头培育乡土认同与后备力量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;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fontAlgn="auto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设实用技能课程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田间实操，适配产业人才需求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;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fontAlgn="auto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按主导产业开设农闲短期培训，提升青年技能匹配度与掌握率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;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fontAlgn="auto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建立乡贤常态化联络机制；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fontAlgn="auto">
              <a:lnSpc>
                <a:spcPts val="3600"/>
              </a:lnSpc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长效引才：留乡补贴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示范户扶持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多元岗位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长期就业保障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ts val="2200"/>
              </a:lnSpc>
              <a:buFont typeface="+mj-ea"/>
              <a:buNone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ts val="2400"/>
              </a:lnSpc>
              <a:buFont typeface="+mj-ea"/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D5ED513-68F5-7A65-5585-115984D2C5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65" y="2289440"/>
            <a:ext cx="5730941" cy="38206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B6474F2-7F45-DCCD-0C63-044E03B1B1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441" y="2239723"/>
            <a:ext cx="5274310" cy="395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7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1000">
                <a:srgbClr val="FFFFFF">
                  <a:alpha val="94000"/>
                </a:srgbClr>
              </a:gs>
              <a:gs pos="100000">
                <a:schemeClr val="bg1">
                  <a:alpha val="7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7537" r="29133" b="39812"/>
          <a:stretch>
            <a:fillRect/>
          </a:stretch>
        </p:blipFill>
        <p:spPr>
          <a:xfrm>
            <a:off x="3050404" y="292450"/>
            <a:ext cx="5594832" cy="6110011"/>
          </a:xfrm>
          <a:custGeom>
            <a:avLst/>
            <a:gdLst>
              <a:gd name="connsiteX0" fmla="*/ 0 w 5862623"/>
              <a:gd name="connsiteY0" fmla="*/ 0 h 6402461"/>
              <a:gd name="connsiteX1" fmla="*/ 5862623 w 5862623"/>
              <a:gd name="connsiteY1" fmla="*/ 0 h 6402461"/>
              <a:gd name="connsiteX2" fmla="*/ 5862623 w 5862623"/>
              <a:gd name="connsiteY2" fmla="*/ 6402461 h 6402461"/>
              <a:gd name="connsiteX3" fmla="*/ 0 w 5862623"/>
              <a:gd name="connsiteY3" fmla="*/ 6402461 h 6402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2623" h="6402461">
                <a:moveTo>
                  <a:pt x="0" y="0"/>
                </a:moveTo>
                <a:lnTo>
                  <a:pt x="5862623" y="0"/>
                </a:lnTo>
                <a:lnTo>
                  <a:pt x="5862623" y="6402461"/>
                </a:lnTo>
                <a:lnTo>
                  <a:pt x="0" y="6402461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3593465" y="112395"/>
            <a:ext cx="4711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四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.(1)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针对性建议</a:t>
            </a:r>
          </a:p>
        </p:txBody>
      </p:sp>
      <p:cxnSp>
        <p:nvCxnSpPr>
          <p:cNvPr id="10" name="佳佳PPT"/>
          <p:cNvCxnSpPr/>
          <p:nvPr/>
        </p:nvCxnSpPr>
        <p:spPr>
          <a:xfrm>
            <a:off x="401638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佳佳PPT"/>
          <p:cNvSpPr/>
          <p:nvPr/>
        </p:nvSpPr>
        <p:spPr>
          <a:xfrm flipV="1">
            <a:off x="5830824" y="5247442"/>
            <a:ext cx="530352" cy="4572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6318738"/>
            <a:ext cx="12192000" cy="539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佳佳PPT"/>
          <p:cNvCxnSpPr/>
          <p:nvPr/>
        </p:nvCxnSpPr>
        <p:spPr>
          <a:xfrm>
            <a:off x="8558906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19710" y="1214755"/>
            <a:ext cx="11530965" cy="497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>
              <a:buFont typeface="+mj-lt"/>
              <a:buNone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文化振兴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文化建设深度结合本地非遗、民俗、人文元素；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开设非遗课堂、文化实践活动，吸引青少年，增强文化认同；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推动传统手艺传承：按需设计内容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联动村集体建立长效机制；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优化文化服务（流动化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联动化），补齐覆盖缺口，便捷群众；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完善文化阵地的运营保障；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依托自身独特文化资源，开创文化品牌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+ 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轻度经营（如非遗文创），推动价值转化。</a:t>
            </a:r>
          </a:p>
          <a:p>
            <a:pPr indent="0" algn="l" fontAlgn="auto">
              <a:lnSpc>
                <a:spcPts val="2580"/>
              </a:lnSpc>
              <a:buFont typeface="+mj-ea"/>
              <a:buNone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algn="l">
              <a:buFont typeface="+mj-lt"/>
              <a:buNone/>
            </a:pP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组织振兴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深化议事协商机制，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提升村民参与度，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保障村民在重大决策中的话语权；</a:t>
            </a:r>
          </a:p>
          <a:p>
            <a:pPr marL="514350" indent="-514350" algn="l">
              <a:buFont typeface="+mj-ea"/>
              <a:buAutoNum type="circleNumDbPlain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推动强弱村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结对帮扶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，均衡区域发展资源。</a:t>
            </a:r>
          </a:p>
          <a:p>
            <a:pPr algn="l"/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6D0A4-2CC1-497E-95B6-1D08642142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354" y="1584533"/>
            <a:ext cx="5216978" cy="393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 descr="图片5">
            <a:extLst>
              <a:ext uri="{FF2B5EF4-FFF2-40B4-BE49-F238E27FC236}">
                <a16:creationId xmlns:a16="http://schemas.microsoft.com/office/drawing/2014/main" id="{4E7615A7-A9D3-EC63-AA0F-EF6289BBC74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5000"/>
          </a:blip>
          <a:srcRect l="13701" t="10893" r="8848" b="22385"/>
          <a:stretch>
            <a:fillRect/>
          </a:stretch>
        </p:blipFill>
        <p:spPr>
          <a:xfrm>
            <a:off x="6469503" y="1239520"/>
            <a:ext cx="4911259" cy="485569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7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1000">
                <a:srgbClr val="FFFFFF">
                  <a:alpha val="94000"/>
                </a:srgbClr>
              </a:gs>
              <a:gs pos="100000">
                <a:schemeClr val="bg1">
                  <a:alpha val="7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6" t="7537" r="29133" b="39812"/>
          <a:stretch>
            <a:fillRect/>
          </a:stretch>
        </p:blipFill>
        <p:spPr>
          <a:xfrm>
            <a:off x="3050404" y="292450"/>
            <a:ext cx="5594832" cy="6110011"/>
          </a:xfrm>
          <a:custGeom>
            <a:avLst/>
            <a:gdLst>
              <a:gd name="connsiteX0" fmla="*/ 0 w 5862623"/>
              <a:gd name="connsiteY0" fmla="*/ 0 h 6402461"/>
              <a:gd name="connsiteX1" fmla="*/ 5862623 w 5862623"/>
              <a:gd name="connsiteY1" fmla="*/ 0 h 6402461"/>
              <a:gd name="connsiteX2" fmla="*/ 5862623 w 5862623"/>
              <a:gd name="connsiteY2" fmla="*/ 6402461 h 6402461"/>
              <a:gd name="connsiteX3" fmla="*/ 0 w 5862623"/>
              <a:gd name="connsiteY3" fmla="*/ 6402461 h 6402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62623" h="6402461">
                <a:moveTo>
                  <a:pt x="0" y="0"/>
                </a:moveTo>
                <a:lnTo>
                  <a:pt x="5862623" y="0"/>
                </a:lnTo>
                <a:lnTo>
                  <a:pt x="5862623" y="6402461"/>
                </a:lnTo>
                <a:lnTo>
                  <a:pt x="0" y="6402461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3593465" y="112395"/>
            <a:ext cx="4711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四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.(2)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6CA266"/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核心结论</a:t>
            </a:r>
          </a:p>
        </p:txBody>
      </p:sp>
      <p:cxnSp>
        <p:nvCxnSpPr>
          <p:cNvPr id="10" name="佳佳PPT"/>
          <p:cNvCxnSpPr/>
          <p:nvPr/>
        </p:nvCxnSpPr>
        <p:spPr>
          <a:xfrm>
            <a:off x="401638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佳佳PPT"/>
          <p:cNvSpPr/>
          <p:nvPr/>
        </p:nvSpPr>
        <p:spPr>
          <a:xfrm flipV="1">
            <a:off x="5830824" y="5247442"/>
            <a:ext cx="530352" cy="4572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6318738"/>
            <a:ext cx="12192000" cy="539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佳佳PPT"/>
          <p:cNvCxnSpPr/>
          <p:nvPr/>
        </p:nvCxnSpPr>
        <p:spPr>
          <a:xfrm>
            <a:off x="8558906" y="662227"/>
            <a:ext cx="319176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30200" y="1012190"/>
            <a:ext cx="11530965" cy="5798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ts val="4500"/>
              </a:lnSpc>
            </a:pPr>
            <a:r>
              <a:rPr lang="en-US" altLang="zh-CN" sz="32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党的领导是乡村振兴的根本保障。</a:t>
            </a:r>
          </a:p>
          <a:p>
            <a:pPr indent="0" fontAlgn="auto">
              <a:lnSpc>
                <a:spcPts val="4500"/>
              </a:lnSpc>
            </a:pP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振兴成果可持续是实现乡村自我发展的根本保障。政策和机制是长效发展的双保障。</a:t>
            </a:r>
            <a:endParaRPr lang="zh-CN" altLang="en-US" sz="280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0" fontAlgn="auto">
              <a:lnSpc>
                <a:spcPts val="4500"/>
              </a:lnSpc>
            </a:pP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五大振兴需深度联动，否则难以持续。</a:t>
            </a:r>
          </a:p>
          <a:p>
            <a:pPr indent="0" fontAlgn="auto">
              <a:lnSpc>
                <a:spcPts val="4500"/>
              </a:lnSpc>
            </a:pP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乡村振兴实践需因地制宜选择最适合的发展路径。</a:t>
            </a:r>
          </a:p>
          <a:p>
            <a:pPr indent="0" fontAlgn="auto">
              <a:lnSpc>
                <a:spcPts val="4500"/>
              </a:lnSpc>
            </a:pP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一切工作的出发点和落脚点都是</a:t>
            </a: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</a:t>
            </a: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：为了人的发展，依靠人的力量。</a:t>
            </a:r>
          </a:p>
          <a:p>
            <a:pPr indent="0" fontAlgn="auto">
              <a:lnSpc>
                <a:spcPts val="4500"/>
              </a:lnSpc>
            </a:pP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文化自信与基层民主是乡村振兴的精神根基。</a:t>
            </a:r>
          </a:p>
          <a:p>
            <a:pPr indent="0" fontAlgn="auto">
              <a:lnSpc>
                <a:spcPts val="4500"/>
              </a:lnSpc>
            </a:pPr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7.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创新、协调、绿色、开放、共享的新发展理念是乡村振兴的行动指南。</a:t>
            </a:r>
          </a:p>
          <a:p>
            <a:pPr indent="0" fontAlgn="auto">
              <a:lnSpc>
                <a:spcPts val="4000"/>
              </a:lnSpc>
            </a:pPr>
            <a:endParaRPr lang="zh-CN" altLang="en-US" sz="280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69" b="7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31000">
                <a:srgbClr val="FFFFFF">
                  <a:alpha val="94000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33" b="49818"/>
          <a:stretch>
            <a:fillRect/>
          </a:stretch>
        </p:blipFill>
        <p:spPr>
          <a:xfrm>
            <a:off x="1645971" y="-181060"/>
            <a:ext cx="6367063" cy="4508570"/>
          </a:xfrm>
          <a:custGeom>
            <a:avLst/>
            <a:gdLst>
              <a:gd name="connsiteX0" fmla="*/ 0 w 9400319"/>
              <a:gd name="connsiteY0" fmla="*/ 0 h 6656443"/>
              <a:gd name="connsiteX1" fmla="*/ 9400319 w 9400319"/>
              <a:gd name="connsiteY1" fmla="*/ 0 h 6656443"/>
              <a:gd name="connsiteX2" fmla="*/ 9400319 w 9400319"/>
              <a:gd name="connsiteY2" fmla="*/ 6656443 h 6656443"/>
              <a:gd name="connsiteX3" fmla="*/ 0 w 9400319"/>
              <a:gd name="connsiteY3" fmla="*/ 6656443 h 6656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00319" h="6656443">
                <a:moveTo>
                  <a:pt x="0" y="0"/>
                </a:moveTo>
                <a:lnTo>
                  <a:pt x="9400319" y="0"/>
                </a:lnTo>
                <a:lnTo>
                  <a:pt x="9400319" y="6656443"/>
                </a:lnTo>
                <a:lnTo>
                  <a:pt x="0" y="6656443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2364828" y="920622"/>
            <a:ext cx="23805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CA266">
                        <a:alpha val="78000"/>
                      </a:srgbClr>
                    </a:gs>
                    <a:gs pos="100000">
                      <a:schemeClr val="accent1">
                        <a:lumMod val="75000"/>
                        <a:alpha val="91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16704" y="920622"/>
            <a:ext cx="23805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CA266">
                        <a:alpha val="78000"/>
                      </a:srgbClr>
                    </a:gs>
                    <a:gs pos="100000">
                      <a:schemeClr val="accent1">
                        <a:lumMod val="75000"/>
                        <a:alpha val="91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谢</a:t>
            </a:r>
          </a:p>
        </p:txBody>
      </p:sp>
      <p:sp>
        <p:nvSpPr>
          <p:cNvPr id="15" name="佳佳PPT"/>
          <p:cNvSpPr txBox="1"/>
          <p:nvPr/>
        </p:nvSpPr>
        <p:spPr>
          <a:xfrm>
            <a:off x="5668580" y="920622"/>
            <a:ext cx="23805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CA266">
                        <a:alpha val="78000"/>
                      </a:srgbClr>
                    </a:gs>
                    <a:gs pos="100000">
                      <a:schemeClr val="accent1">
                        <a:lumMod val="75000"/>
                        <a:alpha val="91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320455" y="920622"/>
            <a:ext cx="23805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CA266">
                        <a:alpha val="78000"/>
                      </a:srgbClr>
                    </a:gs>
                    <a:gs pos="100000">
                      <a:schemeClr val="accent1">
                        <a:lumMod val="75000"/>
                        <a:alpha val="91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看</a:t>
            </a:r>
          </a:p>
        </p:txBody>
      </p:sp>
      <p:sp>
        <p:nvSpPr>
          <p:cNvPr id="19" name="佳佳PPT"/>
          <p:cNvSpPr txBox="1"/>
          <p:nvPr/>
        </p:nvSpPr>
        <p:spPr>
          <a:xfrm>
            <a:off x="2195129" y="2821012"/>
            <a:ext cx="7801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6CA266"/>
                    </a:gs>
                    <a:gs pos="100000">
                      <a:srgbClr val="6CA266">
                        <a:lumMod val="75000"/>
                        <a:alpha val="90000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农村农业优先发展，全面推进乡村振兴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894596" y="3113400"/>
            <a:ext cx="13005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9996870" y="3113400"/>
            <a:ext cx="130053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佳佳PPT"/>
          <p:cNvSpPr txBox="1"/>
          <p:nvPr/>
        </p:nvSpPr>
        <p:spPr>
          <a:xfrm>
            <a:off x="548640" y="3561715"/>
            <a:ext cx="433284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“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它从不在术语里，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而在它连接起国家的大方向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与每个普通人的小日子中。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”</a:t>
            </a:r>
          </a:p>
        </p:txBody>
      </p:sp>
      <p:sp>
        <p:nvSpPr>
          <p:cNvPr id="2" name="佳佳PPT"/>
          <p:cNvSpPr txBox="1"/>
          <p:nvPr/>
        </p:nvSpPr>
        <p:spPr>
          <a:xfrm>
            <a:off x="5445760" y="3769360"/>
            <a:ext cx="63887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“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未来我们将带着这份收获，继续关注乡村、服务基层，以青春之力为振兴事业添砖加瓦。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汉仪大宋简" panose="02010609000101010101" pitchFamily="49" charset="-122"/>
                <a:ea typeface="汉仪大宋简" panose="02010609000101010101" pitchFamily="49" charset="-122"/>
                <a:cs typeface="+mn-cs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22.11.14"/>
  <p:tag name="AS_TITLE" val="Aspose.Slides for .NET 4.0 Client Profile"/>
  <p:tag name="AS_VERSION" val="22.11"/>
  <p:tag name="COMMONDATA" val="eyJoZGlkIjoiMmMxNzY4NzliODJmOGYzMWEyZDdkODA0MWI0NTdiOD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4.9200766410212,&quot;left&quot;:27.141023622047214,&quot;top&quot;:122,&quot;width&quot;:920.4741732283464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245*150"/>
  <p:tag name="TABLE_ENDDRAG_RECT" val="595*290*245*15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43,&quot;top&quot;:92.8,&quot;width&quot;:396.8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9.4066141732284,&quot;left&quot;:479.128188976378,&quot;top&quot;:96.5,&quot;width&quot;:399.79748031496064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2,&quot;left&quot;:9,&quot;top&quot;:92.8,&quot;width&quot;:352.3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8.08488188976384,&quot;left&quot;:57.9,&quot;top&quot;:100.501968503937,&quot;width&quot;:822.5611811023622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8.08488188976384,&quot;left&quot;:57.9,&quot;top&quot;:100.501968503937,&quot;width&quot;:822.5611811023622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8.08488188976384,&quot;left&quot;:57.9,&quot;top&quot;:100.501968503937,&quot;width&quot;:822.5611811023622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8.08488188976384,&quot;left&quot;:57.9,&quot;top&quot;:100.501968503937,&quot;width&quot;:822.5611811023622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80.88488188976385,&quot;left&quot;:57.9,&quot;top&quot;:100.501968503937,&quot;width&quot;:830.55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0.80401574803153,&quot;left&quot;:349.8555905511811,&quot;top&quot;:86.98464566929134,&quot;width&quot;:579.5999999999999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4.92811023622056,&quot;left&quot;:0,&quot;top&quot;:125.77220472440945,&quot;width&quot;:960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77.02582677165344,&quot;left&quot;:0,&quot;top&quot;:119.68952755905511,&quot;width&quot;:960}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24.31535433070866,&quot;left&quot;:349.8555905511811,&quot;top&quot;:86.98464566929134,&quot;width&quot;:579.5999999999999}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50.8038582677165,&quot;left&quot;:53.68385826771654,&quot;top&quot;:82.25,&quot;width&quot;:874.0161417322836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95,&quot;left&quot;:45.212125984251976,&quot;top&quot;:84.32488188976376,&quot;width&quot;:426.7574803149606}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95,&quot;left&quot;:45.212125984251976,&quot;top&quot;:84.32488188976376,&quot;width&quot;:426.7574803149606}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95,&quot;left&quot;:45.212125984251976,&quot;top&quot;:84.32488188976376,&quot;width&quot;:426.7574803149606}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95,&quot;left&quot;:45.212125984251976,&quot;top&quot;:84.32488188976376,&quot;width&quot;:426.7574803149606}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95,&quot;left&quot;:45.212125984251976,&quot;top&quot;:84.32488188976376,&quot;width&quot;:426.7574803149606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66.95,&quot;left&quot;:45.212125984251976,&quot;top&quot;:84.32488188976376,&quot;width&quot;:426.7574803149606}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3.25,&quot;left&quot;:54.4,&quot;top&quot;:134.8,&quot;width&quot;:888.55}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95496062992123,&quot;left&quot;:75.35,&quot;top&quot;:158.4,&quot;width&quot;:791.7064566929133}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95496062992123,&quot;left&quot;:75.35,&quot;top&quot;:158.4,&quot;width&quot;:791.7064566929133}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95496062992123,&quot;left&quot;:75.35,&quot;top&quot;:158.4,&quot;width&quot;:791.7064566929133}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93.95496062992123,&quot;left&quot;:75.35,&quot;top&quot;:158.4,&quot;width&quot;:791.7064566929133}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1.1197637795275,&quot;left&quot;:426.32716535433076,&quot;top&quot;:152.44015748031495,&quot;width&quot;:458.27283464566926}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1.1197637795275,&quot;left&quot;:426.32716535433076,&quot;top&quot;:152.44015748031495,&quot;width&quot;:458.27283464566926}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1.1197637795275,&quot;left&quot;:426.32716535433076,&quot;top&quot;:152.44015748031495,&quot;width&quot;:458.27283464566926}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54.6599212598425,&quot;left&quot;:7.65,&quot;top&quot;:148.9,&quot;width&quot;:895.6227559055118}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45.4,&quot;left&quot;:0.05,&quot;top&quot;:-5.35,&quot;width&quot;:960}"/>
</p:tagLst>
</file>

<file path=ppt/theme/theme1.xml><?xml version="1.0" encoding="utf-8"?>
<a:theme xmlns:a="http://schemas.openxmlformats.org/drawingml/2006/main" name="第一PPT，www.1ppt.com">
  <a:themeElements>
    <a:clrScheme name="自定义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CA266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思源字体">
      <a:majorFont>
        <a:latin typeface="思源黑体 CN Regular"/>
        <a:ea typeface="思源宋体 CN Heavy"/>
        <a:cs typeface="Arial"/>
      </a:majorFont>
      <a:minorFont>
        <a:latin typeface="思源黑体 CN Regular"/>
        <a:ea typeface="思源黑体 CN Regular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宋体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1154</TotalTime>
  <Words>3027</Words>
  <Application>Microsoft Office PowerPoint</Application>
  <PresentationFormat>宽屏</PresentationFormat>
  <Paragraphs>448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Batang</vt:lpstr>
      <vt:lpstr>GulimChe</vt:lpstr>
      <vt:lpstr>GungsuhChe</vt:lpstr>
      <vt:lpstr>等线</vt:lpstr>
      <vt:lpstr>钉钉进步体</vt:lpstr>
      <vt:lpstr>汉仪大宋简</vt:lpstr>
      <vt:lpstr>黑体</vt:lpstr>
      <vt:lpstr>华文行楷</vt:lpstr>
      <vt:lpstr>楷体</vt:lpstr>
      <vt:lpstr>思源宋体 CN Heavy</vt:lpstr>
      <vt:lpstr>宋体</vt:lpstr>
      <vt:lpstr>微软雅黑</vt:lpstr>
      <vt:lpstr>Arial</vt:lpstr>
      <vt:lpstr>Arial Black</vt:lpstr>
      <vt:lpstr>Calibri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乡村振兴</dc:title>
  <dc:creator>第一PPT</dc:creator>
  <cp:keywords>www.1ppt.com</cp:keywords>
  <dc:description>www.1ppt.com</dc:description>
  <cp:lastModifiedBy>源 柴</cp:lastModifiedBy>
  <cp:revision>103</cp:revision>
  <dcterms:created xsi:type="dcterms:W3CDTF">2022-01-23T06:40:00Z</dcterms:created>
  <dcterms:modified xsi:type="dcterms:W3CDTF">2025-09-17T08:45:01Z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A9C45A0032E046B583E30289958FA42F</vt:lpwstr>
  </property>
  <property fmtid="{D5CDD505-2E9C-101B-9397-08002B2CF9AE}" pid="3" name="KSOProductBuildVer">
    <vt:lpwstr>2052-12.1.0.22529</vt:lpwstr>
  </property>
</Properties>
</file>